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10.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1.xml" ContentType="application/vnd.openxmlformats-officedocument.drawingml.chart+xml"/>
  <Override PartName="/ppt/notesSlides/notesSlide26.xml" ContentType="application/vnd.openxmlformats-officedocument.presentationml.notesSlid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27.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8.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5.xml" ContentType="application/vnd.openxmlformats-officedocument.drawingml.chart+xml"/>
  <Override PartName="/ppt/theme/themeOverride4.xml" ContentType="application/vnd.openxmlformats-officedocument.themeOverride+xml"/>
  <Override PartName="/ppt/drawings/drawing4.xml" ContentType="application/vnd.openxmlformats-officedocument.drawingml.chartshapes+xml"/>
  <Override PartName="/ppt/notesSlides/notesSlide32.xml" ContentType="application/vnd.openxmlformats-officedocument.presentationml.notesSlide+xml"/>
  <Override PartName="/ppt/charts/chart16.xml" ContentType="application/vnd.openxmlformats-officedocument.drawingml.chart+xml"/>
  <Override PartName="/ppt/theme/themeOverride5.xml" ContentType="application/vnd.openxmlformats-officedocument.themeOverride+xml"/>
  <Override PartName="/ppt/notesSlides/notesSlide33.xml" ContentType="application/vnd.openxmlformats-officedocument.presentationml.notesSlide+xml"/>
  <Override PartName="/ppt/charts/chart17.xml" ContentType="application/vnd.openxmlformats-officedocument.drawingml.chart+xml"/>
  <Override PartName="/ppt/drawings/drawing5.xml" ContentType="application/vnd.openxmlformats-officedocument.drawingml.chartshapes+xml"/>
  <Override PartName="/ppt/charts/chart18.xml" ContentType="application/vnd.openxmlformats-officedocument.drawingml.chart+xml"/>
  <Override PartName="/ppt/drawings/drawing6.xml" ContentType="application/vnd.openxmlformats-officedocument.drawingml.chartshapes+xml"/>
  <Override PartName="/ppt/charts/chart19.xml" ContentType="application/vnd.openxmlformats-officedocument.drawingml.chart+xml"/>
  <Override PartName="/ppt/drawings/drawing7.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6.xml" ContentType="application/vnd.openxmlformats-officedocument.presentationml.notesSlide+xml"/>
  <Override PartName="/ppt/charts/chart21.xml" ContentType="application/vnd.openxmlformats-officedocument.drawingml.chart+xml"/>
  <Override PartName="/ppt/drawings/drawing8.xml" ContentType="application/vnd.openxmlformats-officedocument.drawingml.chartshapes+xml"/>
  <Override PartName="/ppt/notesSlides/notesSlide37.xml" ContentType="application/vnd.openxmlformats-officedocument.presentationml.notesSlide+xml"/>
  <Override PartName="/ppt/charts/chart22.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9.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Lst>
  <p:notesMasterIdLst>
    <p:notesMasterId r:id="rId50"/>
  </p:notesMasterIdLst>
  <p:sldIdLst>
    <p:sldId id="256" r:id="rId3"/>
    <p:sldId id="257" r:id="rId4"/>
    <p:sldId id="4926" r:id="rId5"/>
    <p:sldId id="4932" r:id="rId6"/>
    <p:sldId id="4979" r:id="rId7"/>
    <p:sldId id="4980" r:id="rId8"/>
    <p:sldId id="5024" r:id="rId9"/>
    <p:sldId id="258" r:id="rId10"/>
    <p:sldId id="4938" r:id="rId11"/>
    <p:sldId id="4012" r:id="rId12"/>
    <p:sldId id="4680" r:id="rId13"/>
    <p:sldId id="4917" r:id="rId14"/>
    <p:sldId id="4862" r:id="rId15"/>
    <p:sldId id="5026" r:id="rId16"/>
    <p:sldId id="4647" r:id="rId17"/>
    <p:sldId id="259" r:id="rId18"/>
    <p:sldId id="4934" r:id="rId19"/>
    <p:sldId id="4930" r:id="rId20"/>
    <p:sldId id="5021" r:id="rId21"/>
    <p:sldId id="5025" r:id="rId22"/>
    <p:sldId id="4935" r:id="rId23"/>
    <p:sldId id="4881" r:id="rId24"/>
    <p:sldId id="4880" r:id="rId25"/>
    <p:sldId id="5007" r:id="rId26"/>
    <p:sldId id="4936" r:id="rId27"/>
    <p:sldId id="5023" r:id="rId28"/>
    <p:sldId id="5027" r:id="rId29"/>
    <p:sldId id="4820" r:id="rId30"/>
    <p:sldId id="4897" r:id="rId31"/>
    <p:sldId id="4920" r:id="rId32"/>
    <p:sldId id="4916" r:id="rId33"/>
    <p:sldId id="5022" r:id="rId34"/>
    <p:sldId id="4653" r:id="rId35"/>
    <p:sldId id="260" r:id="rId36"/>
    <p:sldId id="4868" r:id="rId37"/>
    <p:sldId id="4981" r:id="rId38"/>
    <p:sldId id="4871" r:id="rId39"/>
    <p:sldId id="4937" r:id="rId40"/>
    <p:sldId id="4411" r:id="rId41"/>
    <p:sldId id="4939" r:id="rId42"/>
    <p:sldId id="4394" r:id="rId43"/>
    <p:sldId id="4849" r:id="rId44"/>
    <p:sldId id="261" r:id="rId45"/>
    <p:sldId id="4787" r:id="rId46"/>
    <p:sldId id="262" r:id="rId47"/>
    <p:sldId id="271" r:id="rId48"/>
    <p:sldId id="26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000090"/>
    <a:srgbClr val="942093"/>
    <a:srgbClr val="C1D8FC"/>
    <a:srgbClr val="B8CCED"/>
    <a:srgbClr val="E4F1FF"/>
    <a:srgbClr val="1E2CA5"/>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33"/>
    <p:restoredTop sz="80061"/>
  </p:normalViewPr>
  <p:slideViewPr>
    <p:cSldViewPr snapToGrid="0" snapToObjects="1">
      <p:cViewPr varScale="1">
        <p:scale>
          <a:sx n="84" d="100"/>
          <a:sy n="84" d="100"/>
        </p:scale>
        <p:origin x="12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package" Target="../embeddings/Microsoft_Excel_Worksheet14.xlsx"/><Relationship Id="rId1" Type="http://schemas.openxmlformats.org/officeDocument/2006/relationships/themeOverride" Target="../theme/themeOverride4.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5.xml"/></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9.xml"/><Relationship Id="rId1" Type="http://schemas.microsoft.com/office/2011/relationships/chartStyle" Target="style9.xml"/></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9.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7403438916726317"/>
          <c:y val="1.5964240102171099E-2"/>
          <c:w val="0.59601054839735945"/>
          <c:h val="0.84094175934558901"/>
        </c:manualLayout>
      </c:layout>
      <c:barChart>
        <c:barDir val="bar"/>
        <c:grouping val="clustered"/>
        <c:varyColors val="0"/>
        <c:ser>
          <c:idx val="0"/>
          <c:order val="0"/>
          <c:tx>
            <c:strRef>
              <c:f>Sheet1!$A$2</c:f>
              <c:strCache>
                <c:ptCount val="1"/>
                <c:pt idx="0">
                  <c:v>2020 Estimate</c:v>
                </c:pt>
              </c:strCache>
            </c:strRef>
          </c:tx>
          <c:spPr>
            <a:solidFill>
              <a:srgbClr val="73D5FF"/>
            </a:solidFill>
            <a:ln w="14640">
              <a:noFill/>
              <a:prstDash val="solid"/>
            </a:ln>
          </c:spPr>
          <c:invertIfNegative val="0"/>
          <c:dPt>
            <c:idx val="0"/>
            <c:invertIfNegative val="0"/>
            <c:bubble3D val="0"/>
            <c:spPr>
              <a:solidFill>
                <a:srgbClr val="73D5FF"/>
              </a:solidFill>
              <a:ln w="12794">
                <a:noFill/>
                <a:prstDash val="solid"/>
              </a:ln>
            </c:spPr>
            <c:extLst>
              <c:ext xmlns:c16="http://schemas.microsoft.com/office/drawing/2014/chart" uri="{C3380CC4-5D6E-409C-BE32-E72D297353CC}">
                <c16:uniqueId val="{00000001-2DF3-FC49-B503-EB5CE3678D00}"/>
              </c:ext>
            </c:extLst>
          </c:dPt>
          <c:dPt>
            <c:idx val="1"/>
            <c:invertIfNegative val="0"/>
            <c:bubble3D val="0"/>
            <c:spPr>
              <a:solidFill>
                <a:srgbClr val="73D5FF"/>
              </a:solidFill>
              <a:ln w="12794">
                <a:noFill/>
                <a:prstDash val="solid"/>
              </a:ln>
            </c:spPr>
            <c:extLst>
              <c:ext xmlns:c16="http://schemas.microsoft.com/office/drawing/2014/chart" uri="{C3380CC4-5D6E-409C-BE32-E72D297353CC}">
                <c16:uniqueId val="{00000003-2DF3-FC49-B503-EB5CE3678D00}"/>
              </c:ext>
            </c:extLst>
          </c:dPt>
          <c:dPt>
            <c:idx val="2"/>
            <c:invertIfNegative val="0"/>
            <c:bubble3D val="0"/>
            <c:spPr>
              <a:solidFill>
                <a:srgbClr val="2A59E1"/>
              </a:solidFill>
              <a:ln w="12794">
                <a:noFill/>
                <a:prstDash val="solid"/>
              </a:ln>
            </c:spPr>
            <c:extLst>
              <c:ext xmlns:c16="http://schemas.microsoft.com/office/drawing/2014/chart" uri="{C3380CC4-5D6E-409C-BE32-E72D297353CC}">
                <c16:uniqueId val="{00000005-2DF3-FC49-B503-EB5CE3678D00}"/>
              </c:ext>
            </c:extLst>
          </c:dPt>
          <c:dPt>
            <c:idx val="3"/>
            <c:invertIfNegative val="0"/>
            <c:bubble3D val="0"/>
            <c:spPr>
              <a:solidFill>
                <a:srgbClr val="2A59E1"/>
              </a:solidFill>
              <a:ln w="12794">
                <a:noFill/>
                <a:prstDash val="solid"/>
              </a:ln>
            </c:spPr>
            <c:extLst>
              <c:ext xmlns:c16="http://schemas.microsoft.com/office/drawing/2014/chart" uri="{C3380CC4-5D6E-409C-BE32-E72D297353CC}">
                <c16:uniqueId val="{00000007-2DF3-FC49-B503-EB5CE3678D00}"/>
              </c:ext>
            </c:extLst>
          </c:dPt>
          <c:dPt>
            <c:idx val="4"/>
            <c:invertIfNegative val="0"/>
            <c:bubble3D val="0"/>
            <c:spPr>
              <a:solidFill>
                <a:srgbClr val="73D5FF"/>
              </a:solidFill>
              <a:ln w="12794">
                <a:noFill/>
                <a:prstDash val="solid"/>
              </a:ln>
            </c:spPr>
            <c:extLst>
              <c:ext xmlns:c16="http://schemas.microsoft.com/office/drawing/2014/chart" uri="{C3380CC4-5D6E-409C-BE32-E72D297353CC}">
                <c16:uniqueId val="{00000009-2DF3-FC49-B503-EB5CE3678D00}"/>
              </c:ext>
            </c:extLst>
          </c:dPt>
          <c:dPt>
            <c:idx val="5"/>
            <c:invertIfNegative val="0"/>
            <c:bubble3D val="0"/>
            <c:spPr>
              <a:solidFill>
                <a:srgbClr val="73D5FF"/>
              </a:solidFill>
              <a:ln w="12794">
                <a:noFill/>
                <a:prstDash val="solid"/>
              </a:ln>
            </c:spPr>
            <c:extLst>
              <c:ext xmlns:c16="http://schemas.microsoft.com/office/drawing/2014/chart" uri="{C3380CC4-5D6E-409C-BE32-E72D297353CC}">
                <c16:uniqueId val="{0000000B-2DF3-FC49-B503-EB5CE3678D00}"/>
              </c:ext>
            </c:extLst>
          </c:dPt>
          <c:dPt>
            <c:idx val="6"/>
            <c:invertIfNegative val="0"/>
            <c:bubble3D val="0"/>
            <c:spPr>
              <a:solidFill>
                <a:srgbClr val="2A59E1"/>
              </a:solidFill>
              <a:ln w="12794">
                <a:noFill/>
                <a:prstDash val="solid"/>
              </a:ln>
            </c:spPr>
            <c:extLst>
              <c:ext xmlns:c16="http://schemas.microsoft.com/office/drawing/2014/chart" uri="{C3380CC4-5D6E-409C-BE32-E72D297353CC}">
                <c16:uniqueId val="{0000000D-2DF3-FC49-B503-EB5CE3678D00}"/>
              </c:ext>
            </c:extLst>
          </c:dPt>
          <c:dPt>
            <c:idx val="7"/>
            <c:invertIfNegative val="0"/>
            <c:bubble3D val="0"/>
            <c:spPr>
              <a:solidFill>
                <a:srgbClr val="73D5FF"/>
              </a:solidFill>
              <a:ln w="12794">
                <a:noFill/>
                <a:prstDash val="solid"/>
              </a:ln>
            </c:spPr>
            <c:extLst>
              <c:ext xmlns:c16="http://schemas.microsoft.com/office/drawing/2014/chart" uri="{C3380CC4-5D6E-409C-BE32-E72D297353CC}">
                <c16:uniqueId val="{0000000F-2DF3-FC49-B503-EB5CE3678D00}"/>
              </c:ext>
            </c:extLst>
          </c:dPt>
          <c:dPt>
            <c:idx val="8"/>
            <c:invertIfNegative val="0"/>
            <c:bubble3D val="0"/>
            <c:spPr>
              <a:solidFill>
                <a:srgbClr val="2A59E1"/>
              </a:solidFill>
              <a:ln w="12794">
                <a:noFill/>
                <a:prstDash val="solid"/>
              </a:ln>
            </c:spPr>
            <c:extLst>
              <c:ext xmlns:c16="http://schemas.microsoft.com/office/drawing/2014/chart" uri="{C3380CC4-5D6E-409C-BE32-E72D297353CC}">
                <c16:uniqueId val="{00000011-2DF3-FC49-B503-EB5CE3678D00}"/>
              </c:ext>
            </c:extLst>
          </c:dPt>
          <c:dPt>
            <c:idx val="9"/>
            <c:invertIfNegative val="0"/>
            <c:bubble3D val="0"/>
            <c:spPr>
              <a:solidFill>
                <a:srgbClr val="2A59E1"/>
              </a:solidFill>
              <a:ln w="12794">
                <a:noFill/>
                <a:prstDash val="solid"/>
              </a:ln>
            </c:spPr>
            <c:extLst>
              <c:ext xmlns:c16="http://schemas.microsoft.com/office/drawing/2014/chart" uri="{C3380CC4-5D6E-409C-BE32-E72D297353CC}">
                <c16:uniqueId val="{00000013-2DF3-FC49-B503-EB5CE3678D00}"/>
              </c:ext>
            </c:extLst>
          </c:dPt>
          <c:dPt>
            <c:idx val="10"/>
            <c:invertIfNegative val="0"/>
            <c:bubble3D val="0"/>
            <c:spPr>
              <a:solidFill>
                <a:srgbClr val="130193"/>
              </a:solidFill>
              <a:ln w="12794">
                <a:noFill/>
                <a:prstDash val="solid"/>
              </a:ln>
            </c:spPr>
            <c:extLst>
              <c:ext xmlns:c16="http://schemas.microsoft.com/office/drawing/2014/chart" uri="{C3380CC4-5D6E-409C-BE32-E72D297353CC}">
                <c16:uniqueId val="{00000015-2DF3-FC49-B503-EB5CE3678D00}"/>
              </c:ext>
            </c:extLst>
          </c:dPt>
          <c:dPt>
            <c:idx val="11"/>
            <c:invertIfNegative val="0"/>
            <c:bubble3D val="0"/>
            <c:spPr>
              <a:solidFill>
                <a:srgbClr val="73D5FF"/>
              </a:solidFill>
              <a:ln w="12794">
                <a:noFill/>
                <a:prstDash val="solid"/>
              </a:ln>
            </c:spPr>
            <c:extLst>
              <c:ext xmlns:c16="http://schemas.microsoft.com/office/drawing/2014/chart" uri="{C3380CC4-5D6E-409C-BE32-E72D297353CC}">
                <c16:uniqueId val="{00000017-2DF3-FC49-B503-EB5CE3678D00}"/>
              </c:ext>
            </c:extLst>
          </c:dPt>
          <c:dPt>
            <c:idx val="12"/>
            <c:invertIfNegative val="0"/>
            <c:bubble3D val="0"/>
            <c:spPr>
              <a:solidFill>
                <a:srgbClr val="73D5FF"/>
              </a:solidFill>
              <a:ln w="12794">
                <a:noFill/>
                <a:prstDash val="solid"/>
              </a:ln>
            </c:spPr>
            <c:extLst>
              <c:ext xmlns:c16="http://schemas.microsoft.com/office/drawing/2014/chart" uri="{C3380CC4-5D6E-409C-BE32-E72D297353CC}">
                <c16:uniqueId val="{00000019-2DF3-FC49-B503-EB5CE3678D00}"/>
              </c:ext>
            </c:extLst>
          </c:dPt>
          <c:dPt>
            <c:idx val="13"/>
            <c:invertIfNegative val="0"/>
            <c:bubble3D val="0"/>
            <c:spPr>
              <a:solidFill>
                <a:srgbClr val="73D5FF"/>
              </a:solidFill>
              <a:ln w="12794">
                <a:noFill/>
                <a:prstDash val="solid"/>
              </a:ln>
            </c:spPr>
            <c:extLst>
              <c:ext xmlns:c16="http://schemas.microsoft.com/office/drawing/2014/chart" uri="{C3380CC4-5D6E-409C-BE32-E72D297353CC}">
                <c16:uniqueId val="{0000001B-2DF3-FC49-B503-EB5CE3678D00}"/>
              </c:ext>
            </c:extLst>
          </c:dPt>
          <c:dPt>
            <c:idx val="14"/>
            <c:invertIfNegative val="0"/>
            <c:bubble3D val="0"/>
            <c:spPr>
              <a:solidFill>
                <a:srgbClr val="73D5FF"/>
              </a:solidFill>
              <a:ln w="12794">
                <a:noFill/>
                <a:prstDash val="solid"/>
              </a:ln>
            </c:spPr>
            <c:extLst>
              <c:ext xmlns:c16="http://schemas.microsoft.com/office/drawing/2014/chart" uri="{C3380CC4-5D6E-409C-BE32-E72D297353CC}">
                <c16:uniqueId val="{0000001D-2DF3-FC49-B503-EB5CE3678D00}"/>
              </c:ext>
            </c:extLst>
          </c:dPt>
          <c:dPt>
            <c:idx val="18"/>
            <c:invertIfNegative val="0"/>
            <c:bubble3D val="0"/>
            <c:extLst>
              <c:ext xmlns:c16="http://schemas.microsoft.com/office/drawing/2014/chart" uri="{C3380CC4-5D6E-409C-BE32-E72D297353CC}">
                <c16:uniqueId val="{0000001E-2DF3-FC49-B503-EB5CE3678D00}"/>
              </c:ext>
            </c:extLst>
          </c:dPt>
          <c:dPt>
            <c:idx val="19"/>
            <c:invertIfNegative val="0"/>
            <c:bubble3D val="0"/>
            <c:extLst>
              <c:ext xmlns:c16="http://schemas.microsoft.com/office/drawing/2014/chart" uri="{C3380CC4-5D6E-409C-BE32-E72D297353CC}">
                <c16:uniqueId val="{0000001F-2DF3-FC49-B503-EB5CE3678D00}"/>
              </c:ext>
            </c:extLst>
          </c:dPt>
          <c:dPt>
            <c:idx val="20"/>
            <c:invertIfNegative val="0"/>
            <c:bubble3D val="0"/>
            <c:spPr>
              <a:solidFill>
                <a:srgbClr val="2A59E1"/>
              </a:solidFill>
              <a:ln w="14640">
                <a:noFill/>
                <a:prstDash val="solid"/>
              </a:ln>
            </c:spPr>
            <c:extLst>
              <c:ext xmlns:c16="http://schemas.microsoft.com/office/drawing/2014/chart" uri="{C3380CC4-5D6E-409C-BE32-E72D297353CC}">
                <c16:uniqueId val="{00000021-2DF3-FC49-B503-EB5CE3678D00}"/>
              </c:ext>
            </c:extLst>
          </c:dPt>
          <c:dPt>
            <c:idx val="21"/>
            <c:invertIfNegative val="0"/>
            <c:bubble3D val="0"/>
            <c:spPr>
              <a:solidFill>
                <a:srgbClr val="130193"/>
              </a:solidFill>
              <a:ln w="14640">
                <a:noFill/>
                <a:prstDash val="solid"/>
              </a:ln>
            </c:spPr>
            <c:extLst>
              <c:ext xmlns:c16="http://schemas.microsoft.com/office/drawing/2014/chart" uri="{C3380CC4-5D6E-409C-BE32-E72D297353CC}">
                <c16:uniqueId val="{00000023-2DF3-FC49-B503-EB5CE3678D00}"/>
              </c:ext>
            </c:extLst>
          </c:dPt>
          <c:dLbls>
            <c:numFmt formatCode="0.0%" sourceLinked="0"/>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Sheet1!$B$1:$W$1</c:f>
              <c:strCache>
                <c:ptCount val="22"/>
                <c:pt idx="0">
                  <c:v>Brazil</c:v>
                </c:pt>
                <c:pt idx="1">
                  <c:v>Mexico</c:v>
                </c:pt>
                <c:pt idx="2">
                  <c:v>Latin America &amp; the Caribbean</c:v>
                </c:pt>
                <c:pt idx="3">
                  <c:v>Middle East &amp; Central Asia</c:v>
                </c:pt>
                <c:pt idx="4">
                  <c:v>India</c:v>
                </c:pt>
                <c:pt idx="5">
                  <c:v>China</c:v>
                </c:pt>
                <c:pt idx="6">
                  <c:v>Emerging &amp; Developing Asia</c:v>
                </c:pt>
                <c:pt idx="7">
                  <c:v>Russia</c:v>
                </c:pt>
                <c:pt idx="8">
                  <c:v>Emerging &amp; Developing Europe</c:v>
                </c:pt>
                <c:pt idx="9">
                  <c:v>Sub-Saharan Africa</c:v>
                </c:pt>
                <c:pt idx="10">
                  <c:v>Emerging Market &amp; Developing Economies</c:v>
                </c:pt>
                <c:pt idx="11">
                  <c:v>United States</c:v>
                </c:pt>
                <c:pt idx="12">
                  <c:v>Australia</c:v>
                </c:pt>
                <c:pt idx="13">
                  <c:v>Canada</c:v>
                </c:pt>
                <c:pt idx="14">
                  <c:v>United Kingdom</c:v>
                </c:pt>
                <c:pt idx="15">
                  <c:v>Japan</c:v>
                </c:pt>
                <c:pt idx="16">
                  <c:v>Spain</c:v>
                </c:pt>
                <c:pt idx="17">
                  <c:v>Italy</c:v>
                </c:pt>
                <c:pt idx="18">
                  <c:v>Germany</c:v>
                </c:pt>
                <c:pt idx="19">
                  <c:v>France</c:v>
                </c:pt>
                <c:pt idx="20">
                  <c:v>Euro Area</c:v>
                </c:pt>
                <c:pt idx="21">
                  <c:v>Advanced Economies</c:v>
                </c:pt>
              </c:strCache>
            </c:strRef>
          </c:cat>
          <c:val>
            <c:numRef>
              <c:f>Sheet1!$B$2:$W$2</c:f>
              <c:numCache>
                <c:formatCode>0.00%</c:formatCode>
                <c:ptCount val="22"/>
                <c:pt idx="0">
                  <c:v>-4.5233553674301916E-2</c:v>
                </c:pt>
                <c:pt idx="1">
                  <c:v>-8.4998778895166605E-2</c:v>
                </c:pt>
                <c:pt idx="2">
                  <c:v>-7.3667654925011108E-2</c:v>
                </c:pt>
                <c:pt idx="3">
                  <c:v>-3.1964229996753739E-2</c:v>
                </c:pt>
                <c:pt idx="4">
                  <c:v>-7.9996617221547509E-2</c:v>
                </c:pt>
                <c:pt idx="5">
                  <c:v>2.3048589205225359E-2</c:v>
                </c:pt>
                <c:pt idx="6">
                  <c:v>-1.0704448785029509E-2</c:v>
                </c:pt>
                <c:pt idx="7">
                  <c:v>-3.6136022978325431E-2</c:v>
                </c:pt>
                <c:pt idx="8">
                  <c:v>-2.7998117106764184E-2</c:v>
                </c:pt>
                <c:pt idx="9">
                  <c:v>-2.5876436258454389E-2</c:v>
                </c:pt>
                <c:pt idx="10">
                  <c:v>-2.4460430521750287E-2</c:v>
                </c:pt>
                <c:pt idx="11">
                  <c:v>-3.4094077125628217E-2</c:v>
                </c:pt>
                <c:pt idx="12">
                  <c:v>-2.8999999999999998E-2</c:v>
                </c:pt>
                <c:pt idx="13">
                  <c:v>-5.5021407428706794E-2</c:v>
                </c:pt>
                <c:pt idx="14">
                  <c:v>-0.10006267813962279</c:v>
                </c:pt>
                <c:pt idx="15">
                  <c:v>-5.1112540489212918E-2</c:v>
                </c:pt>
                <c:pt idx="16">
                  <c:v>-0.11141255920944185</c:v>
                </c:pt>
                <c:pt idx="17">
                  <c:v>-9.2448156914480814E-2</c:v>
                </c:pt>
                <c:pt idx="18">
                  <c:v>-5.3513692301725702E-2</c:v>
                </c:pt>
                <c:pt idx="19">
                  <c:v>-9.0290820980593059E-2</c:v>
                </c:pt>
                <c:pt idx="20">
                  <c:v>-7.248539142607667E-2</c:v>
                </c:pt>
                <c:pt idx="21">
                  <c:v>-4.9264294910243797E-2</c:v>
                </c:pt>
              </c:numCache>
            </c:numRef>
          </c:val>
          <c:extLst>
            <c:ext xmlns:c16="http://schemas.microsoft.com/office/drawing/2014/chart" uri="{C3380CC4-5D6E-409C-BE32-E72D297353CC}">
              <c16:uniqueId val="{00000024-2DF3-FC49-B503-EB5CE3678D00}"/>
            </c:ext>
          </c:extLst>
        </c:ser>
        <c:dLbls>
          <c:dLblPos val="outEnd"/>
          <c:showLegendKey val="0"/>
          <c:showVal val="1"/>
          <c:showCatName val="0"/>
          <c:showSerName val="0"/>
          <c:showPercent val="0"/>
          <c:showBubbleSize val="0"/>
        </c:dLbls>
        <c:gapWidth val="150"/>
        <c:axId val="630145264"/>
        <c:axId val="630150360"/>
      </c:barChart>
      <c:catAx>
        <c:axId val="630145264"/>
        <c:scaling>
          <c:orientation val="minMax"/>
        </c:scaling>
        <c:delete val="0"/>
        <c:axPos val="l"/>
        <c:numFmt formatCode="General" sourceLinked="1"/>
        <c:majorTickMark val="out"/>
        <c:minorTickMark val="none"/>
        <c:tickLblPos val="low"/>
        <c:spPr>
          <a:ln w="3197">
            <a:solidFill>
              <a:schemeClr val="tx1"/>
            </a:solidFill>
            <a:prstDash val="solid"/>
          </a:ln>
        </c:spPr>
        <c:txPr>
          <a:bodyPr rot="0" vert="horz"/>
          <a:lstStyle/>
          <a:p>
            <a:pPr>
              <a:defRPr sz="1500"/>
            </a:pPr>
            <a:endParaRPr lang="en-US"/>
          </a:p>
        </c:txPr>
        <c:crossAx val="630150360"/>
        <c:crosses val="autoZero"/>
        <c:auto val="1"/>
        <c:lblAlgn val="ctr"/>
        <c:lblOffset val="100"/>
        <c:tickLblSkip val="1"/>
        <c:tickMarkSkip val="1"/>
        <c:noMultiLvlLbl val="0"/>
      </c:catAx>
      <c:valAx>
        <c:axId val="630150360"/>
        <c:scaling>
          <c:orientation val="minMax"/>
          <c:max val="5.000000000000001E-2"/>
          <c:min val="-0.15000000000000002"/>
        </c:scaling>
        <c:delete val="0"/>
        <c:axPos val="b"/>
        <c:title>
          <c:tx>
            <c:rich>
              <a:bodyPr/>
              <a:lstStyle/>
              <a:p>
                <a:pPr>
                  <a:defRPr/>
                </a:pPr>
                <a:r>
                  <a:rPr lang="en-US"/>
                  <a:t>Annual % Change</a:t>
                </a:r>
              </a:p>
            </c:rich>
          </c:tx>
          <c:layout>
            <c:manualLayout>
              <c:xMode val="edge"/>
              <c:yMode val="edge"/>
              <c:x val="0.60745902833147503"/>
              <c:y val="0.94500021872266005"/>
            </c:manualLayout>
          </c:layout>
          <c:overlay val="0"/>
          <c:spPr>
            <a:noFill/>
            <a:ln w="25587">
              <a:noFill/>
            </a:ln>
          </c:spPr>
        </c:title>
        <c:numFmt formatCode="0.0%" sourceLinked="0"/>
        <c:majorTickMark val="out"/>
        <c:minorTickMark val="none"/>
        <c:tickLblPos val="nextTo"/>
        <c:spPr>
          <a:ln w="3197">
            <a:solidFill>
              <a:schemeClr val="tx1"/>
            </a:solidFill>
            <a:prstDash val="solid"/>
          </a:ln>
        </c:spPr>
        <c:txPr>
          <a:bodyPr rot="0" vert="horz"/>
          <a:lstStyle/>
          <a:p>
            <a:pPr>
              <a:defRPr/>
            </a:pPr>
            <a:endParaRPr lang="en-US"/>
          </a:p>
        </c:txPr>
        <c:crossAx val="630145264"/>
        <c:crosses val="autoZero"/>
        <c:crossBetween val="between"/>
        <c:majorUnit val="5.000000000000001E-2"/>
      </c:valAx>
      <c:spPr>
        <a:noFill/>
        <a:ln w="25511">
          <a:noFill/>
        </a:ln>
      </c:spPr>
    </c:plotArea>
    <c:plotVisOnly val="1"/>
    <c:dispBlanksAs val="gap"/>
    <c:showDLblsOverMax val="0"/>
  </c:chart>
  <c:spPr>
    <a:noFill/>
    <a:ln>
      <a:noFill/>
    </a:ln>
  </c:spPr>
  <c:txPr>
    <a:bodyPr/>
    <a:lstStyle/>
    <a:p>
      <a:pPr>
        <a:defRPr sz="1600" b="1" i="0" u="none" strike="noStrike" baseline="0">
          <a:solidFill>
            <a:schemeClr val="tx1"/>
          </a:solidFill>
          <a:latin typeface="Arial"/>
          <a:ea typeface="Arial"/>
          <a:cs typeface="Arial"/>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528308014528492"/>
          <c:y val="1.63934426229508E-2"/>
          <c:w val="0.51265252591532129"/>
          <c:h val="0.85060126859142604"/>
        </c:manualLayout>
      </c:layout>
      <c:barChart>
        <c:barDir val="bar"/>
        <c:grouping val="clustered"/>
        <c:varyColors val="0"/>
        <c:ser>
          <c:idx val="0"/>
          <c:order val="0"/>
          <c:tx>
            <c:strRef>
              <c:f>Sheet1!$B$1</c:f>
              <c:strCache>
                <c:ptCount val="1"/>
                <c:pt idx="0">
                  <c:v>Series 1</c:v>
                </c:pt>
              </c:strCache>
            </c:strRef>
          </c:tx>
          <c:spPr>
            <a:solidFill>
              <a:srgbClr val="C00000"/>
            </a:solidFill>
            <a:ln>
              <a:solidFill>
                <a:srgbClr val="FF0000"/>
              </a:solidFill>
            </a:ln>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Sheet1!$A$2:$A$14</c:f>
              <c:strCache>
                <c:ptCount val="13"/>
                <c:pt idx="0">
                  <c:v>Food Services &amp; Drinking Places</c:v>
                </c:pt>
                <c:pt idx="1">
                  <c:v>Clothing &amp; Clothing Accessories Stores</c:v>
                </c:pt>
                <c:pt idx="2">
                  <c:v>Electronics &amp; Appliance Stores</c:v>
                </c:pt>
                <c:pt idx="3">
                  <c:v>Gasoline Stations</c:v>
                </c:pt>
                <c:pt idx="4">
                  <c:v>Miscellaneous Store Retailers</c:v>
                </c:pt>
                <c:pt idx="5">
                  <c:v>General Merchandise Stores</c:v>
                </c:pt>
                <c:pt idx="6">
                  <c:v>Health &amp; Personal Care Stores</c:v>
                </c:pt>
                <c:pt idx="7">
                  <c:v>Furniture &amp; Home Furn. Stores</c:v>
                </c:pt>
                <c:pt idx="8">
                  <c:v>Motor Vehicle &amp; Parts Dealers</c:v>
                </c:pt>
                <c:pt idx="9">
                  <c:v>Food &amp; Beverage Stores</c:v>
                </c:pt>
                <c:pt idx="10">
                  <c:v>Building Material &amp; Garden Supplies Dealers</c:v>
                </c:pt>
                <c:pt idx="11">
                  <c:v>Sporting Goods, Hobby, Book &amp; Music Stores</c:v>
                </c:pt>
                <c:pt idx="12">
                  <c:v>Internet, etc. Retailers</c:v>
                </c:pt>
              </c:strCache>
            </c:strRef>
          </c:cat>
          <c:val>
            <c:numRef>
              <c:f>Sheet1!$B$2:$B$14</c:f>
              <c:numCache>
                <c:formatCode>0.0%</c:formatCode>
                <c:ptCount val="13"/>
                <c:pt idx="0">
                  <c:v>-0.17</c:v>
                </c:pt>
                <c:pt idx="1">
                  <c:v>-0.113</c:v>
                </c:pt>
                <c:pt idx="2">
                  <c:v>-3.1E-2</c:v>
                </c:pt>
                <c:pt idx="3">
                  <c:v>1.4E-2</c:v>
                </c:pt>
                <c:pt idx="4">
                  <c:v>3.2000000000000001E-2</c:v>
                </c:pt>
                <c:pt idx="5">
                  <c:v>4.2000000000000003E-2</c:v>
                </c:pt>
                <c:pt idx="6">
                  <c:v>5.3999999999999999E-2</c:v>
                </c:pt>
                <c:pt idx="7">
                  <c:v>8.8999999999999996E-2</c:v>
                </c:pt>
                <c:pt idx="8">
                  <c:v>9.1999999999999998E-2</c:v>
                </c:pt>
                <c:pt idx="9">
                  <c:v>0.11700000000000001</c:v>
                </c:pt>
                <c:pt idx="10">
                  <c:v>0.14199999999999999</c:v>
                </c:pt>
                <c:pt idx="11">
                  <c:v>0.154</c:v>
                </c:pt>
                <c:pt idx="12">
                  <c:v>0.25900000000000001</c:v>
                </c:pt>
              </c:numCache>
            </c:numRef>
          </c:val>
          <c:extLst>
            <c:ext xmlns:c16="http://schemas.microsoft.com/office/drawing/2014/chart" uri="{C3380CC4-5D6E-409C-BE32-E72D297353CC}">
              <c16:uniqueId val="{00000000-B643-6642-ADAB-0BBF3D7DEA95}"/>
            </c:ext>
          </c:extLst>
        </c:ser>
        <c:dLbls>
          <c:showLegendKey val="0"/>
          <c:showVal val="0"/>
          <c:showCatName val="0"/>
          <c:showSerName val="0"/>
          <c:showPercent val="0"/>
          <c:showBubbleSize val="0"/>
        </c:dLbls>
        <c:gapWidth val="150"/>
        <c:axId val="506544784"/>
        <c:axId val="493352368"/>
      </c:barChart>
      <c:catAx>
        <c:axId val="506544784"/>
        <c:scaling>
          <c:orientation val="minMax"/>
        </c:scaling>
        <c:delete val="0"/>
        <c:axPos val="l"/>
        <c:numFmt formatCode="General" sourceLinked="0"/>
        <c:majorTickMark val="none"/>
        <c:minorTickMark val="none"/>
        <c:tickLblPos val="low"/>
        <c:crossAx val="493352368"/>
        <c:crosses val="autoZero"/>
        <c:auto val="1"/>
        <c:lblAlgn val="ctr"/>
        <c:lblOffset val="100"/>
        <c:noMultiLvlLbl val="0"/>
      </c:catAx>
      <c:valAx>
        <c:axId val="493352368"/>
        <c:scaling>
          <c:orientation val="minMax"/>
          <c:max val="0.30000000000000004"/>
          <c:min val="-0.30000000000000004"/>
        </c:scaling>
        <c:delete val="0"/>
        <c:axPos val="b"/>
        <c:title>
          <c:tx>
            <c:rich>
              <a:bodyPr/>
              <a:lstStyle/>
              <a:p>
                <a:pPr algn="ctr" rtl="0">
                  <a:defRPr/>
                </a:pPr>
                <a:r>
                  <a:rPr lang="en-US"/>
                  <a:t>12-month % change</a:t>
                </a:r>
              </a:p>
            </c:rich>
          </c:tx>
          <c:overlay val="0"/>
        </c:title>
        <c:numFmt formatCode="0%" sourceLinked="0"/>
        <c:majorTickMark val="out"/>
        <c:minorTickMark val="none"/>
        <c:tickLblPos val="nextTo"/>
        <c:crossAx val="506544784"/>
        <c:crosses val="autoZero"/>
        <c:crossBetween val="between"/>
        <c:majorUnit val="0.1"/>
        <c:minorUnit val="6.0000000000000001E-3"/>
      </c:valAx>
    </c:plotArea>
    <c:plotVisOnly val="1"/>
    <c:dispBlanksAs val="gap"/>
    <c:showDLblsOverMax val="0"/>
  </c:chart>
  <c:txPr>
    <a:bodyPr/>
    <a:lstStyle/>
    <a:p>
      <a:pPr>
        <a:defRPr sz="1800">
          <a:latin typeface="Constantia"/>
          <a:cs typeface="Constantia"/>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083008563323506E-2"/>
          <c:y val="3.8943761415787898E-2"/>
          <c:w val="0.85026379278347797"/>
          <c:h val="0.80716048103636173"/>
        </c:manualLayout>
      </c:layout>
      <c:lineChart>
        <c:grouping val="standard"/>
        <c:varyColors val="0"/>
        <c:ser>
          <c:idx val="0"/>
          <c:order val="0"/>
          <c:tx>
            <c:strRef>
              <c:f>Sheet1!$B$1</c:f>
              <c:strCache>
                <c:ptCount val="1"/>
                <c:pt idx="0">
                  <c:v>15-yr</c:v>
                </c:pt>
              </c:strCache>
            </c:strRef>
          </c:tx>
          <c:spPr>
            <a:ln w="38100" cap="rnd">
              <a:solidFill>
                <a:srgbClr val="FF0000"/>
              </a:solidFill>
              <a:round/>
            </a:ln>
            <a:effectLst/>
          </c:spPr>
          <c:marker>
            <c:symbol val="none"/>
          </c:marker>
          <c:dLbls>
            <c:dLbl>
              <c:idx val="31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F0B-AB47-99BF-4732122E3A35}"/>
                </c:ext>
              </c:extLst>
            </c:dLbl>
            <c:spPr>
              <a:noFill/>
              <a:ln>
                <a:noFill/>
              </a:ln>
              <a:effectLst/>
            </c:spPr>
            <c:txPr>
              <a:bodyPr wrap="square" lIns="38100" tIns="19050" rIns="38100" bIns="19050" anchor="ctr">
                <a:spAutoFit/>
              </a:bodyPr>
              <a:lstStyle/>
              <a:p>
                <a:pPr>
                  <a:defRPr sz="2000" b="1">
                    <a:solidFill>
                      <a:srgbClr val="FF0000"/>
                    </a:solidFill>
                    <a:latin typeface="Arial" panose="020B060402020202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Sheet1!$A$2:$A$316</c:f>
              <c:numCache>
                <c:formatCode>mmm\-yy</c:formatCode>
                <c:ptCount val="315"/>
                <c:pt idx="0">
                  <c:v>34700</c:v>
                </c:pt>
                <c:pt idx="1">
                  <c:v>34731</c:v>
                </c:pt>
                <c:pt idx="2">
                  <c:v>34759</c:v>
                </c:pt>
                <c:pt idx="3">
                  <c:v>34790</c:v>
                </c:pt>
                <c:pt idx="4">
                  <c:v>34820</c:v>
                </c:pt>
                <c:pt idx="5">
                  <c:v>34851</c:v>
                </c:pt>
                <c:pt idx="6">
                  <c:v>34881</c:v>
                </c:pt>
                <c:pt idx="7">
                  <c:v>34912</c:v>
                </c:pt>
                <c:pt idx="8">
                  <c:v>34943</c:v>
                </c:pt>
                <c:pt idx="9">
                  <c:v>34973</c:v>
                </c:pt>
                <c:pt idx="10">
                  <c:v>35004</c:v>
                </c:pt>
                <c:pt idx="11">
                  <c:v>35034</c:v>
                </c:pt>
                <c:pt idx="12">
                  <c:v>35065</c:v>
                </c:pt>
                <c:pt idx="13">
                  <c:v>35096</c:v>
                </c:pt>
                <c:pt idx="14">
                  <c:v>35125</c:v>
                </c:pt>
                <c:pt idx="15">
                  <c:v>35156</c:v>
                </c:pt>
                <c:pt idx="16">
                  <c:v>35186</c:v>
                </c:pt>
                <c:pt idx="17">
                  <c:v>35217</c:v>
                </c:pt>
                <c:pt idx="18">
                  <c:v>35247</c:v>
                </c:pt>
                <c:pt idx="19">
                  <c:v>35278</c:v>
                </c:pt>
                <c:pt idx="20">
                  <c:v>35309</c:v>
                </c:pt>
                <c:pt idx="21">
                  <c:v>35339</c:v>
                </c:pt>
                <c:pt idx="22">
                  <c:v>35370</c:v>
                </c:pt>
                <c:pt idx="23">
                  <c:v>35400</c:v>
                </c:pt>
                <c:pt idx="24">
                  <c:v>35431</c:v>
                </c:pt>
                <c:pt idx="25">
                  <c:v>35462</c:v>
                </c:pt>
                <c:pt idx="26">
                  <c:v>35490</c:v>
                </c:pt>
                <c:pt idx="27">
                  <c:v>35521</c:v>
                </c:pt>
                <c:pt idx="28">
                  <c:v>35551</c:v>
                </c:pt>
                <c:pt idx="29">
                  <c:v>35582</c:v>
                </c:pt>
                <c:pt idx="30">
                  <c:v>35612</c:v>
                </c:pt>
                <c:pt idx="31">
                  <c:v>35643</c:v>
                </c:pt>
                <c:pt idx="32">
                  <c:v>35674</c:v>
                </c:pt>
                <c:pt idx="33">
                  <c:v>35704</c:v>
                </c:pt>
                <c:pt idx="34">
                  <c:v>35735</c:v>
                </c:pt>
                <c:pt idx="35">
                  <c:v>35765</c:v>
                </c:pt>
                <c:pt idx="36">
                  <c:v>35796</c:v>
                </c:pt>
                <c:pt idx="37">
                  <c:v>35827</c:v>
                </c:pt>
                <c:pt idx="38">
                  <c:v>35855</c:v>
                </c:pt>
                <c:pt idx="39">
                  <c:v>35886</c:v>
                </c:pt>
                <c:pt idx="40">
                  <c:v>35916</c:v>
                </c:pt>
                <c:pt idx="41">
                  <c:v>35947</c:v>
                </c:pt>
                <c:pt idx="42">
                  <c:v>35977</c:v>
                </c:pt>
                <c:pt idx="43">
                  <c:v>36008</c:v>
                </c:pt>
                <c:pt idx="44">
                  <c:v>36039</c:v>
                </c:pt>
                <c:pt idx="45">
                  <c:v>36069</c:v>
                </c:pt>
                <c:pt idx="46">
                  <c:v>36100</c:v>
                </c:pt>
                <c:pt idx="47">
                  <c:v>36130</c:v>
                </c:pt>
                <c:pt idx="48">
                  <c:v>36161</c:v>
                </c:pt>
                <c:pt idx="49">
                  <c:v>36192</c:v>
                </c:pt>
                <c:pt idx="50">
                  <c:v>36220</c:v>
                </c:pt>
                <c:pt idx="51">
                  <c:v>36251</c:v>
                </c:pt>
                <c:pt idx="52">
                  <c:v>36281</c:v>
                </c:pt>
                <c:pt idx="53">
                  <c:v>36312</c:v>
                </c:pt>
                <c:pt idx="54">
                  <c:v>36342</c:v>
                </c:pt>
                <c:pt idx="55">
                  <c:v>36373</c:v>
                </c:pt>
                <c:pt idx="56">
                  <c:v>36404</c:v>
                </c:pt>
                <c:pt idx="57">
                  <c:v>36434</c:v>
                </c:pt>
                <c:pt idx="58">
                  <c:v>36465</c:v>
                </c:pt>
                <c:pt idx="59">
                  <c:v>36495</c:v>
                </c:pt>
                <c:pt idx="60">
                  <c:v>36526</c:v>
                </c:pt>
                <c:pt idx="61">
                  <c:v>36557</c:v>
                </c:pt>
                <c:pt idx="62">
                  <c:v>36586</c:v>
                </c:pt>
                <c:pt idx="63">
                  <c:v>36617</c:v>
                </c:pt>
                <c:pt idx="64">
                  <c:v>36647</c:v>
                </c:pt>
                <c:pt idx="65">
                  <c:v>36678</c:v>
                </c:pt>
                <c:pt idx="66">
                  <c:v>36708</c:v>
                </c:pt>
                <c:pt idx="67">
                  <c:v>36739</c:v>
                </c:pt>
                <c:pt idx="68">
                  <c:v>36770</c:v>
                </c:pt>
                <c:pt idx="69">
                  <c:v>36800</c:v>
                </c:pt>
                <c:pt idx="70">
                  <c:v>36831</c:v>
                </c:pt>
                <c:pt idx="71">
                  <c:v>36861</c:v>
                </c:pt>
                <c:pt idx="72">
                  <c:v>36892</c:v>
                </c:pt>
                <c:pt idx="73">
                  <c:v>36923</c:v>
                </c:pt>
                <c:pt idx="74">
                  <c:v>36951</c:v>
                </c:pt>
                <c:pt idx="75">
                  <c:v>36982</c:v>
                </c:pt>
                <c:pt idx="76">
                  <c:v>37012</c:v>
                </c:pt>
                <c:pt idx="77">
                  <c:v>37043</c:v>
                </c:pt>
                <c:pt idx="78">
                  <c:v>37073</c:v>
                </c:pt>
                <c:pt idx="79">
                  <c:v>37104</c:v>
                </c:pt>
                <c:pt idx="80">
                  <c:v>37135</c:v>
                </c:pt>
                <c:pt idx="81">
                  <c:v>37165</c:v>
                </c:pt>
                <c:pt idx="82">
                  <c:v>37196</c:v>
                </c:pt>
                <c:pt idx="83">
                  <c:v>37226</c:v>
                </c:pt>
                <c:pt idx="84">
                  <c:v>37257</c:v>
                </c:pt>
                <c:pt idx="85">
                  <c:v>37288</c:v>
                </c:pt>
                <c:pt idx="86">
                  <c:v>37316</c:v>
                </c:pt>
                <c:pt idx="87">
                  <c:v>37347</c:v>
                </c:pt>
                <c:pt idx="88">
                  <c:v>37377</c:v>
                </c:pt>
                <c:pt idx="89">
                  <c:v>37408</c:v>
                </c:pt>
                <c:pt idx="90">
                  <c:v>37438</c:v>
                </c:pt>
                <c:pt idx="91">
                  <c:v>37469</c:v>
                </c:pt>
                <c:pt idx="92">
                  <c:v>37500</c:v>
                </c:pt>
                <c:pt idx="93">
                  <c:v>37530</c:v>
                </c:pt>
                <c:pt idx="94">
                  <c:v>37561</c:v>
                </c:pt>
                <c:pt idx="95">
                  <c:v>37591</c:v>
                </c:pt>
                <c:pt idx="96">
                  <c:v>37622</c:v>
                </c:pt>
                <c:pt idx="97">
                  <c:v>37653</c:v>
                </c:pt>
                <c:pt idx="98">
                  <c:v>37681</c:v>
                </c:pt>
                <c:pt idx="99">
                  <c:v>37712</c:v>
                </c:pt>
                <c:pt idx="100">
                  <c:v>37742</c:v>
                </c:pt>
                <c:pt idx="101">
                  <c:v>37773</c:v>
                </c:pt>
                <c:pt idx="102">
                  <c:v>37803</c:v>
                </c:pt>
                <c:pt idx="103">
                  <c:v>37834</c:v>
                </c:pt>
                <c:pt idx="104">
                  <c:v>37865</c:v>
                </c:pt>
                <c:pt idx="105">
                  <c:v>37895</c:v>
                </c:pt>
                <c:pt idx="106">
                  <c:v>37926</c:v>
                </c:pt>
                <c:pt idx="107">
                  <c:v>37956</c:v>
                </c:pt>
                <c:pt idx="108">
                  <c:v>37987</c:v>
                </c:pt>
                <c:pt idx="109">
                  <c:v>38018</c:v>
                </c:pt>
                <c:pt idx="110">
                  <c:v>38047</c:v>
                </c:pt>
                <c:pt idx="111">
                  <c:v>38078</c:v>
                </c:pt>
                <c:pt idx="112">
                  <c:v>38108</c:v>
                </c:pt>
                <c:pt idx="113">
                  <c:v>38139</c:v>
                </c:pt>
                <c:pt idx="114">
                  <c:v>38169</c:v>
                </c:pt>
                <c:pt idx="115">
                  <c:v>38200</c:v>
                </c:pt>
                <c:pt idx="116">
                  <c:v>38231</c:v>
                </c:pt>
                <c:pt idx="117">
                  <c:v>38261</c:v>
                </c:pt>
                <c:pt idx="118">
                  <c:v>38292</c:v>
                </c:pt>
                <c:pt idx="119">
                  <c:v>38322</c:v>
                </c:pt>
                <c:pt idx="120">
                  <c:v>38353</c:v>
                </c:pt>
                <c:pt idx="121">
                  <c:v>38384</c:v>
                </c:pt>
                <c:pt idx="122">
                  <c:v>38412</c:v>
                </c:pt>
                <c:pt idx="123">
                  <c:v>38443</c:v>
                </c:pt>
                <c:pt idx="124">
                  <c:v>38473</c:v>
                </c:pt>
                <c:pt idx="125">
                  <c:v>38504</c:v>
                </c:pt>
                <c:pt idx="126">
                  <c:v>38534</c:v>
                </c:pt>
                <c:pt idx="127">
                  <c:v>38565</c:v>
                </c:pt>
                <c:pt idx="128">
                  <c:v>38596</c:v>
                </c:pt>
                <c:pt idx="129">
                  <c:v>38626</c:v>
                </c:pt>
                <c:pt idx="130">
                  <c:v>38657</c:v>
                </c:pt>
                <c:pt idx="131">
                  <c:v>38687</c:v>
                </c:pt>
                <c:pt idx="132">
                  <c:v>38718</c:v>
                </c:pt>
                <c:pt idx="133">
                  <c:v>38749</c:v>
                </c:pt>
                <c:pt idx="134">
                  <c:v>38777</c:v>
                </c:pt>
                <c:pt idx="135">
                  <c:v>38808</c:v>
                </c:pt>
                <c:pt idx="136">
                  <c:v>38838</c:v>
                </c:pt>
                <c:pt idx="137">
                  <c:v>38869</c:v>
                </c:pt>
                <c:pt idx="138">
                  <c:v>38899</c:v>
                </c:pt>
                <c:pt idx="139">
                  <c:v>38930</c:v>
                </c:pt>
                <c:pt idx="140">
                  <c:v>38961</c:v>
                </c:pt>
                <c:pt idx="141">
                  <c:v>38991</c:v>
                </c:pt>
                <c:pt idx="142">
                  <c:v>39022</c:v>
                </c:pt>
                <c:pt idx="143">
                  <c:v>39052</c:v>
                </c:pt>
                <c:pt idx="144">
                  <c:v>39083</c:v>
                </c:pt>
                <c:pt idx="145">
                  <c:v>39114</c:v>
                </c:pt>
                <c:pt idx="146">
                  <c:v>39142</c:v>
                </c:pt>
                <c:pt idx="147">
                  <c:v>39173</c:v>
                </c:pt>
                <c:pt idx="148">
                  <c:v>39203</c:v>
                </c:pt>
                <c:pt idx="149">
                  <c:v>39234</c:v>
                </c:pt>
                <c:pt idx="150">
                  <c:v>39264</c:v>
                </c:pt>
                <c:pt idx="151">
                  <c:v>39295</c:v>
                </c:pt>
                <c:pt idx="152">
                  <c:v>39326</c:v>
                </c:pt>
                <c:pt idx="153">
                  <c:v>39356</c:v>
                </c:pt>
                <c:pt idx="154">
                  <c:v>39387</c:v>
                </c:pt>
                <c:pt idx="155">
                  <c:v>39417</c:v>
                </c:pt>
                <c:pt idx="156">
                  <c:v>39448</c:v>
                </c:pt>
                <c:pt idx="157">
                  <c:v>39479</c:v>
                </c:pt>
                <c:pt idx="158">
                  <c:v>39508</c:v>
                </c:pt>
                <c:pt idx="159">
                  <c:v>39539</c:v>
                </c:pt>
                <c:pt idx="160" formatCode="d\-mmm">
                  <c:v>39576</c:v>
                </c:pt>
                <c:pt idx="161">
                  <c:v>39600</c:v>
                </c:pt>
                <c:pt idx="162">
                  <c:v>39630</c:v>
                </c:pt>
                <c:pt idx="163">
                  <c:v>39661</c:v>
                </c:pt>
                <c:pt idx="164">
                  <c:v>39692</c:v>
                </c:pt>
                <c:pt idx="165">
                  <c:v>39722</c:v>
                </c:pt>
                <c:pt idx="166">
                  <c:v>39753</c:v>
                </c:pt>
                <c:pt idx="167">
                  <c:v>39783</c:v>
                </c:pt>
                <c:pt idx="168">
                  <c:v>39814</c:v>
                </c:pt>
                <c:pt idx="169">
                  <c:v>39845</c:v>
                </c:pt>
                <c:pt idx="170">
                  <c:v>39873</c:v>
                </c:pt>
                <c:pt idx="171">
                  <c:v>39904</c:v>
                </c:pt>
                <c:pt idx="172">
                  <c:v>39934</c:v>
                </c:pt>
                <c:pt idx="173">
                  <c:v>39965</c:v>
                </c:pt>
                <c:pt idx="174">
                  <c:v>39995</c:v>
                </c:pt>
                <c:pt idx="175">
                  <c:v>40026</c:v>
                </c:pt>
                <c:pt idx="176">
                  <c:v>40057</c:v>
                </c:pt>
                <c:pt idx="177">
                  <c:v>40087</c:v>
                </c:pt>
                <c:pt idx="178">
                  <c:v>40118</c:v>
                </c:pt>
                <c:pt idx="179">
                  <c:v>40148</c:v>
                </c:pt>
                <c:pt idx="180">
                  <c:v>40179</c:v>
                </c:pt>
                <c:pt idx="181">
                  <c:v>40210</c:v>
                </c:pt>
                <c:pt idx="182">
                  <c:v>40238</c:v>
                </c:pt>
                <c:pt idx="183">
                  <c:v>40269</c:v>
                </c:pt>
                <c:pt idx="184">
                  <c:v>40299</c:v>
                </c:pt>
                <c:pt idx="185">
                  <c:v>40330</c:v>
                </c:pt>
                <c:pt idx="186">
                  <c:v>40360</c:v>
                </c:pt>
                <c:pt idx="187">
                  <c:v>40391</c:v>
                </c:pt>
                <c:pt idx="188">
                  <c:v>40422</c:v>
                </c:pt>
                <c:pt idx="189">
                  <c:v>40452</c:v>
                </c:pt>
                <c:pt idx="190">
                  <c:v>40483</c:v>
                </c:pt>
                <c:pt idx="191">
                  <c:v>40513</c:v>
                </c:pt>
                <c:pt idx="192">
                  <c:v>40544</c:v>
                </c:pt>
                <c:pt idx="193">
                  <c:v>40575</c:v>
                </c:pt>
                <c:pt idx="194">
                  <c:v>40603</c:v>
                </c:pt>
                <c:pt idx="195">
                  <c:v>40634</c:v>
                </c:pt>
                <c:pt idx="196">
                  <c:v>40664</c:v>
                </c:pt>
                <c:pt idx="197">
                  <c:v>40695</c:v>
                </c:pt>
                <c:pt idx="198">
                  <c:v>40725</c:v>
                </c:pt>
                <c:pt idx="199">
                  <c:v>40756</c:v>
                </c:pt>
                <c:pt idx="200">
                  <c:v>40787</c:v>
                </c:pt>
                <c:pt idx="201">
                  <c:v>40817</c:v>
                </c:pt>
                <c:pt idx="202">
                  <c:v>40848</c:v>
                </c:pt>
                <c:pt idx="203">
                  <c:v>40878</c:v>
                </c:pt>
                <c:pt idx="204">
                  <c:v>40909</c:v>
                </c:pt>
                <c:pt idx="205">
                  <c:v>40940</c:v>
                </c:pt>
                <c:pt idx="206">
                  <c:v>40969</c:v>
                </c:pt>
                <c:pt idx="207">
                  <c:v>41000</c:v>
                </c:pt>
                <c:pt idx="208">
                  <c:v>41030</c:v>
                </c:pt>
                <c:pt idx="209">
                  <c:v>41061</c:v>
                </c:pt>
                <c:pt idx="210">
                  <c:v>41091</c:v>
                </c:pt>
                <c:pt idx="211" formatCode="d\-mmm">
                  <c:v>41133</c:v>
                </c:pt>
                <c:pt idx="212">
                  <c:v>41153</c:v>
                </c:pt>
                <c:pt idx="213">
                  <c:v>41183</c:v>
                </c:pt>
                <c:pt idx="214">
                  <c:v>41214</c:v>
                </c:pt>
                <c:pt idx="215">
                  <c:v>41244</c:v>
                </c:pt>
                <c:pt idx="216">
                  <c:v>41275</c:v>
                </c:pt>
                <c:pt idx="217">
                  <c:v>41306</c:v>
                </c:pt>
                <c:pt idx="218">
                  <c:v>41334</c:v>
                </c:pt>
                <c:pt idx="219">
                  <c:v>41365</c:v>
                </c:pt>
                <c:pt idx="220">
                  <c:v>41395</c:v>
                </c:pt>
                <c:pt idx="221">
                  <c:v>41426</c:v>
                </c:pt>
                <c:pt idx="222">
                  <c:v>41456</c:v>
                </c:pt>
                <c:pt idx="223">
                  <c:v>41487</c:v>
                </c:pt>
                <c:pt idx="224">
                  <c:v>41518</c:v>
                </c:pt>
                <c:pt idx="225">
                  <c:v>41548</c:v>
                </c:pt>
                <c:pt idx="226">
                  <c:v>41579</c:v>
                </c:pt>
                <c:pt idx="227">
                  <c:v>41609</c:v>
                </c:pt>
                <c:pt idx="228">
                  <c:v>41640</c:v>
                </c:pt>
                <c:pt idx="229">
                  <c:v>41671</c:v>
                </c:pt>
                <c:pt idx="230">
                  <c:v>41699</c:v>
                </c:pt>
                <c:pt idx="231">
                  <c:v>41730</c:v>
                </c:pt>
                <c:pt idx="232">
                  <c:v>41760</c:v>
                </c:pt>
                <c:pt idx="233">
                  <c:v>41791</c:v>
                </c:pt>
                <c:pt idx="234">
                  <c:v>41821</c:v>
                </c:pt>
                <c:pt idx="235">
                  <c:v>41852</c:v>
                </c:pt>
                <c:pt idx="236">
                  <c:v>41883</c:v>
                </c:pt>
                <c:pt idx="237">
                  <c:v>41913</c:v>
                </c:pt>
                <c:pt idx="238">
                  <c:v>41944</c:v>
                </c:pt>
                <c:pt idx="239">
                  <c:v>41974</c:v>
                </c:pt>
                <c:pt idx="240">
                  <c:v>42005</c:v>
                </c:pt>
                <c:pt idx="241">
                  <c:v>42036</c:v>
                </c:pt>
                <c:pt idx="242">
                  <c:v>42064</c:v>
                </c:pt>
                <c:pt idx="243">
                  <c:v>42095</c:v>
                </c:pt>
                <c:pt idx="244">
                  <c:v>42125</c:v>
                </c:pt>
                <c:pt idx="245">
                  <c:v>42156</c:v>
                </c:pt>
                <c:pt idx="246">
                  <c:v>42186</c:v>
                </c:pt>
                <c:pt idx="247">
                  <c:v>42217</c:v>
                </c:pt>
                <c:pt idx="248">
                  <c:v>42248</c:v>
                </c:pt>
                <c:pt idx="249">
                  <c:v>42278</c:v>
                </c:pt>
                <c:pt idx="250">
                  <c:v>42309</c:v>
                </c:pt>
                <c:pt idx="251">
                  <c:v>42339</c:v>
                </c:pt>
                <c:pt idx="252">
                  <c:v>42370</c:v>
                </c:pt>
                <c:pt idx="253">
                  <c:v>42401</c:v>
                </c:pt>
                <c:pt idx="254">
                  <c:v>42430</c:v>
                </c:pt>
                <c:pt idx="255">
                  <c:v>42461</c:v>
                </c:pt>
                <c:pt idx="256">
                  <c:v>42491</c:v>
                </c:pt>
                <c:pt idx="257">
                  <c:v>42522</c:v>
                </c:pt>
                <c:pt idx="258">
                  <c:v>42552</c:v>
                </c:pt>
                <c:pt idx="259">
                  <c:v>42583</c:v>
                </c:pt>
                <c:pt idx="260">
                  <c:v>42614</c:v>
                </c:pt>
                <c:pt idx="261">
                  <c:v>42644</c:v>
                </c:pt>
                <c:pt idx="262">
                  <c:v>42675</c:v>
                </c:pt>
                <c:pt idx="263">
                  <c:v>42705</c:v>
                </c:pt>
                <c:pt idx="264">
                  <c:v>42736</c:v>
                </c:pt>
                <c:pt idx="265">
                  <c:v>42767</c:v>
                </c:pt>
                <c:pt idx="266">
                  <c:v>42795</c:v>
                </c:pt>
                <c:pt idx="267">
                  <c:v>42826</c:v>
                </c:pt>
                <c:pt idx="268">
                  <c:v>42856</c:v>
                </c:pt>
                <c:pt idx="269">
                  <c:v>42887</c:v>
                </c:pt>
                <c:pt idx="270">
                  <c:v>42917</c:v>
                </c:pt>
                <c:pt idx="271">
                  <c:v>42948</c:v>
                </c:pt>
                <c:pt idx="272">
                  <c:v>42979</c:v>
                </c:pt>
                <c:pt idx="273">
                  <c:v>43009</c:v>
                </c:pt>
                <c:pt idx="274">
                  <c:v>43040</c:v>
                </c:pt>
                <c:pt idx="275">
                  <c:v>43070</c:v>
                </c:pt>
                <c:pt idx="276">
                  <c:v>43101</c:v>
                </c:pt>
                <c:pt idx="277">
                  <c:v>43132</c:v>
                </c:pt>
                <c:pt idx="278">
                  <c:v>43160</c:v>
                </c:pt>
                <c:pt idx="279">
                  <c:v>43191</c:v>
                </c:pt>
                <c:pt idx="280">
                  <c:v>43221</c:v>
                </c:pt>
                <c:pt idx="281">
                  <c:v>43252</c:v>
                </c:pt>
                <c:pt idx="282">
                  <c:v>43282</c:v>
                </c:pt>
                <c:pt idx="283">
                  <c:v>43313</c:v>
                </c:pt>
                <c:pt idx="284">
                  <c:v>43344</c:v>
                </c:pt>
                <c:pt idx="285">
                  <c:v>43374</c:v>
                </c:pt>
                <c:pt idx="286">
                  <c:v>43405</c:v>
                </c:pt>
                <c:pt idx="287">
                  <c:v>43435</c:v>
                </c:pt>
                <c:pt idx="288">
                  <c:v>43466</c:v>
                </c:pt>
                <c:pt idx="289">
                  <c:v>43497</c:v>
                </c:pt>
                <c:pt idx="290">
                  <c:v>43525</c:v>
                </c:pt>
                <c:pt idx="291">
                  <c:v>43556</c:v>
                </c:pt>
                <c:pt idx="292">
                  <c:v>43586</c:v>
                </c:pt>
                <c:pt idx="293">
                  <c:v>43617</c:v>
                </c:pt>
                <c:pt idx="294">
                  <c:v>43647</c:v>
                </c:pt>
                <c:pt idx="295">
                  <c:v>43678</c:v>
                </c:pt>
                <c:pt idx="296">
                  <c:v>43709</c:v>
                </c:pt>
                <c:pt idx="297">
                  <c:v>43739</c:v>
                </c:pt>
                <c:pt idx="298">
                  <c:v>43770</c:v>
                </c:pt>
                <c:pt idx="299">
                  <c:v>43800</c:v>
                </c:pt>
                <c:pt idx="300">
                  <c:v>43831</c:v>
                </c:pt>
                <c:pt idx="301">
                  <c:v>43862</c:v>
                </c:pt>
                <c:pt idx="302">
                  <c:v>43891</c:v>
                </c:pt>
                <c:pt idx="303">
                  <c:v>43922</c:v>
                </c:pt>
                <c:pt idx="304">
                  <c:v>43952</c:v>
                </c:pt>
                <c:pt idx="305">
                  <c:v>43983</c:v>
                </c:pt>
                <c:pt idx="306">
                  <c:v>44013</c:v>
                </c:pt>
                <c:pt idx="307">
                  <c:v>44044</c:v>
                </c:pt>
                <c:pt idx="308">
                  <c:v>44075</c:v>
                </c:pt>
                <c:pt idx="309">
                  <c:v>44105</c:v>
                </c:pt>
                <c:pt idx="310">
                  <c:v>44136</c:v>
                </c:pt>
                <c:pt idx="311">
                  <c:v>44166</c:v>
                </c:pt>
                <c:pt idx="312">
                  <c:v>44197</c:v>
                </c:pt>
                <c:pt idx="313">
                  <c:v>44228</c:v>
                </c:pt>
                <c:pt idx="314">
                  <c:v>44256</c:v>
                </c:pt>
              </c:numCache>
            </c:numRef>
          </c:cat>
          <c:val>
            <c:numRef>
              <c:f>Sheet1!$B$2:$B$316</c:f>
              <c:numCache>
                <c:formatCode>0.00%</c:formatCode>
                <c:ptCount val="315"/>
                <c:pt idx="0">
                  <c:v>8.8000000000000009E-2</c:v>
                </c:pt>
                <c:pt idx="1">
                  <c:v>8.4600000000000009E-2</c:v>
                </c:pt>
                <c:pt idx="2">
                  <c:v>8.0600000000000005E-2</c:v>
                </c:pt>
                <c:pt idx="3">
                  <c:v>7.8799999999999995E-2</c:v>
                </c:pt>
                <c:pt idx="4">
                  <c:v>7.51E-2</c:v>
                </c:pt>
                <c:pt idx="5">
                  <c:v>7.0599999999999996E-2</c:v>
                </c:pt>
                <c:pt idx="6">
                  <c:v>7.0900000000000005E-2</c:v>
                </c:pt>
                <c:pt idx="7">
                  <c:v>7.3599999999999999E-2</c:v>
                </c:pt>
                <c:pt idx="8">
                  <c:v>7.1599999999999997E-2</c:v>
                </c:pt>
                <c:pt idx="9">
                  <c:v>7.0099999999999996E-2</c:v>
                </c:pt>
                <c:pt idx="10">
                  <c:v>6.8900000000000003E-2</c:v>
                </c:pt>
                <c:pt idx="11">
                  <c:v>6.7400000000000002E-2</c:v>
                </c:pt>
                <c:pt idx="12">
                  <c:v>6.5500000000000003E-2</c:v>
                </c:pt>
                <c:pt idx="13">
                  <c:v>6.5599999999999992E-2</c:v>
                </c:pt>
                <c:pt idx="14">
                  <c:v>7.1099999999999997E-2</c:v>
                </c:pt>
                <c:pt idx="15">
                  <c:v>7.4400000000000008E-2</c:v>
                </c:pt>
                <c:pt idx="16">
                  <c:v>7.5800000000000006E-2</c:v>
                </c:pt>
                <c:pt idx="17">
                  <c:v>7.8299999999999995E-2</c:v>
                </c:pt>
                <c:pt idx="18">
                  <c:v>7.7699999999999991E-2</c:v>
                </c:pt>
                <c:pt idx="19">
                  <c:v>7.5199999999999989E-2</c:v>
                </c:pt>
                <c:pt idx="20">
                  <c:v>7.7499999999999999E-2</c:v>
                </c:pt>
                <c:pt idx="21">
                  <c:v>7.4299999999999991E-2</c:v>
                </c:pt>
                <c:pt idx="22">
                  <c:v>7.1399999999999991E-2</c:v>
                </c:pt>
                <c:pt idx="23">
                  <c:v>7.0999999999999994E-2</c:v>
                </c:pt>
                <c:pt idx="24">
                  <c:v>7.3300000000000004E-2</c:v>
                </c:pt>
                <c:pt idx="25">
                  <c:v>7.1500000000000008E-2</c:v>
                </c:pt>
                <c:pt idx="26">
                  <c:v>7.4099999999999999E-2</c:v>
                </c:pt>
                <c:pt idx="27">
                  <c:v>7.6799999999999993E-2</c:v>
                </c:pt>
                <c:pt idx="28">
                  <c:v>7.4700000000000003E-2</c:v>
                </c:pt>
                <c:pt idx="29">
                  <c:v>7.2400000000000006E-2</c:v>
                </c:pt>
                <c:pt idx="30">
                  <c:v>7.0400000000000004E-2</c:v>
                </c:pt>
                <c:pt idx="31">
                  <c:v>7.0199999999999999E-2</c:v>
                </c:pt>
                <c:pt idx="32">
                  <c:v>6.9900000000000004E-2</c:v>
                </c:pt>
                <c:pt idx="33">
                  <c:v>6.8499999999999991E-2</c:v>
                </c:pt>
                <c:pt idx="34">
                  <c:v>6.7599999999999993E-2</c:v>
                </c:pt>
                <c:pt idx="35">
                  <c:v>6.6600000000000006E-2</c:v>
                </c:pt>
                <c:pt idx="36">
                  <c:v>6.5799999999999997E-2</c:v>
                </c:pt>
                <c:pt idx="37">
                  <c:v>6.6400000000000001E-2</c:v>
                </c:pt>
                <c:pt idx="38">
                  <c:v>6.7400000000000002E-2</c:v>
                </c:pt>
                <c:pt idx="39">
                  <c:v>6.7799999999999999E-2</c:v>
                </c:pt>
                <c:pt idx="40">
                  <c:v>6.7799999999999999E-2</c:v>
                </c:pt>
                <c:pt idx="41">
                  <c:v>6.6699999999999995E-2</c:v>
                </c:pt>
                <c:pt idx="42">
                  <c:v>6.6199999999999995E-2</c:v>
                </c:pt>
                <c:pt idx="43">
                  <c:v>6.6100000000000006E-2</c:v>
                </c:pt>
                <c:pt idx="44">
                  <c:v>6.4000000000000001E-2</c:v>
                </c:pt>
                <c:pt idx="45">
                  <c:v>6.3600000000000004E-2</c:v>
                </c:pt>
                <c:pt idx="46">
                  <c:v>6.5099999999999991E-2</c:v>
                </c:pt>
                <c:pt idx="47">
                  <c:v>6.3899999999999998E-2</c:v>
                </c:pt>
                <c:pt idx="48">
                  <c:v>6.4299999999999996E-2</c:v>
                </c:pt>
                <c:pt idx="49">
                  <c:v>6.4399999999999999E-2</c:v>
                </c:pt>
                <c:pt idx="50">
                  <c:v>6.6799999999999998E-2</c:v>
                </c:pt>
                <c:pt idx="51">
                  <c:v>6.5299999999999997E-2</c:v>
                </c:pt>
                <c:pt idx="52">
                  <c:v>6.7500000000000004E-2</c:v>
                </c:pt>
                <c:pt idx="53">
                  <c:v>7.1800000000000003E-2</c:v>
                </c:pt>
                <c:pt idx="54">
                  <c:v>7.2599999999999998E-2</c:v>
                </c:pt>
                <c:pt idx="55">
                  <c:v>7.5300000000000006E-2</c:v>
                </c:pt>
                <c:pt idx="56">
                  <c:v>7.4400000000000008E-2</c:v>
                </c:pt>
                <c:pt idx="57">
                  <c:v>7.4700000000000003E-2</c:v>
                </c:pt>
                <c:pt idx="58">
                  <c:v>7.3599999999999999E-2</c:v>
                </c:pt>
                <c:pt idx="59">
                  <c:v>7.5199999999999989E-2</c:v>
                </c:pt>
                <c:pt idx="60">
                  <c:v>7.8E-2</c:v>
                </c:pt>
                <c:pt idx="61">
                  <c:v>7.9299999999999995E-2</c:v>
                </c:pt>
                <c:pt idx="62">
                  <c:v>7.8299999999999995E-2</c:v>
                </c:pt>
                <c:pt idx="63">
                  <c:v>7.8E-2</c:v>
                </c:pt>
                <c:pt idx="64">
                  <c:v>8.1799999999999998E-2</c:v>
                </c:pt>
                <c:pt idx="65">
                  <c:v>7.9899999999999999E-2</c:v>
                </c:pt>
                <c:pt idx="66">
                  <c:v>7.8700000000000006E-2</c:v>
                </c:pt>
                <c:pt idx="67">
                  <c:v>7.7600000000000002E-2</c:v>
                </c:pt>
                <c:pt idx="68">
                  <c:v>7.5999999999999998E-2</c:v>
                </c:pt>
                <c:pt idx="69">
                  <c:v>7.4700000000000003E-2</c:v>
                </c:pt>
                <c:pt idx="70">
                  <c:v>7.4200000000000002E-2</c:v>
                </c:pt>
                <c:pt idx="71">
                  <c:v>7.0599999999999996E-2</c:v>
                </c:pt>
                <c:pt idx="72">
                  <c:v>6.6400000000000001E-2</c:v>
                </c:pt>
                <c:pt idx="73">
                  <c:v>6.6400000000000001E-2</c:v>
                </c:pt>
                <c:pt idx="74">
                  <c:v>6.5099999999999991E-2</c:v>
                </c:pt>
                <c:pt idx="75">
                  <c:v>6.6000000000000003E-2</c:v>
                </c:pt>
                <c:pt idx="76">
                  <c:v>6.6799999999999998E-2</c:v>
                </c:pt>
                <c:pt idx="77">
                  <c:v>6.7000000000000004E-2</c:v>
                </c:pt>
                <c:pt idx="78">
                  <c:v>6.6799999999999998E-2</c:v>
                </c:pt>
                <c:pt idx="79">
                  <c:v>6.5000000000000002E-2</c:v>
                </c:pt>
                <c:pt idx="80">
                  <c:v>6.3399999999999998E-2</c:v>
                </c:pt>
                <c:pt idx="81">
                  <c:v>6.0999999999999999E-2</c:v>
                </c:pt>
                <c:pt idx="82">
                  <c:v>6.1500000000000006E-2</c:v>
                </c:pt>
                <c:pt idx="83">
                  <c:v>6.54E-2</c:v>
                </c:pt>
                <c:pt idx="84">
                  <c:v>6.480000000000001E-2</c:v>
                </c:pt>
                <c:pt idx="85">
                  <c:v>6.3799999999999996E-2</c:v>
                </c:pt>
                <c:pt idx="86">
                  <c:v>6.5199999999999994E-2</c:v>
                </c:pt>
                <c:pt idx="87">
                  <c:v>6.480000000000001E-2</c:v>
                </c:pt>
                <c:pt idx="88">
                  <c:v>6.2800000000000009E-2</c:v>
                </c:pt>
                <c:pt idx="89">
                  <c:v>6.1100000000000002E-2</c:v>
                </c:pt>
                <c:pt idx="90">
                  <c:v>5.9299999999999999E-2</c:v>
                </c:pt>
                <c:pt idx="91">
                  <c:v>5.7000000000000002E-2</c:v>
                </c:pt>
                <c:pt idx="92">
                  <c:v>5.5099999999999996E-2</c:v>
                </c:pt>
                <c:pt idx="93">
                  <c:v>5.5E-2</c:v>
                </c:pt>
                <c:pt idx="94">
                  <c:v>5.4600000000000003E-2</c:v>
                </c:pt>
                <c:pt idx="95">
                  <c:v>5.45E-2</c:v>
                </c:pt>
                <c:pt idx="96">
                  <c:v>5.2999999999999999E-2</c:v>
                </c:pt>
                <c:pt idx="97">
                  <c:v>5.2199999999999996E-2</c:v>
                </c:pt>
                <c:pt idx="98">
                  <c:v>5.0700000000000002E-2</c:v>
                </c:pt>
                <c:pt idx="99">
                  <c:v>5.1200000000000002E-2</c:v>
                </c:pt>
                <c:pt idx="100">
                  <c:v>4.8600000000000004E-2</c:v>
                </c:pt>
                <c:pt idx="101">
                  <c:v>4.6300000000000001E-2</c:v>
                </c:pt>
                <c:pt idx="102">
                  <c:v>4.9699999999999994E-2</c:v>
                </c:pt>
                <c:pt idx="103">
                  <c:v>5.5899999999999998E-2</c:v>
                </c:pt>
                <c:pt idx="104">
                  <c:v>5.4600000000000003E-2</c:v>
                </c:pt>
                <c:pt idx="105">
                  <c:v>5.2699999999999997E-2</c:v>
                </c:pt>
                <c:pt idx="106">
                  <c:v>5.2699999999999997E-2</c:v>
                </c:pt>
                <c:pt idx="107">
                  <c:v>5.2000000000000005E-2</c:v>
                </c:pt>
                <c:pt idx="108">
                  <c:v>5.0199999999999995E-2</c:v>
                </c:pt>
                <c:pt idx="109">
                  <c:v>4.9400000000000006E-2</c:v>
                </c:pt>
                <c:pt idx="110">
                  <c:v>4.7400000000000005E-2</c:v>
                </c:pt>
                <c:pt idx="111">
                  <c:v>5.16E-2</c:v>
                </c:pt>
                <c:pt idx="112">
                  <c:v>5.6399999999999999E-2</c:v>
                </c:pt>
                <c:pt idx="113">
                  <c:v>5.6600000000000004E-2</c:v>
                </c:pt>
                <c:pt idx="114">
                  <c:v>5.4600000000000003E-2</c:v>
                </c:pt>
                <c:pt idx="115">
                  <c:v>5.2600000000000001E-2</c:v>
                </c:pt>
                <c:pt idx="116">
                  <c:v>5.1399999999999994E-2</c:v>
                </c:pt>
                <c:pt idx="117">
                  <c:v>5.1200000000000002E-2</c:v>
                </c:pt>
                <c:pt idx="118">
                  <c:v>5.1399999999999994E-2</c:v>
                </c:pt>
                <c:pt idx="119">
                  <c:v>5.1799999999999999E-2</c:v>
                </c:pt>
                <c:pt idx="120">
                  <c:v>5.1699999999999996E-2</c:v>
                </c:pt>
                <c:pt idx="121">
                  <c:v>5.1500000000000004E-2</c:v>
                </c:pt>
                <c:pt idx="122">
                  <c:v>5.4600000000000003E-2</c:v>
                </c:pt>
                <c:pt idx="123">
                  <c:v>5.4100000000000002E-2</c:v>
                </c:pt>
                <c:pt idx="124">
                  <c:v>5.28E-2</c:v>
                </c:pt>
                <c:pt idx="125">
                  <c:v>5.1699999999999996E-2</c:v>
                </c:pt>
                <c:pt idx="126">
                  <c:v>5.28E-2</c:v>
                </c:pt>
                <c:pt idx="127">
                  <c:v>5.4000000000000006E-2</c:v>
                </c:pt>
                <c:pt idx="128">
                  <c:v>5.3600000000000002E-2</c:v>
                </c:pt>
                <c:pt idx="129">
                  <c:v>5.6299999999999996E-2</c:v>
                </c:pt>
                <c:pt idx="130">
                  <c:v>5.8600000000000006E-2</c:v>
                </c:pt>
                <c:pt idx="131">
                  <c:v>5.8200000000000002E-2</c:v>
                </c:pt>
                <c:pt idx="132">
                  <c:v>5.7099999999999998E-2</c:v>
                </c:pt>
                <c:pt idx="133">
                  <c:v>5.8600000000000006E-2</c:v>
                </c:pt>
                <c:pt idx="134">
                  <c:v>5.9699999999999996E-2</c:v>
                </c:pt>
                <c:pt idx="135">
                  <c:v>6.1600000000000002E-2</c:v>
                </c:pt>
                <c:pt idx="136">
                  <c:v>6.2100000000000002E-2</c:v>
                </c:pt>
                <c:pt idx="137">
                  <c:v>6.3099999999999989E-2</c:v>
                </c:pt>
                <c:pt idx="138">
                  <c:v>6.3899999999999998E-2</c:v>
                </c:pt>
                <c:pt idx="139">
                  <c:v>6.2E-2</c:v>
                </c:pt>
                <c:pt idx="140">
                  <c:v>6.08E-2</c:v>
                </c:pt>
                <c:pt idx="141">
                  <c:v>6.0499999999999998E-2</c:v>
                </c:pt>
                <c:pt idx="142">
                  <c:v>5.96E-2</c:v>
                </c:pt>
                <c:pt idx="143">
                  <c:v>5.8799999999999998E-2</c:v>
                </c:pt>
                <c:pt idx="144">
                  <c:v>5.9699999999999996E-2</c:v>
                </c:pt>
                <c:pt idx="145">
                  <c:v>6.0199999999999997E-2</c:v>
                </c:pt>
                <c:pt idx="146">
                  <c:v>5.8799999999999998E-2</c:v>
                </c:pt>
                <c:pt idx="147">
                  <c:v>5.8799999999999998E-2</c:v>
                </c:pt>
                <c:pt idx="148">
                  <c:v>5.9699999999999996E-2</c:v>
                </c:pt>
                <c:pt idx="149">
                  <c:v>6.3399999999999998E-2</c:v>
                </c:pt>
                <c:pt idx="150">
                  <c:v>6.3600000000000004E-2</c:v>
                </c:pt>
                <c:pt idx="151">
                  <c:v>6.2300000000000001E-2</c:v>
                </c:pt>
                <c:pt idx="152">
                  <c:v>6.0499999999999998E-2</c:v>
                </c:pt>
                <c:pt idx="153">
                  <c:v>6.0400000000000002E-2</c:v>
                </c:pt>
                <c:pt idx="154">
                  <c:v>5.8499999999999996E-2</c:v>
                </c:pt>
                <c:pt idx="155">
                  <c:v>5.7500000000000002E-2</c:v>
                </c:pt>
                <c:pt idx="156">
                  <c:v>5.2900000000000003E-2</c:v>
                </c:pt>
                <c:pt idx="157">
                  <c:v>5.4400000000000004E-2</c:v>
                </c:pt>
                <c:pt idx="158">
                  <c:v>5.4199999999999998E-2</c:v>
                </c:pt>
                <c:pt idx="159">
                  <c:v>5.4699999999999999E-2</c:v>
                </c:pt>
                <c:pt idx="160">
                  <c:v>5.5999999999999994E-2</c:v>
                </c:pt>
                <c:pt idx="161">
                  <c:v>5.91E-2</c:v>
                </c:pt>
                <c:pt idx="162">
                  <c:v>5.9699999999999996E-2</c:v>
                </c:pt>
                <c:pt idx="163">
                  <c:v>6.0299999999999999E-2</c:v>
                </c:pt>
                <c:pt idx="164">
                  <c:v>5.6399999999999999E-2</c:v>
                </c:pt>
                <c:pt idx="165">
                  <c:v>5.8899999999999994E-2</c:v>
                </c:pt>
                <c:pt idx="166">
                  <c:v>5.79E-2</c:v>
                </c:pt>
                <c:pt idx="167">
                  <c:v>5.04E-2</c:v>
                </c:pt>
                <c:pt idx="168">
                  <c:v>4.7199999999999999E-2</c:v>
                </c:pt>
                <c:pt idx="169">
                  <c:v>4.7699999999999992E-2</c:v>
                </c:pt>
                <c:pt idx="170">
                  <c:v>4.6399999999999997E-2</c:v>
                </c:pt>
                <c:pt idx="171">
                  <c:v>4.4999999999999998E-2</c:v>
                </c:pt>
                <c:pt idx="172">
                  <c:v>4.5199999999999997E-2</c:v>
                </c:pt>
                <c:pt idx="173">
                  <c:v>4.9000000000000002E-2</c:v>
                </c:pt>
                <c:pt idx="174">
                  <c:v>4.6900000000000004E-2</c:v>
                </c:pt>
                <c:pt idx="175">
                  <c:v>4.6100000000000002E-2</c:v>
                </c:pt>
                <c:pt idx="176">
                  <c:v>4.4900000000000002E-2</c:v>
                </c:pt>
                <c:pt idx="177">
                  <c:v>4.3899999999999995E-2</c:v>
                </c:pt>
                <c:pt idx="178">
                  <c:v>4.3400000000000001E-2</c:v>
                </c:pt>
                <c:pt idx="179">
                  <c:v>4.3899999999999995E-2</c:v>
                </c:pt>
                <c:pt idx="180">
                  <c:v>4.4400000000000002E-2</c:v>
                </c:pt>
                <c:pt idx="181">
                  <c:v>4.3700000000000003E-2</c:v>
                </c:pt>
                <c:pt idx="182">
                  <c:v>4.3299999999999998E-2</c:v>
                </c:pt>
                <c:pt idx="183">
                  <c:v>4.4199999999999996E-2</c:v>
                </c:pt>
                <c:pt idx="184">
                  <c:v>4.2800000000000005E-2</c:v>
                </c:pt>
                <c:pt idx="185">
                  <c:v>4.1799999999999997E-2</c:v>
                </c:pt>
                <c:pt idx="186">
                  <c:v>4.0399999999999998E-2</c:v>
                </c:pt>
                <c:pt idx="187">
                  <c:v>3.9100000000000003E-2</c:v>
                </c:pt>
                <c:pt idx="188">
                  <c:v>3.8100000000000002E-2</c:v>
                </c:pt>
                <c:pt idx="189">
                  <c:v>3.6600000000000001E-2</c:v>
                </c:pt>
                <c:pt idx="190">
                  <c:v>3.6799999999999999E-2</c:v>
                </c:pt>
                <c:pt idx="191">
                  <c:v>4.0599999999999997E-2</c:v>
                </c:pt>
                <c:pt idx="192">
                  <c:v>4.0899999999999999E-2</c:v>
                </c:pt>
                <c:pt idx="193">
                  <c:v>4.2199999999999994E-2</c:v>
                </c:pt>
                <c:pt idx="194">
                  <c:v>4.0800000000000003E-2</c:v>
                </c:pt>
                <c:pt idx="195">
                  <c:v>4.0599999999999997E-2</c:v>
                </c:pt>
                <c:pt idx="196">
                  <c:v>3.8199999999999998E-2</c:v>
                </c:pt>
                <c:pt idx="197">
                  <c:v>3.6900000000000002E-2</c:v>
                </c:pt>
                <c:pt idx="198">
                  <c:v>3.6799999999999999E-2</c:v>
                </c:pt>
                <c:pt idx="199">
                  <c:v>3.4599999999999999E-2</c:v>
                </c:pt>
                <c:pt idx="200">
                  <c:v>3.32E-2</c:v>
                </c:pt>
                <c:pt idx="201">
                  <c:v>3.3500000000000002E-2</c:v>
                </c:pt>
                <c:pt idx="202">
                  <c:v>3.3099999999999997E-2</c:v>
                </c:pt>
                <c:pt idx="203">
                  <c:v>3.2500000000000001E-2</c:v>
                </c:pt>
                <c:pt idx="204">
                  <c:v>3.2000000000000001E-2</c:v>
                </c:pt>
                <c:pt idx="205">
                  <c:v>3.1600000000000003E-2</c:v>
                </c:pt>
                <c:pt idx="206">
                  <c:v>3.2000000000000001E-2</c:v>
                </c:pt>
                <c:pt idx="207">
                  <c:v>3.1400000000000004E-2</c:v>
                </c:pt>
                <c:pt idx="208">
                  <c:v>3.0299999999999997E-2</c:v>
                </c:pt>
                <c:pt idx="209">
                  <c:v>2.9500000000000002E-2</c:v>
                </c:pt>
                <c:pt idx="210">
                  <c:v>2.8500000000000001E-2</c:v>
                </c:pt>
                <c:pt idx="211">
                  <c:v>2.86E-2</c:v>
                </c:pt>
                <c:pt idx="212">
                  <c:v>2.7999999999999997E-2</c:v>
                </c:pt>
                <c:pt idx="213">
                  <c:v>2.69E-2</c:v>
                </c:pt>
                <c:pt idx="214">
                  <c:v>2.6600000000000002E-2</c:v>
                </c:pt>
                <c:pt idx="215">
                  <c:v>2.6600000000000002E-2</c:v>
                </c:pt>
                <c:pt idx="216">
                  <c:v>2.7000000000000003E-2</c:v>
                </c:pt>
                <c:pt idx="217">
                  <c:v>2.7699999999999999E-2</c:v>
                </c:pt>
                <c:pt idx="218">
                  <c:v>2.76E-2</c:v>
                </c:pt>
                <c:pt idx="219">
                  <c:v>2.6600000000000002E-2</c:v>
                </c:pt>
                <c:pt idx="220">
                  <c:v>2.7200000000000002E-2</c:v>
                </c:pt>
                <c:pt idx="221">
                  <c:v>3.1699999999999999E-2</c:v>
                </c:pt>
                <c:pt idx="222">
                  <c:v>3.4300000000000004E-2</c:v>
                </c:pt>
                <c:pt idx="223">
                  <c:v>3.49E-2</c:v>
                </c:pt>
                <c:pt idx="224">
                  <c:v>3.5200000000000002E-2</c:v>
                </c:pt>
                <c:pt idx="225">
                  <c:v>3.27E-2</c:v>
                </c:pt>
                <c:pt idx="226">
                  <c:v>3.3000000000000002E-2</c:v>
                </c:pt>
                <c:pt idx="227">
                  <c:v>3.4799999999999998E-2</c:v>
                </c:pt>
                <c:pt idx="228">
                  <c:v>3.4799999999999998E-2</c:v>
                </c:pt>
                <c:pt idx="229">
                  <c:v>3.3500000000000002E-2</c:v>
                </c:pt>
                <c:pt idx="230">
                  <c:v>3.3599999999999998E-2</c:v>
                </c:pt>
                <c:pt idx="231">
                  <c:v>3.39E-2</c:v>
                </c:pt>
                <c:pt idx="232">
                  <c:v>3.2899999999999999E-2</c:v>
                </c:pt>
                <c:pt idx="233">
                  <c:v>3.27E-2</c:v>
                </c:pt>
                <c:pt idx="234">
                  <c:v>3.2400000000000005E-2</c:v>
                </c:pt>
                <c:pt idx="235">
                  <c:v>3.2500000000000001E-2</c:v>
                </c:pt>
                <c:pt idx="236">
                  <c:v>3.3099999999999997E-2</c:v>
                </c:pt>
                <c:pt idx="237">
                  <c:v>3.2099999999999997E-2</c:v>
                </c:pt>
                <c:pt idx="238">
                  <c:v>3.1899999999999998E-2</c:v>
                </c:pt>
                <c:pt idx="239">
                  <c:v>3.1300000000000001E-2</c:v>
                </c:pt>
                <c:pt idx="240">
                  <c:v>2.9900000000000003E-2</c:v>
                </c:pt>
                <c:pt idx="241">
                  <c:v>3.0099999999999998E-2</c:v>
                </c:pt>
                <c:pt idx="242">
                  <c:v>3.04E-2</c:v>
                </c:pt>
                <c:pt idx="243">
                  <c:v>2.9399999999999999E-2</c:v>
                </c:pt>
                <c:pt idx="244">
                  <c:v>3.0600000000000002E-2</c:v>
                </c:pt>
                <c:pt idx="245">
                  <c:v>3.1899999999999998E-2</c:v>
                </c:pt>
                <c:pt idx="246">
                  <c:v>3.2099999999999997E-2</c:v>
                </c:pt>
                <c:pt idx="247">
                  <c:v>3.1300000000000001E-2</c:v>
                </c:pt>
                <c:pt idx="248">
                  <c:v>3.1E-2</c:v>
                </c:pt>
                <c:pt idx="249">
                  <c:v>3.0099999999999998E-2</c:v>
                </c:pt>
                <c:pt idx="250">
                  <c:v>3.1600000000000003E-2</c:v>
                </c:pt>
                <c:pt idx="251">
                  <c:v>3.2099999999999997E-2</c:v>
                </c:pt>
                <c:pt idx="252">
                  <c:v>3.1600000000000003E-2</c:v>
                </c:pt>
                <c:pt idx="253">
                  <c:v>2.9600000000000001E-2</c:v>
                </c:pt>
                <c:pt idx="254">
                  <c:v>2.9700000000000001E-2</c:v>
                </c:pt>
                <c:pt idx="255">
                  <c:v>2.87E-2</c:v>
                </c:pt>
                <c:pt idx="256">
                  <c:v>2.8399999999999998E-2</c:v>
                </c:pt>
                <c:pt idx="257">
                  <c:v>2.8400000000000002E-2</c:v>
                </c:pt>
                <c:pt idx="258">
                  <c:v>2.75E-2</c:v>
                </c:pt>
                <c:pt idx="259">
                  <c:v>2.75E-2</c:v>
                </c:pt>
                <c:pt idx="260">
                  <c:v>2.76E-2</c:v>
                </c:pt>
                <c:pt idx="261">
                  <c:v>2.76E-2</c:v>
                </c:pt>
                <c:pt idx="262">
                  <c:v>3.0299999999999997E-2</c:v>
                </c:pt>
                <c:pt idx="263">
                  <c:v>3.4299999999999997E-2</c:v>
                </c:pt>
                <c:pt idx="264">
                  <c:v>3.39E-2</c:v>
                </c:pt>
                <c:pt idx="265">
                  <c:v>3.3799999999999997E-2</c:v>
                </c:pt>
                <c:pt idx="266">
                  <c:v>3.4099999999999998E-2</c:v>
                </c:pt>
                <c:pt idx="267">
                  <c:v>3.3000000000000002E-2</c:v>
                </c:pt>
                <c:pt idx="268">
                  <c:v>3.2599999999999997E-2</c:v>
                </c:pt>
                <c:pt idx="269">
                  <c:v>3.1699999999999999E-2</c:v>
                </c:pt>
                <c:pt idx="270">
                  <c:v>3.2399999999999998E-2</c:v>
                </c:pt>
                <c:pt idx="271">
                  <c:v>3.1600000000000003E-2</c:v>
                </c:pt>
                <c:pt idx="272">
                  <c:v>3.1099999999999999E-2</c:v>
                </c:pt>
                <c:pt idx="273">
                  <c:v>3.2000000000000001E-2</c:v>
                </c:pt>
                <c:pt idx="274">
                  <c:v>3.2899999999999999E-2</c:v>
                </c:pt>
                <c:pt idx="275">
                  <c:v>3.39E-2</c:v>
                </c:pt>
                <c:pt idx="276">
                  <c:v>3.4799999999999998E-2</c:v>
                </c:pt>
                <c:pt idx="277">
                  <c:v>3.7900000000000003E-2</c:v>
                </c:pt>
                <c:pt idx="278">
                  <c:v>3.9100000000000003E-2</c:v>
                </c:pt>
                <c:pt idx="279">
                  <c:v>3.9300000000000002E-2</c:v>
                </c:pt>
                <c:pt idx="280">
                  <c:v>4.07E-2</c:v>
                </c:pt>
                <c:pt idx="281">
                  <c:v>4.0399999999999998E-2</c:v>
                </c:pt>
                <c:pt idx="282">
                  <c:v>4.0099999999999997E-2</c:v>
                </c:pt>
                <c:pt idx="283">
                  <c:v>4.02E-2</c:v>
                </c:pt>
                <c:pt idx="284">
                  <c:v>4.0800000000000003E-2</c:v>
                </c:pt>
                <c:pt idx="285">
                  <c:v>4.2500000000000003E-2</c:v>
                </c:pt>
                <c:pt idx="286">
                  <c:v>4.2799999999999998E-2</c:v>
                </c:pt>
                <c:pt idx="287">
                  <c:v>4.0899999999999999E-2</c:v>
                </c:pt>
                <c:pt idx="288">
                  <c:v>3.9100000000000003E-2</c:v>
                </c:pt>
                <c:pt idx="289">
                  <c:v>3.7999999999999999E-2</c:v>
                </c:pt>
                <c:pt idx="290">
                  <c:v>3.7199999999999997E-2</c:v>
                </c:pt>
                <c:pt idx="291">
                  <c:v>3.61E-2</c:v>
                </c:pt>
                <c:pt idx="292">
                  <c:v>3.5299999999999998E-2</c:v>
                </c:pt>
                <c:pt idx="293">
                  <c:v>3.2399999999999998E-2</c:v>
                </c:pt>
                <c:pt idx="294">
                  <c:v>3.2000000000000001E-2</c:v>
                </c:pt>
                <c:pt idx="295">
                  <c:v>3.0800000000000001E-2</c:v>
                </c:pt>
                <c:pt idx="296">
                  <c:v>3.1199999999999999E-2</c:v>
                </c:pt>
                <c:pt idx="297">
                  <c:v>3.1399999999999997E-2</c:v>
                </c:pt>
                <c:pt idx="298">
                  <c:v>3.1600000000000003E-2</c:v>
                </c:pt>
                <c:pt idx="299">
                  <c:v>3.1800000000000002E-2</c:v>
                </c:pt>
                <c:pt idx="300">
                  <c:v>3.0700000000000002E-2</c:v>
                </c:pt>
                <c:pt idx="301">
                  <c:v>2.9700000000000001E-2</c:v>
                </c:pt>
                <c:pt idx="302">
                  <c:v>2.8899999999999999E-2</c:v>
                </c:pt>
                <c:pt idx="303">
                  <c:v>2.8000000000000001E-2</c:v>
                </c:pt>
                <c:pt idx="304">
                  <c:v>2.69E-2</c:v>
                </c:pt>
                <c:pt idx="305">
                  <c:v>2.5999999999999999E-2</c:v>
                </c:pt>
                <c:pt idx="306">
                  <c:v>2.52E-2</c:v>
                </c:pt>
                <c:pt idx="307">
                  <c:v>2.4799999999999999E-2</c:v>
                </c:pt>
                <c:pt idx="308">
                  <c:v>2.3900000000000001E-2</c:v>
                </c:pt>
                <c:pt idx="309">
                  <c:v>2.35E-2</c:v>
                </c:pt>
                <c:pt idx="310">
                  <c:v>2.3099999999999999E-2</c:v>
                </c:pt>
                <c:pt idx="311">
                  <c:v>2.2200000000000001E-2</c:v>
                </c:pt>
                <c:pt idx="312">
                  <c:v>2.1999999999999999E-2</c:v>
                </c:pt>
                <c:pt idx="313">
                  <c:v>2.24E-2</c:v>
                </c:pt>
                <c:pt idx="314">
                  <c:v>2.4500000000000001E-2</c:v>
                </c:pt>
              </c:numCache>
            </c:numRef>
          </c:val>
          <c:smooth val="0"/>
          <c:extLst>
            <c:ext xmlns:c16="http://schemas.microsoft.com/office/drawing/2014/chart" uri="{C3380CC4-5D6E-409C-BE32-E72D297353CC}">
              <c16:uniqueId val="{00000001-C93B-D342-B683-4596F678C560}"/>
            </c:ext>
          </c:extLst>
        </c:ser>
        <c:ser>
          <c:idx val="1"/>
          <c:order val="1"/>
          <c:tx>
            <c:strRef>
              <c:f>Sheet1!$C$1</c:f>
              <c:strCache>
                <c:ptCount val="1"/>
                <c:pt idx="0">
                  <c:v>30-yr</c:v>
                </c:pt>
              </c:strCache>
            </c:strRef>
          </c:tx>
          <c:spPr>
            <a:ln w="38100" cap="rnd">
              <a:solidFill>
                <a:srgbClr val="011893"/>
              </a:solidFill>
              <a:round/>
            </a:ln>
            <a:effectLst/>
          </c:spPr>
          <c:marker>
            <c:symbol val="none"/>
          </c:marker>
          <c:dLbls>
            <c:dLbl>
              <c:idx val="314"/>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F0B-AB47-99BF-4732122E3A35}"/>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11893"/>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Sheet1!$A$2:$A$316</c:f>
              <c:numCache>
                <c:formatCode>mmm\-yy</c:formatCode>
                <c:ptCount val="315"/>
                <c:pt idx="0">
                  <c:v>34700</c:v>
                </c:pt>
                <c:pt idx="1">
                  <c:v>34731</c:v>
                </c:pt>
                <c:pt idx="2">
                  <c:v>34759</c:v>
                </c:pt>
                <c:pt idx="3">
                  <c:v>34790</c:v>
                </c:pt>
                <c:pt idx="4">
                  <c:v>34820</c:v>
                </c:pt>
                <c:pt idx="5">
                  <c:v>34851</c:v>
                </c:pt>
                <c:pt idx="6">
                  <c:v>34881</c:v>
                </c:pt>
                <c:pt idx="7">
                  <c:v>34912</c:v>
                </c:pt>
                <c:pt idx="8">
                  <c:v>34943</c:v>
                </c:pt>
                <c:pt idx="9">
                  <c:v>34973</c:v>
                </c:pt>
                <c:pt idx="10">
                  <c:v>35004</c:v>
                </c:pt>
                <c:pt idx="11">
                  <c:v>35034</c:v>
                </c:pt>
                <c:pt idx="12">
                  <c:v>35065</c:v>
                </c:pt>
                <c:pt idx="13">
                  <c:v>35096</c:v>
                </c:pt>
                <c:pt idx="14">
                  <c:v>35125</c:v>
                </c:pt>
                <c:pt idx="15">
                  <c:v>35156</c:v>
                </c:pt>
                <c:pt idx="16">
                  <c:v>35186</c:v>
                </c:pt>
                <c:pt idx="17">
                  <c:v>35217</c:v>
                </c:pt>
                <c:pt idx="18">
                  <c:v>35247</c:v>
                </c:pt>
                <c:pt idx="19">
                  <c:v>35278</c:v>
                </c:pt>
                <c:pt idx="20">
                  <c:v>35309</c:v>
                </c:pt>
                <c:pt idx="21">
                  <c:v>35339</c:v>
                </c:pt>
                <c:pt idx="22">
                  <c:v>35370</c:v>
                </c:pt>
                <c:pt idx="23">
                  <c:v>35400</c:v>
                </c:pt>
                <c:pt idx="24">
                  <c:v>35431</c:v>
                </c:pt>
                <c:pt idx="25">
                  <c:v>35462</c:v>
                </c:pt>
                <c:pt idx="26">
                  <c:v>35490</c:v>
                </c:pt>
                <c:pt idx="27">
                  <c:v>35521</c:v>
                </c:pt>
                <c:pt idx="28">
                  <c:v>35551</c:v>
                </c:pt>
                <c:pt idx="29">
                  <c:v>35582</c:v>
                </c:pt>
                <c:pt idx="30">
                  <c:v>35612</c:v>
                </c:pt>
                <c:pt idx="31">
                  <c:v>35643</c:v>
                </c:pt>
                <c:pt idx="32">
                  <c:v>35674</c:v>
                </c:pt>
                <c:pt idx="33">
                  <c:v>35704</c:v>
                </c:pt>
                <c:pt idx="34">
                  <c:v>35735</c:v>
                </c:pt>
                <c:pt idx="35">
                  <c:v>35765</c:v>
                </c:pt>
                <c:pt idx="36">
                  <c:v>35796</c:v>
                </c:pt>
                <c:pt idx="37">
                  <c:v>35827</c:v>
                </c:pt>
                <c:pt idx="38">
                  <c:v>35855</c:v>
                </c:pt>
                <c:pt idx="39">
                  <c:v>35886</c:v>
                </c:pt>
                <c:pt idx="40">
                  <c:v>35916</c:v>
                </c:pt>
                <c:pt idx="41">
                  <c:v>35947</c:v>
                </c:pt>
                <c:pt idx="42">
                  <c:v>35977</c:v>
                </c:pt>
                <c:pt idx="43">
                  <c:v>36008</c:v>
                </c:pt>
                <c:pt idx="44">
                  <c:v>36039</c:v>
                </c:pt>
                <c:pt idx="45">
                  <c:v>36069</c:v>
                </c:pt>
                <c:pt idx="46">
                  <c:v>36100</c:v>
                </c:pt>
                <c:pt idx="47">
                  <c:v>36130</c:v>
                </c:pt>
                <c:pt idx="48">
                  <c:v>36161</c:v>
                </c:pt>
                <c:pt idx="49">
                  <c:v>36192</c:v>
                </c:pt>
                <c:pt idx="50">
                  <c:v>36220</c:v>
                </c:pt>
                <c:pt idx="51">
                  <c:v>36251</c:v>
                </c:pt>
                <c:pt idx="52">
                  <c:v>36281</c:v>
                </c:pt>
                <c:pt idx="53">
                  <c:v>36312</c:v>
                </c:pt>
                <c:pt idx="54">
                  <c:v>36342</c:v>
                </c:pt>
                <c:pt idx="55">
                  <c:v>36373</c:v>
                </c:pt>
                <c:pt idx="56">
                  <c:v>36404</c:v>
                </c:pt>
                <c:pt idx="57">
                  <c:v>36434</c:v>
                </c:pt>
                <c:pt idx="58">
                  <c:v>36465</c:v>
                </c:pt>
                <c:pt idx="59">
                  <c:v>36495</c:v>
                </c:pt>
                <c:pt idx="60">
                  <c:v>36526</c:v>
                </c:pt>
                <c:pt idx="61">
                  <c:v>36557</c:v>
                </c:pt>
                <c:pt idx="62">
                  <c:v>36586</c:v>
                </c:pt>
                <c:pt idx="63">
                  <c:v>36617</c:v>
                </c:pt>
                <c:pt idx="64">
                  <c:v>36647</c:v>
                </c:pt>
                <c:pt idx="65">
                  <c:v>36678</c:v>
                </c:pt>
                <c:pt idx="66">
                  <c:v>36708</c:v>
                </c:pt>
                <c:pt idx="67">
                  <c:v>36739</c:v>
                </c:pt>
                <c:pt idx="68">
                  <c:v>36770</c:v>
                </c:pt>
                <c:pt idx="69">
                  <c:v>36800</c:v>
                </c:pt>
                <c:pt idx="70">
                  <c:v>36831</c:v>
                </c:pt>
                <c:pt idx="71">
                  <c:v>36861</c:v>
                </c:pt>
                <c:pt idx="72">
                  <c:v>36892</c:v>
                </c:pt>
                <c:pt idx="73">
                  <c:v>36923</c:v>
                </c:pt>
                <c:pt idx="74">
                  <c:v>36951</c:v>
                </c:pt>
                <c:pt idx="75">
                  <c:v>36982</c:v>
                </c:pt>
                <c:pt idx="76">
                  <c:v>37012</c:v>
                </c:pt>
                <c:pt idx="77">
                  <c:v>37043</c:v>
                </c:pt>
                <c:pt idx="78">
                  <c:v>37073</c:v>
                </c:pt>
                <c:pt idx="79">
                  <c:v>37104</c:v>
                </c:pt>
                <c:pt idx="80">
                  <c:v>37135</c:v>
                </c:pt>
                <c:pt idx="81">
                  <c:v>37165</c:v>
                </c:pt>
                <c:pt idx="82">
                  <c:v>37196</c:v>
                </c:pt>
                <c:pt idx="83">
                  <c:v>37226</c:v>
                </c:pt>
                <c:pt idx="84">
                  <c:v>37257</c:v>
                </c:pt>
                <c:pt idx="85">
                  <c:v>37288</c:v>
                </c:pt>
                <c:pt idx="86">
                  <c:v>37316</c:v>
                </c:pt>
                <c:pt idx="87">
                  <c:v>37347</c:v>
                </c:pt>
                <c:pt idx="88">
                  <c:v>37377</c:v>
                </c:pt>
                <c:pt idx="89">
                  <c:v>37408</c:v>
                </c:pt>
                <c:pt idx="90">
                  <c:v>37438</c:v>
                </c:pt>
                <c:pt idx="91">
                  <c:v>37469</c:v>
                </c:pt>
                <c:pt idx="92">
                  <c:v>37500</c:v>
                </c:pt>
                <c:pt idx="93">
                  <c:v>37530</c:v>
                </c:pt>
                <c:pt idx="94">
                  <c:v>37561</c:v>
                </c:pt>
                <c:pt idx="95">
                  <c:v>37591</c:v>
                </c:pt>
                <c:pt idx="96">
                  <c:v>37622</c:v>
                </c:pt>
                <c:pt idx="97">
                  <c:v>37653</c:v>
                </c:pt>
                <c:pt idx="98">
                  <c:v>37681</c:v>
                </c:pt>
                <c:pt idx="99">
                  <c:v>37712</c:v>
                </c:pt>
                <c:pt idx="100">
                  <c:v>37742</c:v>
                </c:pt>
                <c:pt idx="101">
                  <c:v>37773</c:v>
                </c:pt>
                <c:pt idx="102">
                  <c:v>37803</c:v>
                </c:pt>
                <c:pt idx="103">
                  <c:v>37834</c:v>
                </c:pt>
                <c:pt idx="104">
                  <c:v>37865</c:v>
                </c:pt>
                <c:pt idx="105">
                  <c:v>37895</c:v>
                </c:pt>
                <c:pt idx="106">
                  <c:v>37926</c:v>
                </c:pt>
                <c:pt idx="107">
                  <c:v>37956</c:v>
                </c:pt>
                <c:pt idx="108">
                  <c:v>37987</c:v>
                </c:pt>
                <c:pt idx="109">
                  <c:v>38018</c:v>
                </c:pt>
                <c:pt idx="110">
                  <c:v>38047</c:v>
                </c:pt>
                <c:pt idx="111">
                  <c:v>38078</c:v>
                </c:pt>
                <c:pt idx="112">
                  <c:v>38108</c:v>
                </c:pt>
                <c:pt idx="113">
                  <c:v>38139</c:v>
                </c:pt>
                <c:pt idx="114">
                  <c:v>38169</c:v>
                </c:pt>
                <c:pt idx="115">
                  <c:v>38200</c:v>
                </c:pt>
                <c:pt idx="116">
                  <c:v>38231</c:v>
                </c:pt>
                <c:pt idx="117">
                  <c:v>38261</c:v>
                </c:pt>
                <c:pt idx="118">
                  <c:v>38292</c:v>
                </c:pt>
                <c:pt idx="119">
                  <c:v>38322</c:v>
                </c:pt>
                <c:pt idx="120">
                  <c:v>38353</c:v>
                </c:pt>
                <c:pt idx="121">
                  <c:v>38384</c:v>
                </c:pt>
                <c:pt idx="122">
                  <c:v>38412</c:v>
                </c:pt>
                <c:pt idx="123">
                  <c:v>38443</c:v>
                </c:pt>
                <c:pt idx="124">
                  <c:v>38473</c:v>
                </c:pt>
                <c:pt idx="125">
                  <c:v>38504</c:v>
                </c:pt>
                <c:pt idx="126">
                  <c:v>38534</c:v>
                </c:pt>
                <c:pt idx="127">
                  <c:v>38565</c:v>
                </c:pt>
                <c:pt idx="128">
                  <c:v>38596</c:v>
                </c:pt>
                <c:pt idx="129">
                  <c:v>38626</c:v>
                </c:pt>
                <c:pt idx="130">
                  <c:v>38657</c:v>
                </c:pt>
                <c:pt idx="131">
                  <c:v>38687</c:v>
                </c:pt>
                <c:pt idx="132">
                  <c:v>38718</c:v>
                </c:pt>
                <c:pt idx="133">
                  <c:v>38749</c:v>
                </c:pt>
                <c:pt idx="134">
                  <c:v>38777</c:v>
                </c:pt>
                <c:pt idx="135">
                  <c:v>38808</c:v>
                </c:pt>
                <c:pt idx="136">
                  <c:v>38838</c:v>
                </c:pt>
                <c:pt idx="137">
                  <c:v>38869</c:v>
                </c:pt>
                <c:pt idx="138">
                  <c:v>38899</c:v>
                </c:pt>
                <c:pt idx="139">
                  <c:v>38930</c:v>
                </c:pt>
                <c:pt idx="140">
                  <c:v>38961</c:v>
                </c:pt>
                <c:pt idx="141">
                  <c:v>38991</c:v>
                </c:pt>
                <c:pt idx="142">
                  <c:v>39022</c:v>
                </c:pt>
                <c:pt idx="143">
                  <c:v>39052</c:v>
                </c:pt>
                <c:pt idx="144">
                  <c:v>39083</c:v>
                </c:pt>
                <c:pt idx="145">
                  <c:v>39114</c:v>
                </c:pt>
                <c:pt idx="146">
                  <c:v>39142</c:v>
                </c:pt>
                <c:pt idx="147">
                  <c:v>39173</c:v>
                </c:pt>
                <c:pt idx="148">
                  <c:v>39203</c:v>
                </c:pt>
                <c:pt idx="149">
                  <c:v>39234</c:v>
                </c:pt>
                <c:pt idx="150">
                  <c:v>39264</c:v>
                </c:pt>
                <c:pt idx="151">
                  <c:v>39295</c:v>
                </c:pt>
                <c:pt idx="152">
                  <c:v>39326</c:v>
                </c:pt>
                <c:pt idx="153">
                  <c:v>39356</c:v>
                </c:pt>
                <c:pt idx="154">
                  <c:v>39387</c:v>
                </c:pt>
                <c:pt idx="155">
                  <c:v>39417</c:v>
                </c:pt>
                <c:pt idx="156">
                  <c:v>39448</c:v>
                </c:pt>
                <c:pt idx="157">
                  <c:v>39479</c:v>
                </c:pt>
                <c:pt idx="158">
                  <c:v>39508</c:v>
                </c:pt>
                <c:pt idx="159">
                  <c:v>39539</c:v>
                </c:pt>
                <c:pt idx="160" formatCode="d\-mmm">
                  <c:v>39576</c:v>
                </c:pt>
                <c:pt idx="161">
                  <c:v>39600</c:v>
                </c:pt>
                <c:pt idx="162">
                  <c:v>39630</c:v>
                </c:pt>
                <c:pt idx="163">
                  <c:v>39661</c:v>
                </c:pt>
                <c:pt idx="164">
                  <c:v>39692</c:v>
                </c:pt>
                <c:pt idx="165">
                  <c:v>39722</c:v>
                </c:pt>
                <c:pt idx="166">
                  <c:v>39753</c:v>
                </c:pt>
                <c:pt idx="167">
                  <c:v>39783</c:v>
                </c:pt>
                <c:pt idx="168">
                  <c:v>39814</c:v>
                </c:pt>
                <c:pt idx="169">
                  <c:v>39845</c:v>
                </c:pt>
                <c:pt idx="170">
                  <c:v>39873</c:v>
                </c:pt>
                <c:pt idx="171">
                  <c:v>39904</c:v>
                </c:pt>
                <c:pt idx="172">
                  <c:v>39934</c:v>
                </c:pt>
                <c:pt idx="173">
                  <c:v>39965</c:v>
                </c:pt>
                <c:pt idx="174">
                  <c:v>39995</c:v>
                </c:pt>
                <c:pt idx="175">
                  <c:v>40026</c:v>
                </c:pt>
                <c:pt idx="176">
                  <c:v>40057</c:v>
                </c:pt>
                <c:pt idx="177">
                  <c:v>40087</c:v>
                </c:pt>
                <c:pt idx="178">
                  <c:v>40118</c:v>
                </c:pt>
                <c:pt idx="179">
                  <c:v>40148</c:v>
                </c:pt>
                <c:pt idx="180">
                  <c:v>40179</c:v>
                </c:pt>
                <c:pt idx="181">
                  <c:v>40210</c:v>
                </c:pt>
                <c:pt idx="182">
                  <c:v>40238</c:v>
                </c:pt>
                <c:pt idx="183">
                  <c:v>40269</c:v>
                </c:pt>
                <c:pt idx="184">
                  <c:v>40299</c:v>
                </c:pt>
                <c:pt idx="185">
                  <c:v>40330</c:v>
                </c:pt>
                <c:pt idx="186">
                  <c:v>40360</c:v>
                </c:pt>
                <c:pt idx="187">
                  <c:v>40391</c:v>
                </c:pt>
                <c:pt idx="188">
                  <c:v>40422</c:v>
                </c:pt>
                <c:pt idx="189">
                  <c:v>40452</c:v>
                </c:pt>
                <c:pt idx="190">
                  <c:v>40483</c:v>
                </c:pt>
                <c:pt idx="191">
                  <c:v>40513</c:v>
                </c:pt>
                <c:pt idx="192">
                  <c:v>40544</c:v>
                </c:pt>
                <c:pt idx="193">
                  <c:v>40575</c:v>
                </c:pt>
                <c:pt idx="194">
                  <c:v>40603</c:v>
                </c:pt>
                <c:pt idx="195">
                  <c:v>40634</c:v>
                </c:pt>
                <c:pt idx="196">
                  <c:v>40664</c:v>
                </c:pt>
                <c:pt idx="197">
                  <c:v>40695</c:v>
                </c:pt>
                <c:pt idx="198">
                  <c:v>40725</c:v>
                </c:pt>
                <c:pt idx="199">
                  <c:v>40756</c:v>
                </c:pt>
                <c:pt idx="200">
                  <c:v>40787</c:v>
                </c:pt>
                <c:pt idx="201">
                  <c:v>40817</c:v>
                </c:pt>
                <c:pt idx="202">
                  <c:v>40848</c:v>
                </c:pt>
                <c:pt idx="203">
                  <c:v>40878</c:v>
                </c:pt>
                <c:pt idx="204">
                  <c:v>40909</c:v>
                </c:pt>
                <c:pt idx="205">
                  <c:v>40940</c:v>
                </c:pt>
                <c:pt idx="206">
                  <c:v>40969</c:v>
                </c:pt>
                <c:pt idx="207">
                  <c:v>41000</c:v>
                </c:pt>
                <c:pt idx="208">
                  <c:v>41030</c:v>
                </c:pt>
                <c:pt idx="209">
                  <c:v>41061</c:v>
                </c:pt>
                <c:pt idx="210">
                  <c:v>41091</c:v>
                </c:pt>
                <c:pt idx="211" formatCode="d\-mmm">
                  <c:v>41133</c:v>
                </c:pt>
                <c:pt idx="212">
                  <c:v>41153</c:v>
                </c:pt>
                <c:pt idx="213">
                  <c:v>41183</c:v>
                </c:pt>
                <c:pt idx="214">
                  <c:v>41214</c:v>
                </c:pt>
                <c:pt idx="215">
                  <c:v>41244</c:v>
                </c:pt>
                <c:pt idx="216">
                  <c:v>41275</c:v>
                </c:pt>
                <c:pt idx="217">
                  <c:v>41306</c:v>
                </c:pt>
                <c:pt idx="218">
                  <c:v>41334</c:v>
                </c:pt>
                <c:pt idx="219">
                  <c:v>41365</c:v>
                </c:pt>
                <c:pt idx="220">
                  <c:v>41395</c:v>
                </c:pt>
                <c:pt idx="221">
                  <c:v>41426</c:v>
                </c:pt>
                <c:pt idx="222">
                  <c:v>41456</c:v>
                </c:pt>
                <c:pt idx="223">
                  <c:v>41487</c:v>
                </c:pt>
                <c:pt idx="224">
                  <c:v>41518</c:v>
                </c:pt>
                <c:pt idx="225">
                  <c:v>41548</c:v>
                </c:pt>
                <c:pt idx="226">
                  <c:v>41579</c:v>
                </c:pt>
                <c:pt idx="227">
                  <c:v>41609</c:v>
                </c:pt>
                <c:pt idx="228">
                  <c:v>41640</c:v>
                </c:pt>
                <c:pt idx="229">
                  <c:v>41671</c:v>
                </c:pt>
                <c:pt idx="230">
                  <c:v>41699</c:v>
                </c:pt>
                <c:pt idx="231">
                  <c:v>41730</c:v>
                </c:pt>
                <c:pt idx="232">
                  <c:v>41760</c:v>
                </c:pt>
                <c:pt idx="233">
                  <c:v>41791</c:v>
                </c:pt>
                <c:pt idx="234">
                  <c:v>41821</c:v>
                </c:pt>
                <c:pt idx="235">
                  <c:v>41852</c:v>
                </c:pt>
                <c:pt idx="236">
                  <c:v>41883</c:v>
                </c:pt>
                <c:pt idx="237">
                  <c:v>41913</c:v>
                </c:pt>
                <c:pt idx="238">
                  <c:v>41944</c:v>
                </c:pt>
                <c:pt idx="239">
                  <c:v>41974</c:v>
                </c:pt>
                <c:pt idx="240">
                  <c:v>42005</c:v>
                </c:pt>
                <c:pt idx="241">
                  <c:v>42036</c:v>
                </c:pt>
                <c:pt idx="242">
                  <c:v>42064</c:v>
                </c:pt>
                <c:pt idx="243">
                  <c:v>42095</c:v>
                </c:pt>
                <c:pt idx="244">
                  <c:v>42125</c:v>
                </c:pt>
                <c:pt idx="245">
                  <c:v>42156</c:v>
                </c:pt>
                <c:pt idx="246">
                  <c:v>42186</c:v>
                </c:pt>
                <c:pt idx="247">
                  <c:v>42217</c:v>
                </c:pt>
                <c:pt idx="248">
                  <c:v>42248</c:v>
                </c:pt>
                <c:pt idx="249">
                  <c:v>42278</c:v>
                </c:pt>
                <c:pt idx="250">
                  <c:v>42309</c:v>
                </c:pt>
                <c:pt idx="251">
                  <c:v>42339</c:v>
                </c:pt>
                <c:pt idx="252">
                  <c:v>42370</c:v>
                </c:pt>
                <c:pt idx="253">
                  <c:v>42401</c:v>
                </c:pt>
                <c:pt idx="254">
                  <c:v>42430</c:v>
                </c:pt>
                <c:pt idx="255">
                  <c:v>42461</c:v>
                </c:pt>
                <c:pt idx="256">
                  <c:v>42491</c:v>
                </c:pt>
                <c:pt idx="257">
                  <c:v>42522</c:v>
                </c:pt>
                <c:pt idx="258">
                  <c:v>42552</c:v>
                </c:pt>
                <c:pt idx="259">
                  <c:v>42583</c:v>
                </c:pt>
                <c:pt idx="260">
                  <c:v>42614</c:v>
                </c:pt>
                <c:pt idx="261">
                  <c:v>42644</c:v>
                </c:pt>
                <c:pt idx="262">
                  <c:v>42675</c:v>
                </c:pt>
                <c:pt idx="263">
                  <c:v>42705</c:v>
                </c:pt>
                <c:pt idx="264">
                  <c:v>42736</c:v>
                </c:pt>
                <c:pt idx="265">
                  <c:v>42767</c:v>
                </c:pt>
                <c:pt idx="266">
                  <c:v>42795</c:v>
                </c:pt>
                <c:pt idx="267">
                  <c:v>42826</c:v>
                </c:pt>
                <c:pt idx="268">
                  <c:v>42856</c:v>
                </c:pt>
                <c:pt idx="269">
                  <c:v>42887</c:v>
                </c:pt>
                <c:pt idx="270">
                  <c:v>42917</c:v>
                </c:pt>
                <c:pt idx="271">
                  <c:v>42948</c:v>
                </c:pt>
                <c:pt idx="272">
                  <c:v>42979</c:v>
                </c:pt>
                <c:pt idx="273">
                  <c:v>43009</c:v>
                </c:pt>
                <c:pt idx="274">
                  <c:v>43040</c:v>
                </c:pt>
                <c:pt idx="275">
                  <c:v>43070</c:v>
                </c:pt>
                <c:pt idx="276">
                  <c:v>43101</c:v>
                </c:pt>
                <c:pt idx="277">
                  <c:v>43132</c:v>
                </c:pt>
                <c:pt idx="278">
                  <c:v>43160</c:v>
                </c:pt>
                <c:pt idx="279">
                  <c:v>43191</c:v>
                </c:pt>
                <c:pt idx="280">
                  <c:v>43221</c:v>
                </c:pt>
                <c:pt idx="281">
                  <c:v>43252</c:v>
                </c:pt>
                <c:pt idx="282">
                  <c:v>43282</c:v>
                </c:pt>
                <c:pt idx="283">
                  <c:v>43313</c:v>
                </c:pt>
                <c:pt idx="284">
                  <c:v>43344</c:v>
                </c:pt>
                <c:pt idx="285">
                  <c:v>43374</c:v>
                </c:pt>
                <c:pt idx="286">
                  <c:v>43405</c:v>
                </c:pt>
                <c:pt idx="287">
                  <c:v>43435</c:v>
                </c:pt>
                <c:pt idx="288">
                  <c:v>43466</c:v>
                </c:pt>
                <c:pt idx="289">
                  <c:v>43497</c:v>
                </c:pt>
                <c:pt idx="290">
                  <c:v>43525</c:v>
                </c:pt>
                <c:pt idx="291">
                  <c:v>43556</c:v>
                </c:pt>
                <c:pt idx="292">
                  <c:v>43586</c:v>
                </c:pt>
                <c:pt idx="293">
                  <c:v>43617</c:v>
                </c:pt>
                <c:pt idx="294">
                  <c:v>43647</c:v>
                </c:pt>
                <c:pt idx="295">
                  <c:v>43678</c:v>
                </c:pt>
                <c:pt idx="296">
                  <c:v>43709</c:v>
                </c:pt>
                <c:pt idx="297">
                  <c:v>43739</c:v>
                </c:pt>
                <c:pt idx="298">
                  <c:v>43770</c:v>
                </c:pt>
                <c:pt idx="299">
                  <c:v>43800</c:v>
                </c:pt>
                <c:pt idx="300">
                  <c:v>43831</c:v>
                </c:pt>
                <c:pt idx="301">
                  <c:v>43862</c:v>
                </c:pt>
                <c:pt idx="302">
                  <c:v>43891</c:v>
                </c:pt>
                <c:pt idx="303">
                  <c:v>43922</c:v>
                </c:pt>
                <c:pt idx="304">
                  <c:v>43952</c:v>
                </c:pt>
                <c:pt idx="305">
                  <c:v>43983</c:v>
                </c:pt>
                <c:pt idx="306">
                  <c:v>44013</c:v>
                </c:pt>
                <c:pt idx="307">
                  <c:v>44044</c:v>
                </c:pt>
                <c:pt idx="308">
                  <c:v>44075</c:v>
                </c:pt>
                <c:pt idx="309">
                  <c:v>44105</c:v>
                </c:pt>
                <c:pt idx="310">
                  <c:v>44136</c:v>
                </c:pt>
                <c:pt idx="311">
                  <c:v>44166</c:v>
                </c:pt>
                <c:pt idx="312">
                  <c:v>44197</c:v>
                </c:pt>
                <c:pt idx="313">
                  <c:v>44228</c:v>
                </c:pt>
                <c:pt idx="314">
                  <c:v>44256</c:v>
                </c:pt>
              </c:numCache>
            </c:numRef>
          </c:cat>
          <c:val>
            <c:numRef>
              <c:f>Sheet1!$C$2:$C$316</c:f>
              <c:numCache>
                <c:formatCode>0.00%</c:formatCode>
                <c:ptCount val="315"/>
                <c:pt idx="0">
                  <c:v>9.1499999999999998E-2</c:v>
                </c:pt>
                <c:pt idx="1">
                  <c:v>8.8300000000000003E-2</c:v>
                </c:pt>
                <c:pt idx="2">
                  <c:v>8.4600000000000009E-2</c:v>
                </c:pt>
                <c:pt idx="3">
                  <c:v>8.3199999999999996E-2</c:v>
                </c:pt>
                <c:pt idx="4">
                  <c:v>7.9600000000000004E-2</c:v>
                </c:pt>
                <c:pt idx="5">
                  <c:v>7.5700000000000003E-2</c:v>
                </c:pt>
                <c:pt idx="6">
                  <c:v>7.6100000000000001E-2</c:v>
                </c:pt>
                <c:pt idx="7">
                  <c:v>7.8600000000000003E-2</c:v>
                </c:pt>
                <c:pt idx="8">
                  <c:v>7.6399999999999996E-2</c:v>
                </c:pt>
                <c:pt idx="9">
                  <c:v>7.4800000000000005E-2</c:v>
                </c:pt>
                <c:pt idx="10">
                  <c:v>7.3800000000000004E-2</c:v>
                </c:pt>
                <c:pt idx="11">
                  <c:v>7.2000000000000008E-2</c:v>
                </c:pt>
                <c:pt idx="12">
                  <c:v>7.0300000000000001E-2</c:v>
                </c:pt>
                <c:pt idx="13">
                  <c:v>7.0800000000000002E-2</c:v>
                </c:pt>
                <c:pt idx="14">
                  <c:v>7.6200000000000004E-2</c:v>
                </c:pt>
                <c:pt idx="15">
                  <c:v>7.9299999999999995E-2</c:v>
                </c:pt>
                <c:pt idx="16">
                  <c:v>8.0700000000000008E-2</c:v>
                </c:pt>
                <c:pt idx="17">
                  <c:v>8.3199999999999996E-2</c:v>
                </c:pt>
                <c:pt idx="18">
                  <c:v>8.2500000000000004E-2</c:v>
                </c:pt>
                <c:pt idx="19">
                  <c:v>0.08</c:v>
                </c:pt>
                <c:pt idx="20">
                  <c:v>8.2299999999999998E-2</c:v>
                </c:pt>
                <c:pt idx="21">
                  <c:v>7.9199999999999993E-2</c:v>
                </c:pt>
                <c:pt idx="22">
                  <c:v>7.6200000000000004E-2</c:v>
                </c:pt>
                <c:pt idx="23">
                  <c:v>7.5999999999999998E-2</c:v>
                </c:pt>
                <c:pt idx="24">
                  <c:v>7.8200000000000006E-2</c:v>
                </c:pt>
                <c:pt idx="25">
                  <c:v>7.6499999999999999E-2</c:v>
                </c:pt>
                <c:pt idx="26">
                  <c:v>7.9000000000000001E-2</c:v>
                </c:pt>
                <c:pt idx="27">
                  <c:v>8.14E-2</c:v>
                </c:pt>
                <c:pt idx="28">
                  <c:v>7.9399999999999998E-2</c:v>
                </c:pt>
                <c:pt idx="29">
                  <c:v>7.690000000000001E-2</c:v>
                </c:pt>
                <c:pt idx="30">
                  <c:v>7.4999999999999997E-2</c:v>
                </c:pt>
                <c:pt idx="31">
                  <c:v>7.4800000000000005E-2</c:v>
                </c:pt>
                <c:pt idx="32">
                  <c:v>7.4299999999999991E-2</c:v>
                </c:pt>
                <c:pt idx="33">
                  <c:v>7.2900000000000006E-2</c:v>
                </c:pt>
                <c:pt idx="34">
                  <c:v>7.2099999999999997E-2</c:v>
                </c:pt>
                <c:pt idx="35">
                  <c:v>7.0999999999999994E-2</c:v>
                </c:pt>
                <c:pt idx="36">
                  <c:v>6.9900000000000004E-2</c:v>
                </c:pt>
                <c:pt idx="37">
                  <c:v>7.0400000000000004E-2</c:v>
                </c:pt>
                <c:pt idx="38">
                  <c:v>7.1300000000000002E-2</c:v>
                </c:pt>
                <c:pt idx="39">
                  <c:v>7.1399999999999991E-2</c:v>
                </c:pt>
                <c:pt idx="40">
                  <c:v>7.1399999999999991E-2</c:v>
                </c:pt>
                <c:pt idx="41">
                  <c:v>7.0000000000000007E-2</c:v>
                </c:pt>
                <c:pt idx="42">
                  <c:v>6.9500000000000006E-2</c:v>
                </c:pt>
                <c:pt idx="43">
                  <c:v>6.9199999999999998E-2</c:v>
                </c:pt>
                <c:pt idx="44">
                  <c:v>6.7199999999999996E-2</c:v>
                </c:pt>
                <c:pt idx="45">
                  <c:v>6.7099999999999993E-2</c:v>
                </c:pt>
                <c:pt idx="46">
                  <c:v>6.8699999999999997E-2</c:v>
                </c:pt>
                <c:pt idx="47">
                  <c:v>6.7400000000000002E-2</c:v>
                </c:pt>
                <c:pt idx="48">
                  <c:v>6.7900000000000002E-2</c:v>
                </c:pt>
                <c:pt idx="49">
                  <c:v>6.8099999999999994E-2</c:v>
                </c:pt>
                <c:pt idx="50">
                  <c:v>7.0400000000000004E-2</c:v>
                </c:pt>
                <c:pt idx="51">
                  <c:v>6.9199999999999998E-2</c:v>
                </c:pt>
                <c:pt idx="52">
                  <c:v>7.1500000000000008E-2</c:v>
                </c:pt>
                <c:pt idx="53">
                  <c:v>7.5499999999999998E-2</c:v>
                </c:pt>
                <c:pt idx="54">
                  <c:v>7.6299999999999993E-2</c:v>
                </c:pt>
                <c:pt idx="55">
                  <c:v>7.9399999999999998E-2</c:v>
                </c:pt>
                <c:pt idx="56">
                  <c:v>7.8200000000000006E-2</c:v>
                </c:pt>
                <c:pt idx="57">
                  <c:v>7.85E-2</c:v>
                </c:pt>
                <c:pt idx="58">
                  <c:v>7.7399999999999997E-2</c:v>
                </c:pt>
                <c:pt idx="59">
                  <c:v>7.9100000000000004E-2</c:v>
                </c:pt>
                <c:pt idx="60">
                  <c:v>8.2100000000000006E-2</c:v>
                </c:pt>
                <c:pt idx="61">
                  <c:v>8.3299999999999999E-2</c:v>
                </c:pt>
                <c:pt idx="62">
                  <c:v>8.2400000000000001E-2</c:v>
                </c:pt>
                <c:pt idx="63">
                  <c:v>8.1500000000000003E-2</c:v>
                </c:pt>
                <c:pt idx="64">
                  <c:v>8.5199999999999998E-2</c:v>
                </c:pt>
                <c:pt idx="65">
                  <c:v>8.2899999999999988E-2</c:v>
                </c:pt>
                <c:pt idx="66">
                  <c:v>8.1500000000000003E-2</c:v>
                </c:pt>
                <c:pt idx="67">
                  <c:v>8.0299999999999996E-2</c:v>
                </c:pt>
                <c:pt idx="68">
                  <c:v>7.9100000000000004E-2</c:v>
                </c:pt>
                <c:pt idx="69">
                  <c:v>7.8E-2</c:v>
                </c:pt>
                <c:pt idx="70">
                  <c:v>7.7499999999999999E-2</c:v>
                </c:pt>
                <c:pt idx="71">
                  <c:v>7.3800000000000004E-2</c:v>
                </c:pt>
                <c:pt idx="72">
                  <c:v>7.0300000000000001E-2</c:v>
                </c:pt>
                <c:pt idx="73">
                  <c:v>7.0499999999999993E-2</c:v>
                </c:pt>
                <c:pt idx="74">
                  <c:v>6.9500000000000006E-2</c:v>
                </c:pt>
                <c:pt idx="75">
                  <c:v>7.0800000000000002E-2</c:v>
                </c:pt>
                <c:pt idx="76">
                  <c:v>7.1500000000000008E-2</c:v>
                </c:pt>
                <c:pt idx="77">
                  <c:v>7.1599999999999997E-2</c:v>
                </c:pt>
                <c:pt idx="78">
                  <c:v>7.1300000000000002E-2</c:v>
                </c:pt>
                <c:pt idx="79">
                  <c:v>6.9500000000000006E-2</c:v>
                </c:pt>
                <c:pt idx="80">
                  <c:v>6.8199999999999997E-2</c:v>
                </c:pt>
                <c:pt idx="81">
                  <c:v>6.6199999999999995E-2</c:v>
                </c:pt>
                <c:pt idx="82">
                  <c:v>6.6600000000000006E-2</c:v>
                </c:pt>
                <c:pt idx="83">
                  <c:v>7.0699999999999999E-2</c:v>
                </c:pt>
                <c:pt idx="84">
                  <c:v>7.0000000000000007E-2</c:v>
                </c:pt>
                <c:pt idx="85">
                  <c:v>6.8900000000000003E-2</c:v>
                </c:pt>
                <c:pt idx="86">
                  <c:v>7.0099999999999996E-2</c:v>
                </c:pt>
                <c:pt idx="87">
                  <c:v>6.9900000000000004E-2</c:v>
                </c:pt>
                <c:pt idx="88">
                  <c:v>6.8099999999999994E-2</c:v>
                </c:pt>
                <c:pt idx="89">
                  <c:v>6.6500000000000004E-2</c:v>
                </c:pt>
                <c:pt idx="90">
                  <c:v>6.4899999999999999E-2</c:v>
                </c:pt>
                <c:pt idx="91">
                  <c:v>6.2899999999999998E-2</c:v>
                </c:pt>
                <c:pt idx="92">
                  <c:v>6.0899999999999996E-2</c:v>
                </c:pt>
                <c:pt idx="93">
                  <c:v>6.1100000000000002E-2</c:v>
                </c:pt>
                <c:pt idx="94">
                  <c:v>6.0700000000000004E-2</c:v>
                </c:pt>
                <c:pt idx="95">
                  <c:v>6.0499999999999998E-2</c:v>
                </c:pt>
                <c:pt idx="96">
                  <c:v>5.9200000000000003E-2</c:v>
                </c:pt>
                <c:pt idx="97">
                  <c:v>5.8400000000000001E-2</c:v>
                </c:pt>
                <c:pt idx="98">
                  <c:v>5.7500000000000002E-2</c:v>
                </c:pt>
                <c:pt idx="99">
                  <c:v>5.8099999999999999E-2</c:v>
                </c:pt>
                <c:pt idx="100">
                  <c:v>5.4800000000000001E-2</c:v>
                </c:pt>
                <c:pt idx="101">
                  <c:v>5.2300000000000006E-2</c:v>
                </c:pt>
                <c:pt idx="102">
                  <c:v>5.6299999999999996E-2</c:v>
                </c:pt>
                <c:pt idx="103">
                  <c:v>6.2600000000000003E-2</c:v>
                </c:pt>
                <c:pt idx="104">
                  <c:v>6.1500000000000006E-2</c:v>
                </c:pt>
                <c:pt idx="105">
                  <c:v>5.9500000000000004E-2</c:v>
                </c:pt>
                <c:pt idx="106">
                  <c:v>5.9299999999999999E-2</c:v>
                </c:pt>
                <c:pt idx="107">
                  <c:v>5.8799999999999998E-2</c:v>
                </c:pt>
                <c:pt idx="108">
                  <c:v>5.7099999999999998E-2</c:v>
                </c:pt>
                <c:pt idx="109">
                  <c:v>5.6399999999999999E-2</c:v>
                </c:pt>
                <c:pt idx="110">
                  <c:v>5.45E-2</c:v>
                </c:pt>
                <c:pt idx="111">
                  <c:v>5.8299999999999998E-2</c:v>
                </c:pt>
                <c:pt idx="112">
                  <c:v>6.2699999999999992E-2</c:v>
                </c:pt>
                <c:pt idx="113">
                  <c:v>6.2899999999999998E-2</c:v>
                </c:pt>
                <c:pt idx="114">
                  <c:v>6.0599999999999994E-2</c:v>
                </c:pt>
                <c:pt idx="115">
                  <c:v>5.8700000000000002E-2</c:v>
                </c:pt>
                <c:pt idx="116">
                  <c:v>5.7500000000000002E-2</c:v>
                </c:pt>
                <c:pt idx="117">
                  <c:v>5.7200000000000001E-2</c:v>
                </c:pt>
                <c:pt idx="118">
                  <c:v>5.7300000000000004E-2</c:v>
                </c:pt>
                <c:pt idx="119">
                  <c:v>5.7500000000000002E-2</c:v>
                </c:pt>
                <c:pt idx="120">
                  <c:v>5.7099999999999998E-2</c:v>
                </c:pt>
                <c:pt idx="121">
                  <c:v>5.6299999999999996E-2</c:v>
                </c:pt>
                <c:pt idx="122">
                  <c:v>5.9299999999999999E-2</c:v>
                </c:pt>
                <c:pt idx="123">
                  <c:v>5.8600000000000006E-2</c:v>
                </c:pt>
                <c:pt idx="124">
                  <c:v>5.7200000000000001E-2</c:v>
                </c:pt>
                <c:pt idx="125">
                  <c:v>5.5800000000000002E-2</c:v>
                </c:pt>
                <c:pt idx="126">
                  <c:v>5.7000000000000002E-2</c:v>
                </c:pt>
                <c:pt idx="127">
                  <c:v>5.8200000000000002E-2</c:v>
                </c:pt>
                <c:pt idx="128">
                  <c:v>5.7699999999999994E-2</c:v>
                </c:pt>
                <c:pt idx="129">
                  <c:v>6.0700000000000004E-2</c:v>
                </c:pt>
                <c:pt idx="130">
                  <c:v>6.3299999999999995E-2</c:v>
                </c:pt>
                <c:pt idx="131">
                  <c:v>6.2699999999999992E-2</c:v>
                </c:pt>
                <c:pt idx="132">
                  <c:v>6.1500000000000006E-2</c:v>
                </c:pt>
                <c:pt idx="133">
                  <c:v>6.25E-2</c:v>
                </c:pt>
                <c:pt idx="134">
                  <c:v>6.3200000000000006E-2</c:v>
                </c:pt>
                <c:pt idx="135">
                  <c:v>6.5099999999999991E-2</c:v>
                </c:pt>
                <c:pt idx="136">
                  <c:v>6.6000000000000003E-2</c:v>
                </c:pt>
                <c:pt idx="137">
                  <c:v>6.6799999999999998E-2</c:v>
                </c:pt>
                <c:pt idx="138">
                  <c:v>6.7599999999999993E-2</c:v>
                </c:pt>
                <c:pt idx="139">
                  <c:v>6.5199999999999994E-2</c:v>
                </c:pt>
                <c:pt idx="140">
                  <c:v>6.4000000000000001E-2</c:v>
                </c:pt>
                <c:pt idx="141">
                  <c:v>6.3600000000000004E-2</c:v>
                </c:pt>
                <c:pt idx="142">
                  <c:v>6.2400000000000004E-2</c:v>
                </c:pt>
                <c:pt idx="143">
                  <c:v>6.1399999999999996E-2</c:v>
                </c:pt>
                <c:pt idx="144">
                  <c:v>6.2199999999999998E-2</c:v>
                </c:pt>
                <c:pt idx="145">
                  <c:v>6.2899999999999998E-2</c:v>
                </c:pt>
                <c:pt idx="146">
                  <c:v>6.1600000000000002E-2</c:v>
                </c:pt>
                <c:pt idx="147">
                  <c:v>6.1799999999999994E-2</c:v>
                </c:pt>
                <c:pt idx="148">
                  <c:v>6.2600000000000003E-2</c:v>
                </c:pt>
                <c:pt idx="149">
                  <c:v>6.6600000000000006E-2</c:v>
                </c:pt>
                <c:pt idx="150">
                  <c:v>6.7000000000000004E-2</c:v>
                </c:pt>
                <c:pt idx="151">
                  <c:v>6.5700000000000008E-2</c:v>
                </c:pt>
                <c:pt idx="152">
                  <c:v>6.3799999999999996E-2</c:v>
                </c:pt>
                <c:pt idx="153">
                  <c:v>6.3799999999999996E-2</c:v>
                </c:pt>
                <c:pt idx="154">
                  <c:v>6.2100000000000002E-2</c:v>
                </c:pt>
                <c:pt idx="155">
                  <c:v>6.0999999999999999E-2</c:v>
                </c:pt>
                <c:pt idx="156">
                  <c:v>5.7599999999999998E-2</c:v>
                </c:pt>
                <c:pt idx="157">
                  <c:v>5.9200000000000003E-2</c:v>
                </c:pt>
                <c:pt idx="158">
                  <c:v>5.9699999999999996E-2</c:v>
                </c:pt>
                <c:pt idx="159">
                  <c:v>5.9200000000000003E-2</c:v>
                </c:pt>
                <c:pt idx="160">
                  <c:v>6.0400000000000002E-2</c:v>
                </c:pt>
                <c:pt idx="161">
                  <c:v>6.3200000000000006E-2</c:v>
                </c:pt>
                <c:pt idx="162">
                  <c:v>6.4299999999999996E-2</c:v>
                </c:pt>
                <c:pt idx="163">
                  <c:v>6.480000000000001E-2</c:v>
                </c:pt>
                <c:pt idx="164">
                  <c:v>6.0400000000000002E-2</c:v>
                </c:pt>
                <c:pt idx="165">
                  <c:v>6.2E-2</c:v>
                </c:pt>
                <c:pt idx="166">
                  <c:v>6.0899999999999996E-2</c:v>
                </c:pt>
                <c:pt idx="167">
                  <c:v>5.2900000000000003E-2</c:v>
                </c:pt>
                <c:pt idx="168">
                  <c:v>5.0499999999999996E-2</c:v>
                </c:pt>
                <c:pt idx="169">
                  <c:v>5.1299999999999998E-2</c:v>
                </c:pt>
                <c:pt idx="170">
                  <c:v>0.05</c:v>
                </c:pt>
                <c:pt idx="171">
                  <c:v>4.8099999999999997E-2</c:v>
                </c:pt>
                <c:pt idx="172">
                  <c:v>4.8600000000000004E-2</c:v>
                </c:pt>
                <c:pt idx="173">
                  <c:v>5.4199999999999998E-2</c:v>
                </c:pt>
                <c:pt idx="174">
                  <c:v>5.2199999999999996E-2</c:v>
                </c:pt>
                <c:pt idx="175">
                  <c:v>5.1900000000000002E-2</c:v>
                </c:pt>
                <c:pt idx="176">
                  <c:v>5.0599999999999999E-2</c:v>
                </c:pt>
                <c:pt idx="177">
                  <c:v>4.9500000000000002E-2</c:v>
                </c:pt>
                <c:pt idx="178">
                  <c:v>4.8799999999999996E-2</c:v>
                </c:pt>
                <c:pt idx="179">
                  <c:v>4.9299999999999997E-2</c:v>
                </c:pt>
                <c:pt idx="180">
                  <c:v>5.0300000000000004E-2</c:v>
                </c:pt>
                <c:pt idx="181">
                  <c:v>4.99E-2</c:v>
                </c:pt>
                <c:pt idx="182">
                  <c:v>4.9699999999999994E-2</c:v>
                </c:pt>
                <c:pt idx="183">
                  <c:v>5.0999999999999997E-2</c:v>
                </c:pt>
                <c:pt idx="184">
                  <c:v>4.8899999999999999E-2</c:v>
                </c:pt>
                <c:pt idx="185">
                  <c:v>4.7400000000000005E-2</c:v>
                </c:pt>
                <c:pt idx="186">
                  <c:v>4.5599999999999995E-2</c:v>
                </c:pt>
                <c:pt idx="187">
                  <c:v>4.4299999999999999E-2</c:v>
                </c:pt>
                <c:pt idx="188">
                  <c:v>4.3499999999999997E-2</c:v>
                </c:pt>
                <c:pt idx="189">
                  <c:v>4.2300000000000004E-2</c:v>
                </c:pt>
                <c:pt idx="190">
                  <c:v>4.2999999999999997E-2</c:v>
                </c:pt>
                <c:pt idx="191">
                  <c:v>4.7100000000000003E-2</c:v>
                </c:pt>
                <c:pt idx="192">
                  <c:v>4.7599999999999996E-2</c:v>
                </c:pt>
                <c:pt idx="193">
                  <c:v>4.9500000000000002E-2</c:v>
                </c:pt>
                <c:pt idx="194">
                  <c:v>4.8399999999999999E-2</c:v>
                </c:pt>
                <c:pt idx="195">
                  <c:v>4.8399999999999999E-2</c:v>
                </c:pt>
                <c:pt idx="196">
                  <c:v>4.6399999999999997E-2</c:v>
                </c:pt>
                <c:pt idx="197">
                  <c:v>4.5100000000000001E-2</c:v>
                </c:pt>
                <c:pt idx="198">
                  <c:v>4.5499999999999999E-2</c:v>
                </c:pt>
                <c:pt idx="199">
                  <c:v>4.2699999999999995E-2</c:v>
                </c:pt>
                <c:pt idx="200">
                  <c:v>4.1100000000000005E-2</c:v>
                </c:pt>
                <c:pt idx="201">
                  <c:v>4.07E-2</c:v>
                </c:pt>
                <c:pt idx="202">
                  <c:v>3.9900000000000005E-2</c:v>
                </c:pt>
                <c:pt idx="203">
                  <c:v>3.9599999999999996E-2</c:v>
                </c:pt>
                <c:pt idx="204">
                  <c:v>3.9199999999999999E-2</c:v>
                </c:pt>
                <c:pt idx="205">
                  <c:v>3.8900000000000004E-2</c:v>
                </c:pt>
                <c:pt idx="206">
                  <c:v>3.95E-2</c:v>
                </c:pt>
                <c:pt idx="207">
                  <c:v>3.9100000000000003E-2</c:v>
                </c:pt>
                <c:pt idx="208">
                  <c:v>3.7999999999999999E-2</c:v>
                </c:pt>
                <c:pt idx="209">
                  <c:v>3.6799999999999999E-2</c:v>
                </c:pt>
                <c:pt idx="210">
                  <c:v>3.5499999999999997E-2</c:v>
                </c:pt>
                <c:pt idx="211">
                  <c:v>3.6000000000000004E-2</c:v>
                </c:pt>
                <c:pt idx="212">
                  <c:v>3.5000000000000003E-2</c:v>
                </c:pt>
                <c:pt idx="213">
                  <c:v>3.3799999999999997E-2</c:v>
                </c:pt>
                <c:pt idx="214">
                  <c:v>3.3500000000000002E-2</c:v>
                </c:pt>
                <c:pt idx="215">
                  <c:v>3.3500000000000002E-2</c:v>
                </c:pt>
                <c:pt idx="216">
                  <c:v>3.4099999999999998E-2</c:v>
                </c:pt>
                <c:pt idx="217">
                  <c:v>3.5299999999999998E-2</c:v>
                </c:pt>
                <c:pt idx="218">
                  <c:v>3.5699999999999996E-2</c:v>
                </c:pt>
                <c:pt idx="219">
                  <c:v>3.4500000000000003E-2</c:v>
                </c:pt>
                <c:pt idx="220">
                  <c:v>3.5400000000000001E-2</c:v>
                </c:pt>
                <c:pt idx="221">
                  <c:v>4.07E-2</c:v>
                </c:pt>
                <c:pt idx="222">
                  <c:v>4.3700000000000003E-2</c:v>
                </c:pt>
                <c:pt idx="223">
                  <c:v>4.4600000000000001E-2</c:v>
                </c:pt>
                <c:pt idx="224">
                  <c:v>4.4900000000000002E-2</c:v>
                </c:pt>
                <c:pt idx="225">
                  <c:v>4.1900000000000007E-2</c:v>
                </c:pt>
                <c:pt idx="226">
                  <c:v>4.2599999999999999E-2</c:v>
                </c:pt>
                <c:pt idx="227">
                  <c:v>4.4600000000000001E-2</c:v>
                </c:pt>
                <c:pt idx="228">
                  <c:v>4.4299999999999999E-2</c:v>
                </c:pt>
                <c:pt idx="229">
                  <c:v>4.2999999999999997E-2</c:v>
                </c:pt>
                <c:pt idx="230">
                  <c:v>4.3400000000000001E-2</c:v>
                </c:pt>
                <c:pt idx="231">
                  <c:v>4.3400000000000001E-2</c:v>
                </c:pt>
                <c:pt idx="232">
                  <c:v>4.1900000000000007E-2</c:v>
                </c:pt>
                <c:pt idx="233">
                  <c:v>4.1599999999999998E-2</c:v>
                </c:pt>
                <c:pt idx="234">
                  <c:v>4.1299999999999996E-2</c:v>
                </c:pt>
                <c:pt idx="235">
                  <c:v>4.1200000000000001E-2</c:v>
                </c:pt>
                <c:pt idx="236">
                  <c:v>4.1599999999999998E-2</c:v>
                </c:pt>
                <c:pt idx="237">
                  <c:v>4.0399999999999998E-2</c:v>
                </c:pt>
                <c:pt idx="238">
                  <c:v>0.04</c:v>
                </c:pt>
                <c:pt idx="239">
                  <c:v>3.8599999999999995E-2</c:v>
                </c:pt>
                <c:pt idx="240">
                  <c:v>3.6699999999999997E-2</c:v>
                </c:pt>
                <c:pt idx="241">
                  <c:v>3.7100000000000001E-2</c:v>
                </c:pt>
                <c:pt idx="242">
                  <c:v>3.7699999999999997E-2</c:v>
                </c:pt>
                <c:pt idx="243">
                  <c:v>3.6699999999999997E-2</c:v>
                </c:pt>
                <c:pt idx="244">
                  <c:v>3.8399999999999997E-2</c:v>
                </c:pt>
                <c:pt idx="245">
                  <c:v>3.9800000000000002E-2</c:v>
                </c:pt>
                <c:pt idx="246">
                  <c:v>4.0500000000000001E-2</c:v>
                </c:pt>
                <c:pt idx="247">
                  <c:v>3.9100000000000003E-2</c:v>
                </c:pt>
                <c:pt idx="248">
                  <c:v>3.8900000000000004E-2</c:v>
                </c:pt>
                <c:pt idx="249">
                  <c:v>3.7999999999999999E-2</c:v>
                </c:pt>
                <c:pt idx="250">
                  <c:v>3.9399999999999998E-2</c:v>
                </c:pt>
                <c:pt idx="251">
                  <c:v>3.9599999999999996E-2</c:v>
                </c:pt>
                <c:pt idx="252">
                  <c:v>3.8699999999999998E-2</c:v>
                </c:pt>
                <c:pt idx="253">
                  <c:v>3.6600000000000001E-2</c:v>
                </c:pt>
                <c:pt idx="254">
                  <c:v>3.6900000000000002E-2</c:v>
                </c:pt>
                <c:pt idx="255">
                  <c:v>3.61E-2</c:v>
                </c:pt>
                <c:pt idx="256">
                  <c:v>3.6000000000000004E-2</c:v>
                </c:pt>
                <c:pt idx="257">
                  <c:v>3.5700000000000003E-2</c:v>
                </c:pt>
                <c:pt idx="258">
                  <c:v>3.44E-2</c:v>
                </c:pt>
                <c:pt idx="259">
                  <c:v>3.44E-2</c:v>
                </c:pt>
                <c:pt idx="260">
                  <c:v>3.4599999999999999E-2</c:v>
                </c:pt>
                <c:pt idx="261">
                  <c:v>3.4700000000000002E-2</c:v>
                </c:pt>
                <c:pt idx="262">
                  <c:v>3.7699999999999997E-2</c:v>
                </c:pt>
                <c:pt idx="263">
                  <c:v>4.2000000000000003E-2</c:v>
                </c:pt>
                <c:pt idx="264">
                  <c:v>4.1500000000000002E-2</c:v>
                </c:pt>
                <c:pt idx="265">
                  <c:v>4.1700000000000001E-2</c:v>
                </c:pt>
                <c:pt idx="266">
                  <c:v>4.2000000000000003E-2</c:v>
                </c:pt>
                <c:pt idx="267">
                  <c:v>4.0500000000000001E-2</c:v>
                </c:pt>
                <c:pt idx="268">
                  <c:v>4.0099999999999997E-2</c:v>
                </c:pt>
                <c:pt idx="269">
                  <c:v>3.9E-2</c:v>
                </c:pt>
                <c:pt idx="270">
                  <c:v>3.9699999999999999E-2</c:v>
                </c:pt>
                <c:pt idx="271">
                  <c:v>3.8800000000000001E-2</c:v>
                </c:pt>
                <c:pt idx="272">
                  <c:v>3.8100000000000002E-2</c:v>
                </c:pt>
                <c:pt idx="273">
                  <c:v>3.9E-2</c:v>
                </c:pt>
                <c:pt idx="274">
                  <c:v>3.9199999999999999E-2</c:v>
                </c:pt>
                <c:pt idx="275">
                  <c:v>3.95E-2</c:v>
                </c:pt>
                <c:pt idx="276">
                  <c:v>4.0300000000000002E-2</c:v>
                </c:pt>
                <c:pt idx="277">
                  <c:v>4.3299999999999998E-2</c:v>
                </c:pt>
                <c:pt idx="278">
                  <c:v>4.4400000000000002E-2</c:v>
                </c:pt>
                <c:pt idx="279">
                  <c:v>4.4699999999999997E-2</c:v>
                </c:pt>
                <c:pt idx="280">
                  <c:v>4.5900000000000003E-2</c:v>
                </c:pt>
                <c:pt idx="281">
                  <c:v>4.5699999999999998E-2</c:v>
                </c:pt>
                <c:pt idx="282">
                  <c:v>4.53E-2</c:v>
                </c:pt>
                <c:pt idx="283">
                  <c:v>4.5499999999999999E-2</c:v>
                </c:pt>
                <c:pt idx="284">
                  <c:v>4.6300000000000001E-2</c:v>
                </c:pt>
                <c:pt idx="285">
                  <c:v>4.8300000000000003E-2</c:v>
                </c:pt>
                <c:pt idx="286">
                  <c:v>4.87E-2</c:v>
                </c:pt>
                <c:pt idx="287">
                  <c:v>4.6399999999999997E-2</c:v>
                </c:pt>
                <c:pt idx="288">
                  <c:v>4.4600000000000001E-2</c:v>
                </c:pt>
                <c:pt idx="289">
                  <c:v>4.3700000000000003E-2</c:v>
                </c:pt>
                <c:pt idx="290">
                  <c:v>4.2700000000000002E-2</c:v>
                </c:pt>
                <c:pt idx="291">
                  <c:v>4.1399999999999999E-2</c:v>
                </c:pt>
                <c:pt idx="292">
                  <c:v>4.07E-2</c:v>
                </c:pt>
                <c:pt idx="293">
                  <c:v>3.7999999999999999E-2</c:v>
                </c:pt>
                <c:pt idx="294">
                  <c:v>3.7699999999999997E-2</c:v>
                </c:pt>
                <c:pt idx="295">
                  <c:v>3.6200000000000003E-2</c:v>
                </c:pt>
                <c:pt idx="296">
                  <c:v>3.61E-2</c:v>
                </c:pt>
                <c:pt idx="297">
                  <c:v>3.6900000000000002E-2</c:v>
                </c:pt>
                <c:pt idx="298">
                  <c:v>3.6999999999999998E-2</c:v>
                </c:pt>
                <c:pt idx="299">
                  <c:v>3.7199999999999997E-2</c:v>
                </c:pt>
                <c:pt idx="300">
                  <c:v>3.6200000000000003E-2</c:v>
                </c:pt>
                <c:pt idx="301">
                  <c:v>3.4700000000000002E-2</c:v>
                </c:pt>
                <c:pt idx="302">
                  <c:v>3.4500000000000003E-2</c:v>
                </c:pt>
                <c:pt idx="303">
                  <c:v>3.3099999999999997E-2</c:v>
                </c:pt>
                <c:pt idx="304">
                  <c:v>3.2300000000000002E-2</c:v>
                </c:pt>
                <c:pt idx="305">
                  <c:v>3.1600000000000003E-2</c:v>
                </c:pt>
                <c:pt idx="306">
                  <c:v>3.0200000000000001E-2</c:v>
                </c:pt>
                <c:pt idx="307">
                  <c:v>2.9399999999999999E-2</c:v>
                </c:pt>
                <c:pt idx="308">
                  <c:v>2.8899999999999999E-2</c:v>
                </c:pt>
                <c:pt idx="309">
                  <c:v>2.8299999999999999E-2</c:v>
                </c:pt>
                <c:pt idx="310">
                  <c:v>2.7699999999999999E-2</c:v>
                </c:pt>
                <c:pt idx="311">
                  <c:v>2.6800000000000001E-2</c:v>
                </c:pt>
                <c:pt idx="312">
                  <c:v>2.7400000000000001E-2</c:v>
                </c:pt>
                <c:pt idx="313">
                  <c:v>2.81E-2</c:v>
                </c:pt>
                <c:pt idx="314">
                  <c:v>3.1699999999999999E-2</c:v>
                </c:pt>
              </c:numCache>
            </c:numRef>
          </c:val>
          <c:smooth val="0"/>
          <c:extLst>
            <c:ext xmlns:c16="http://schemas.microsoft.com/office/drawing/2014/chart" uri="{C3380CC4-5D6E-409C-BE32-E72D297353CC}">
              <c16:uniqueId val="{00000003-C93B-D342-B683-4596F678C560}"/>
            </c:ext>
          </c:extLst>
        </c:ser>
        <c:dLbls>
          <c:showLegendKey val="0"/>
          <c:showVal val="0"/>
          <c:showCatName val="0"/>
          <c:showSerName val="0"/>
          <c:showPercent val="0"/>
          <c:showBubbleSize val="0"/>
        </c:dLbls>
        <c:smooth val="0"/>
        <c:axId val="-2101527544"/>
        <c:axId val="-2031562504"/>
      </c:lineChart>
      <c:dateAx>
        <c:axId val="-2101527544"/>
        <c:scaling>
          <c:orientation val="minMax"/>
          <c:min val="34759"/>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031562504"/>
        <c:crosses val="autoZero"/>
        <c:auto val="1"/>
        <c:lblOffset val="100"/>
        <c:baseTimeUnit val="days"/>
        <c:majorUnit val="1"/>
        <c:majorTimeUnit val="years"/>
      </c:dateAx>
      <c:valAx>
        <c:axId val="-2031562504"/>
        <c:scaling>
          <c:orientation val="minMax"/>
          <c:min val="0.01"/>
        </c:scaling>
        <c:delete val="0"/>
        <c:axPos val="l"/>
        <c:title>
          <c:tx>
            <c:rich>
              <a:bodyPr rot="-54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r>
                  <a:rPr lang="en-US" dirty="0"/>
                  <a:t>Rate</a:t>
                </a:r>
              </a:p>
            </c:rich>
          </c:tx>
          <c:layout>
            <c:manualLayout>
              <c:xMode val="edge"/>
              <c:yMode val="edge"/>
              <c:x val="3.19335083114611E-3"/>
              <c:y val="0.38073667326671901"/>
            </c:manualLayout>
          </c:layout>
          <c:overlay val="0"/>
          <c:spPr>
            <a:noFill/>
            <a:ln>
              <a:noFill/>
            </a:ln>
            <a:effectLst/>
          </c:spPr>
        </c:title>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101527544"/>
        <c:crosses val="autoZero"/>
        <c:crossBetween val="between"/>
      </c:valAx>
      <c:spPr>
        <a:noFill/>
        <a:ln>
          <a:noFill/>
        </a:ln>
        <a:effectLst/>
      </c:spPr>
    </c:plotArea>
    <c:legend>
      <c:legendPos val="b"/>
      <c:layout>
        <c:manualLayout>
          <c:xMode val="edge"/>
          <c:yMode val="edge"/>
          <c:x val="0.56049230825313501"/>
          <c:y val="0.145357323755583"/>
          <c:w val="0.15679307842201501"/>
          <c:h val="6.760563920737980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981746599856835E-2"/>
          <c:y val="3.8272317253446771E-2"/>
          <c:w val="0.92497448235637214"/>
          <c:h val="0.83158298639394213"/>
        </c:manualLayout>
      </c:layout>
      <c:lineChart>
        <c:grouping val="standard"/>
        <c:varyColors val="0"/>
        <c:ser>
          <c:idx val="0"/>
          <c:order val="0"/>
          <c:tx>
            <c:strRef>
              <c:f>Sheet1!$B$2</c:f>
              <c:strCache>
                <c:ptCount val="1"/>
                <c:pt idx="0">
                  <c:v>S&amp;P/Case-Shiller U.S. National Home Price Index, NSA</c:v>
                </c:pt>
              </c:strCache>
            </c:strRef>
          </c:tx>
          <c:spPr>
            <a:ln w="47625" cap="rnd">
              <a:solidFill>
                <a:srgbClr val="00B0F0"/>
              </a:solidFill>
              <a:round/>
            </a:ln>
            <a:effectLst/>
          </c:spPr>
          <c:marker>
            <c:symbol val="none"/>
          </c:marker>
          <c:cat>
            <c:numRef>
              <c:f>Sheet1!$A$3:$A$315</c:f>
              <c:numCache>
                <c:formatCode>mmm\-yy</c:formatCode>
                <c:ptCount val="313"/>
                <c:pt idx="0">
                  <c:v>34700</c:v>
                </c:pt>
                <c:pt idx="1">
                  <c:v>34731</c:v>
                </c:pt>
                <c:pt idx="2">
                  <c:v>34759</c:v>
                </c:pt>
                <c:pt idx="3">
                  <c:v>34790</c:v>
                </c:pt>
                <c:pt idx="4">
                  <c:v>34820</c:v>
                </c:pt>
                <c:pt idx="5">
                  <c:v>34851</c:v>
                </c:pt>
                <c:pt idx="6">
                  <c:v>34881</c:v>
                </c:pt>
                <c:pt idx="7">
                  <c:v>34912</c:v>
                </c:pt>
                <c:pt idx="8">
                  <c:v>34943</c:v>
                </c:pt>
                <c:pt idx="9">
                  <c:v>34973</c:v>
                </c:pt>
                <c:pt idx="10">
                  <c:v>35004</c:v>
                </c:pt>
                <c:pt idx="11">
                  <c:v>35034</c:v>
                </c:pt>
                <c:pt idx="12">
                  <c:v>35065</c:v>
                </c:pt>
                <c:pt idx="13">
                  <c:v>35096</c:v>
                </c:pt>
                <c:pt idx="14">
                  <c:v>35125</c:v>
                </c:pt>
                <c:pt idx="15">
                  <c:v>35156</c:v>
                </c:pt>
                <c:pt idx="16">
                  <c:v>35186</c:v>
                </c:pt>
                <c:pt idx="17">
                  <c:v>35217</c:v>
                </c:pt>
                <c:pt idx="18">
                  <c:v>35247</c:v>
                </c:pt>
                <c:pt idx="19">
                  <c:v>35278</c:v>
                </c:pt>
                <c:pt idx="20">
                  <c:v>35309</c:v>
                </c:pt>
                <c:pt idx="21">
                  <c:v>35339</c:v>
                </c:pt>
                <c:pt idx="22">
                  <c:v>35370</c:v>
                </c:pt>
                <c:pt idx="23">
                  <c:v>35400</c:v>
                </c:pt>
                <c:pt idx="24">
                  <c:v>35431</c:v>
                </c:pt>
                <c:pt idx="25">
                  <c:v>35462</c:v>
                </c:pt>
                <c:pt idx="26">
                  <c:v>35490</c:v>
                </c:pt>
                <c:pt idx="27">
                  <c:v>35521</c:v>
                </c:pt>
                <c:pt idx="28">
                  <c:v>35551</c:v>
                </c:pt>
                <c:pt idx="29">
                  <c:v>35582</c:v>
                </c:pt>
                <c:pt idx="30">
                  <c:v>35612</c:v>
                </c:pt>
                <c:pt idx="31">
                  <c:v>35643</c:v>
                </c:pt>
                <c:pt idx="32">
                  <c:v>35674</c:v>
                </c:pt>
                <c:pt idx="33">
                  <c:v>35704</c:v>
                </c:pt>
                <c:pt idx="34">
                  <c:v>35735</c:v>
                </c:pt>
                <c:pt idx="35">
                  <c:v>35765</c:v>
                </c:pt>
                <c:pt idx="36">
                  <c:v>35796</c:v>
                </c:pt>
                <c:pt idx="37">
                  <c:v>35827</c:v>
                </c:pt>
                <c:pt idx="38">
                  <c:v>35855</c:v>
                </c:pt>
                <c:pt idx="39">
                  <c:v>35886</c:v>
                </c:pt>
                <c:pt idx="40">
                  <c:v>35916</c:v>
                </c:pt>
                <c:pt idx="41">
                  <c:v>35947</c:v>
                </c:pt>
                <c:pt idx="42">
                  <c:v>35977</c:v>
                </c:pt>
                <c:pt idx="43">
                  <c:v>36008</c:v>
                </c:pt>
                <c:pt idx="44">
                  <c:v>36039</c:v>
                </c:pt>
                <c:pt idx="45">
                  <c:v>36069</c:v>
                </c:pt>
                <c:pt idx="46">
                  <c:v>36100</c:v>
                </c:pt>
                <c:pt idx="47">
                  <c:v>36130</c:v>
                </c:pt>
                <c:pt idx="48">
                  <c:v>36161</c:v>
                </c:pt>
                <c:pt idx="49">
                  <c:v>36192</c:v>
                </c:pt>
                <c:pt idx="50">
                  <c:v>36220</c:v>
                </c:pt>
                <c:pt idx="51">
                  <c:v>36251</c:v>
                </c:pt>
                <c:pt idx="52">
                  <c:v>36281</c:v>
                </c:pt>
                <c:pt idx="53">
                  <c:v>36312</c:v>
                </c:pt>
                <c:pt idx="54">
                  <c:v>36342</c:v>
                </c:pt>
                <c:pt idx="55">
                  <c:v>36373</c:v>
                </c:pt>
                <c:pt idx="56">
                  <c:v>36404</c:v>
                </c:pt>
                <c:pt idx="57">
                  <c:v>36434</c:v>
                </c:pt>
                <c:pt idx="58">
                  <c:v>36465</c:v>
                </c:pt>
                <c:pt idx="59">
                  <c:v>36495</c:v>
                </c:pt>
                <c:pt idx="60">
                  <c:v>36526</c:v>
                </c:pt>
                <c:pt idx="61">
                  <c:v>36557</c:v>
                </c:pt>
                <c:pt idx="62">
                  <c:v>36586</c:v>
                </c:pt>
                <c:pt idx="63">
                  <c:v>36617</c:v>
                </c:pt>
                <c:pt idx="64">
                  <c:v>36647</c:v>
                </c:pt>
                <c:pt idx="65">
                  <c:v>36678</c:v>
                </c:pt>
                <c:pt idx="66">
                  <c:v>36708</c:v>
                </c:pt>
                <c:pt idx="67">
                  <c:v>36739</c:v>
                </c:pt>
                <c:pt idx="68">
                  <c:v>36770</c:v>
                </c:pt>
                <c:pt idx="69">
                  <c:v>36800</c:v>
                </c:pt>
                <c:pt idx="70">
                  <c:v>36831</c:v>
                </c:pt>
                <c:pt idx="71">
                  <c:v>36861</c:v>
                </c:pt>
                <c:pt idx="72">
                  <c:v>36892</c:v>
                </c:pt>
                <c:pt idx="73">
                  <c:v>36923</c:v>
                </c:pt>
                <c:pt idx="74">
                  <c:v>36951</c:v>
                </c:pt>
                <c:pt idx="75">
                  <c:v>36982</c:v>
                </c:pt>
                <c:pt idx="76">
                  <c:v>37012</c:v>
                </c:pt>
                <c:pt idx="77">
                  <c:v>37043</c:v>
                </c:pt>
                <c:pt idx="78">
                  <c:v>37073</c:v>
                </c:pt>
                <c:pt idx="79">
                  <c:v>37104</c:v>
                </c:pt>
                <c:pt idx="80">
                  <c:v>37135</c:v>
                </c:pt>
                <c:pt idx="81">
                  <c:v>37165</c:v>
                </c:pt>
                <c:pt idx="82">
                  <c:v>37196</c:v>
                </c:pt>
                <c:pt idx="83">
                  <c:v>37226</c:v>
                </c:pt>
                <c:pt idx="84">
                  <c:v>37257</c:v>
                </c:pt>
                <c:pt idx="85">
                  <c:v>37288</c:v>
                </c:pt>
                <c:pt idx="86">
                  <c:v>37316</c:v>
                </c:pt>
                <c:pt idx="87">
                  <c:v>37347</c:v>
                </c:pt>
                <c:pt idx="88">
                  <c:v>37377</c:v>
                </c:pt>
                <c:pt idx="89">
                  <c:v>37408</c:v>
                </c:pt>
                <c:pt idx="90">
                  <c:v>37438</c:v>
                </c:pt>
                <c:pt idx="91">
                  <c:v>37469</c:v>
                </c:pt>
                <c:pt idx="92">
                  <c:v>37500</c:v>
                </c:pt>
                <c:pt idx="93">
                  <c:v>37530</c:v>
                </c:pt>
                <c:pt idx="94">
                  <c:v>37561</c:v>
                </c:pt>
                <c:pt idx="95">
                  <c:v>37591</c:v>
                </c:pt>
                <c:pt idx="96">
                  <c:v>37622</c:v>
                </c:pt>
                <c:pt idx="97">
                  <c:v>37653</c:v>
                </c:pt>
                <c:pt idx="98">
                  <c:v>37681</c:v>
                </c:pt>
                <c:pt idx="99">
                  <c:v>37712</c:v>
                </c:pt>
                <c:pt idx="100">
                  <c:v>37742</c:v>
                </c:pt>
                <c:pt idx="101">
                  <c:v>37773</c:v>
                </c:pt>
                <c:pt idx="102">
                  <c:v>37803</c:v>
                </c:pt>
                <c:pt idx="103">
                  <c:v>37834</c:v>
                </c:pt>
                <c:pt idx="104">
                  <c:v>37865</c:v>
                </c:pt>
                <c:pt idx="105">
                  <c:v>37895</c:v>
                </c:pt>
                <c:pt idx="106">
                  <c:v>37926</c:v>
                </c:pt>
                <c:pt idx="107">
                  <c:v>37956</c:v>
                </c:pt>
                <c:pt idx="108">
                  <c:v>37987</c:v>
                </c:pt>
                <c:pt idx="109">
                  <c:v>38018</c:v>
                </c:pt>
                <c:pt idx="110">
                  <c:v>38047</c:v>
                </c:pt>
                <c:pt idx="111">
                  <c:v>38078</c:v>
                </c:pt>
                <c:pt idx="112">
                  <c:v>38108</c:v>
                </c:pt>
                <c:pt idx="113">
                  <c:v>38139</c:v>
                </c:pt>
                <c:pt idx="114">
                  <c:v>38169</c:v>
                </c:pt>
                <c:pt idx="115">
                  <c:v>38200</c:v>
                </c:pt>
                <c:pt idx="116">
                  <c:v>38231</c:v>
                </c:pt>
                <c:pt idx="117">
                  <c:v>38261</c:v>
                </c:pt>
                <c:pt idx="118">
                  <c:v>38292</c:v>
                </c:pt>
                <c:pt idx="119">
                  <c:v>38322</c:v>
                </c:pt>
                <c:pt idx="120">
                  <c:v>38353</c:v>
                </c:pt>
                <c:pt idx="121">
                  <c:v>38384</c:v>
                </c:pt>
                <c:pt idx="122">
                  <c:v>38412</c:v>
                </c:pt>
                <c:pt idx="123">
                  <c:v>38443</c:v>
                </c:pt>
                <c:pt idx="124">
                  <c:v>38473</c:v>
                </c:pt>
                <c:pt idx="125">
                  <c:v>38504</c:v>
                </c:pt>
                <c:pt idx="126">
                  <c:v>38534</c:v>
                </c:pt>
                <c:pt idx="127">
                  <c:v>38565</c:v>
                </c:pt>
                <c:pt idx="128">
                  <c:v>38596</c:v>
                </c:pt>
                <c:pt idx="129">
                  <c:v>38626</c:v>
                </c:pt>
                <c:pt idx="130">
                  <c:v>38657</c:v>
                </c:pt>
                <c:pt idx="131">
                  <c:v>38687</c:v>
                </c:pt>
                <c:pt idx="132">
                  <c:v>38718</c:v>
                </c:pt>
                <c:pt idx="133">
                  <c:v>38749</c:v>
                </c:pt>
                <c:pt idx="134">
                  <c:v>38777</c:v>
                </c:pt>
                <c:pt idx="135">
                  <c:v>38808</c:v>
                </c:pt>
                <c:pt idx="136">
                  <c:v>38838</c:v>
                </c:pt>
                <c:pt idx="137">
                  <c:v>38869</c:v>
                </c:pt>
                <c:pt idx="138">
                  <c:v>38899</c:v>
                </c:pt>
                <c:pt idx="139">
                  <c:v>38930</c:v>
                </c:pt>
                <c:pt idx="140">
                  <c:v>38961</c:v>
                </c:pt>
                <c:pt idx="141">
                  <c:v>38991</c:v>
                </c:pt>
                <c:pt idx="142">
                  <c:v>39022</c:v>
                </c:pt>
                <c:pt idx="143">
                  <c:v>39052</c:v>
                </c:pt>
                <c:pt idx="144">
                  <c:v>39083</c:v>
                </c:pt>
                <c:pt idx="145">
                  <c:v>39114</c:v>
                </c:pt>
                <c:pt idx="146">
                  <c:v>39142</c:v>
                </c:pt>
                <c:pt idx="147">
                  <c:v>39173</c:v>
                </c:pt>
                <c:pt idx="148">
                  <c:v>39203</c:v>
                </c:pt>
                <c:pt idx="149">
                  <c:v>39234</c:v>
                </c:pt>
                <c:pt idx="150">
                  <c:v>39264</c:v>
                </c:pt>
                <c:pt idx="151">
                  <c:v>39295</c:v>
                </c:pt>
                <c:pt idx="152">
                  <c:v>39326</c:v>
                </c:pt>
                <c:pt idx="153">
                  <c:v>39356</c:v>
                </c:pt>
                <c:pt idx="154">
                  <c:v>39387</c:v>
                </c:pt>
                <c:pt idx="155">
                  <c:v>39417</c:v>
                </c:pt>
                <c:pt idx="156">
                  <c:v>39448</c:v>
                </c:pt>
                <c:pt idx="157">
                  <c:v>39479</c:v>
                </c:pt>
                <c:pt idx="158">
                  <c:v>39508</c:v>
                </c:pt>
                <c:pt idx="159">
                  <c:v>39539</c:v>
                </c:pt>
                <c:pt idx="160">
                  <c:v>39569</c:v>
                </c:pt>
                <c:pt idx="161">
                  <c:v>39600</c:v>
                </c:pt>
                <c:pt idx="162">
                  <c:v>39630</c:v>
                </c:pt>
                <c:pt idx="163">
                  <c:v>39661</c:v>
                </c:pt>
                <c:pt idx="164">
                  <c:v>39692</c:v>
                </c:pt>
                <c:pt idx="165">
                  <c:v>39722</c:v>
                </c:pt>
                <c:pt idx="166">
                  <c:v>39753</c:v>
                </c:pt>
                <c:pt idx="167">
                  <c:v>39783</c:v>
                </c:pt>
                <c:pt idx="168">
                  <c:v>39814</c:v>
                </c:pt>
                <c:pt idx="169">
                  <c:v>39845</c:v>
                </c:pt>
                <c:pt idx="170">
                  <c:v>39873</c:v>
                </c:pt>
                <c:pt idx="171">
                  <c:v>39904</c:v>
                </c:pt>
                <c:pt idx="172">
                  <c:v>39934</c:v>
                </c:pt>
                <c:pt idx="173">
                  <c:v>39965</c:v>
                </c:pt>
                <c:pt idx="174">
                  <c:v>39995</c:v>
                </c:pt>
                <c:pt idx="175">
                  <c:v>40026</c:v>
                </c:pt>
                <c:pt idx="176">
                  <c:v>40057</c:v>
                </c:pt>
                <c:pt idx="177">
                  <c:v>40087</c:v>
                </c:pt>
                <c:pt idx="178">
                  <c:v>40118</c:v>
                </c:pt>
                <c:pt idx="179">
                  <c:v>40148</c:v>
                </c:pt>
                <c:pt idx="180">
                  <c:v>40179</c:v>
                </c:pt>
                <c:pt idx="181">
                  <c:v>40210</c:v>
                </c:pt>
                <c:pt idx="182">
                  <c:v>40238</c:v>
                </c:pt>
                <c:pt idx="183">
                  <c:v>40269</c:v>
                </c:pt>
                <c:pt idx="184">
                  <c:v>40299</c:v>
                </c:pt>
                <c:pt idx="185">
                  <c:v>40330</c:v>
                </c:pt>
                <c:pt idx="186">
                  <c:v>40360</c:v>
                </c:pt>
                <c:pt idx="187">
                  <c:v>40391</c:v>
                </c:pt>
                <c:pt idx="188">
                  <c:v>40422</c:v>
                </c:pt>
                <c:pt idx="189">
                  <c:v>40452</c:v>
                </c:pt>
                <c:pt idx="190">
                  <c:v>40483</c:v>
                </c:pt>
                <c:pt idx="191">
                  <c:v>40513</c:v>
                </c:pt>
                <c:pt idx="192">
                  <c:v>40544</c:v>
                </c:pt>
                <c:pt idx="193">
                  <c:v>40575</c:v>
                </c:pt>
                <c:pt idx="194">
                  <c:v>40603</c:v>
                </c:pt>
                <c:pt idx="195">
                  <c:v>40634</c:v>
                </c:pt>
                <c:pt idx="196">
                  <c:v>40664</c:v>
                </c:pt>
                <c:pt idx="197">
                  <c:v>40695</c:v>
                </c:pt>
                <c:pt idx="198">
                  <c:v>40725</c:v>
                </c:pt>
                <c:pt idx="199">
                  <c:v>40756</c:v>
                </c:pt>
                <c:pt idx="200">
                  <c:v>40787</c:v>
                </c:pt>
                <c:pt idx="201">
                  <c:v>40817</c:v>
                </c:pt>
                <c:pt idx="202">
                  <c:v>40848</c:v>
                </c:pt>
                <c:pt idx="203">
                  <c:v>40878</c:v>
                </c:pt>
                <c:pt idx="204">
                  <c:v>40909</c:v>
                </c:pt>
                <c:pt idx="205">
                  <c:v>40940</c:v>
                </c:pt>
                <c:pt idx="206">
                  <c:v>40969</c:v>
                </c:pt>
                <c:pt idx="207">
                  <c:v>41000</c:v>
                </c:pt>
                <c:pt idx="208">
                  <c:v>41030</c:v>
                </c:pt>
                <c:pt idx="209">
                  <c:v>41061</c:v>
                </c:pt>
                <c:pt idx="210">
                  <c:v>41091</c:v>
                </c:pt>
                <c:pt idx="211">
                  <c:v>41122</c:v>
                </c:pt>
                <c:pt idx="212">
                  <c:v>41153</c:v>
                </c:pt>
                <c:pt idx="213">
                  <c:v>41183</c:v>
                </c:pt>
                <c:pt idx="214">
                  <c:v>41214</c:v>
                </c:pt>
                <c:pt idx="215">
                  <c:v>41244</c:v>
                </c:pt>
                <c:pt idx="216">
                  <c:v>41275</c:v>
                </c:pt>
                <c:pt idx="217">
                  <c:v>41306</c:v>
                </c:pt>
                <c:pt idx="218">
                  <c:v>41334</c:v>
                </c:pt>
                <c:pt idx="219">
                  <c:v>41365</c:v>
                </c:pt>
                <c:pt idx="220">
                  <c:v>41395</c:v>
                </c:pt>
                <c:pt idx="221">
                  <c:v>41426</c:v>
                </c:pt>
                <c:pt idx="222">
                  <c:v>41456</c:v>
                </c:pt>
                <c:pt idx="223">
                  <c:v>41487</c:v>
                </c:pt>
                <c:pt idx="224">
                  <c:v>41518</c:v>
                </c:pt>
                <c:pt idx="225">
                  <c:v>41548</c:v>
                </c:pt>
                <c:pt idx="226">
                  <c:v>41579</c:v>
                </c:pt>
                <c:pt idx="227">
                  <c:v>41609</c:v>
                </c:pt>
                <c:pt idx="228">
                  <c:v>41640</c:v>
                </c:pt>
                <c:pt idx="229">
                  <c:v>41671</c:v>
                </c:pt>
                <c:pt idx="230">
                  <c:v>41699</c:v>
                </c:pt>
                <c:pt idx="231">
                  <c:v>41730</c:v>
                </c:pt>
                <c:pt idx="232">
                  <c:v>41760</c:v>
                </c:pt>
                <c:pt idx="233">
                  <c:v>41791</c:v>
                </c:pt>
                <c:pt idx="234">
                  <c:v>41821</c:v>
                </c:pt>
                <c:pt idx="235">
                  <c:v>41852</c:v>
                </c:pt>
                <c:pt idx="236">
                  <c:v>41883</c:v>
                </c:pt>
                <c:pt idx="237">
                  <c:v>41913</c:v>
                </c:pt>
                <c:pt idx="238">
                  <c:v>41944</c:v>
                </c:pt>
                <c:pt idx="239">
                  <c:v>41974</c:v>
                </c:pt>
                <c:pt idx="240">
                  <c:v>42005</c:v>
                </c:pt>
                <c:pt idx="241">
                  <c:v>42036</c:v>
                </c:pt>
                <c:pt idx="242">
                  <c:v>42064</c:v>
                </c:pt>
                <c:pt idx="243">
                  <c:v>42095</c:v>
                </c:pt>
                <c:pt idx="244">
                  <c:v>42125</c:v>
                </c:pt>
                <c:pt idx="245">
                  <c:v>42156</c:v>
                </c:pt>
                <c:pt idx="246">
                  <c:v>42186</c:v>
                </c:pt>
                <c:pt idx="247">
                  <c:v>42217</c:v>
                </c:pt>
                <c:pt idx="248">
                  <c:v>42248</c:v>
                </c:pt>
                <c:pt idx="249">
                  <c:v>42278</c:v>
                </c:pt>
                <c:pt idx="250">
                  <c:v>42309</c:v>
                </c:pt>
                <c:pt idx="251">
                  <c:v>42339</c:v>
                </c:pt>
                <c:pt idx="252">
                  <c:v>42370</c:v>
                </c:pt>
                <c:pt idx="253">
                  <c:v>42401</c:v>
                </c:pt>
                <c:pt idx="254">
                  <c:v>42430</c:v>
                </c:pt>
                <c:pt idx="255">
                  <c:v>42461</c:v>
                </c:pt>
                <c:pt idx="256">
                  <c:v>42491</c:v>
                </c:pt>
                <c:pt idx="257">
                  <c:v>42522</c:v>
                </c:pt>
                <c:pt idx="258">
                  <c:v>42552</c:v>
                </c:pt>
                <c:pt idx="259">
                  <c:v>42583</c:v>
                </c:pt>
                <c:pt idx="260">
                  <c:v>42614</c:v>
                </c:pt>
                <c:pt idx="261">
                  <c:v>42644</c:v>
                </c:pt>
                <c:pt idx="262">
                  <c:v>42675</c:v>
                </c:pt>
                <c:pt idx="263">
                  <c:v>42705</c:v>
                </c:pt>
                <c:pt idx="264">
                  <c:v>42736</c:v>
                </c:pt>
                <c:pt idx="265">
                  <c:v>42767</c:v>
                </c:pt>
                <c:pt idx="266">
                  <c:v>42795</c:v>
                </c:pt>
                <c:pt idx="267">
                  <c:v>42826</c:v>
                </c:pt>
                <c:pt idx="268">
                  <c:v>42856</c:v>
                </c:pt>
                <c:pt idx="269">
                  <c:v>42887</c:v>
                </c:pt>
                <c:pt idx="270">
                  <c:v>42917</c:v>
                </c:pt>
                <c:pt idx="271">
                  <c:v>42948</c:v>
                </c:pt>
                <c:pt idx="272">
                  <c:v>42979</c:v>
                </c:pt>
                <c:pt idx="273">
                  <c:v>43009</c:v>
                </c:pt>
                <c:pt idx="274">
                  <c:v>43040</c:v>
                </c:pt>
                <c:pt idx="275">
                  <c:v>43070</c:v>
                </c:pt>
                <c:pt idx="276">
                  <c:v>43101</c:v>
                </c:pt>
                <c:pt idx="277">
                  <c:v>43132</c:v>
                </c:pt>
                <c:pt idx="278">
                  <c:v>43160</c:v>
                </c:pt>
                <c:pt idx="279">
                  <c:v>43191</c:v>
                </c:pt>
                <c:pt idx="280">
                  <c:v>43221</c:v>
                </c:pt>
                <c:pt idx="281">
                  <c:v>43252</c:v>
                </c:pt>
                <c:pt idx="282">
                  <c:v>43282</c:v>
                </c:pt>
                <c:pt idx="283">
                  <c:v>43313</c:v>
                </c:pt>
                <c:pt idx="284">
                  <c:v>43344</c:v>
                </c:pt>
                <c:pt idx="285">
                  <c:v>43374</c:v>
                </c:pt>
                <c:pt idx="286">
                  <c:v>43405</c:v>
                </c:pt>
                <c:pt idx="287">
                  <c:v>43435</c:v>
                </c:pt>
                <c:pt idx="288">
                  <c:v>43466</c:v>
                </c:pt>
                <c:pt idx="289">
                  <c:v>43497</c:v>
                </c:pt>
                <c:pt idx="290">
                  <c:v>43525</c:v>
                </c:pt>
                <c:pt idx="291">
                  <c:v>43556</c:v>
                </c:pt>
                <c:pt idx="292">
                  <c:v>43586</c:v>
                </c:pt>
                <c:pt idx="293">
                  <c:v>43617</c:v>
                </c:pt>
                <c:pt idx="294">
                  <c:v>43647</c:v>
                </c:pt>
                <c:pt idx="295">
                  <c:v>43678</c:v>
                </c:pt>
                <c:pt idx="296">
                  <c:v>43709</c:v>
                </c:pt>
                <c:pt idx="297">
                  <c:v>43739</c:v>
                </c:pt>
                <c:pt idx="298">
                  <c:v>43770</c:v>
                </c:pt>
                <c:pt idx="299">
                  <c:v>43800</c:v>
                </c:pt>
                <c:pt idx="300">
                  <c:v>43831</c:v>
                </c:pt>
                <c:pt idx="301">
                  <c:v>43862</c:v>
                </c:pt>
                <c:pt idx="302">
                  <c:v>43891</c:v>
                </c:pt>
                <c:pt idx="303">
                  <c:v>43922</c:v>
                </c:pt>
                <c:pt idx="304">
                  <c:v>43952</c:v>
                </c:pt>
                <c:pt idx="305">
                  <c:v>43983</c:v>
                </c:pt>
                <c:pt idx="306">
                  <c:v>44013</c:v>
                </c:pt>
                <c:pt idx="307">
                  <c:v>44044</c:v>
                </c:pt>
                <c:pt idx="308">
                  <c:v>44075</c:v>
                </c:pt>
                <c:pt idx="309">
                  <c:v>44105</c:v>
                </c:pt>
                <c:pt idx="310">
                  <c:v>44136</c:v>
                </c:pt>
                <c:pt idx="311">
                  <c:v>44166</c:v>
                </c:pt>
                <c:pt idx="312">
                  <c:v>44197</c:v>
                </c:pt>
              </c:numCache>
            </c:numRef>
          </c:cat>
          <c:val>
            <c:numRef>
              <c:f>Sheet1!$B$3:$B$315</c:f>
              <c:numCache>
                <c:formatCode>0.00</c:formatCode>
                <c:ptCount val="313"/>
                <c:pt idx="0">
                  <c:v>80.028999999999996</c:v>
                </c:pt>
                <c:pt idx="1">
                  <c:v>79.994</c:v>
                </c:pt>
                <c:pt idx="2">
                  <c:v>80.081000000000003</c:v>
                </c:pt>
                <c:pt idx="3">
                  <c:v>80.373999999999995</c:v>
                </c:pt>
                <c:pt idx="4">
                  <c:v>80.695999999999998</c:v>
                </c:pt>
                <c:pt idx="5">
                  <c:v>81.073000000000008</c:v>
                </c:pt>
                <c:pt idx="6">
                  <c:v>81.415000000000006</c:v>
                </c:pt>
                <c:pt idx="7">
                  <c:v>81.658000000000001</c:v>
                </c:pt>
                <c:pt idx="8">
                  <c:v>81.742000000000004</c:v>
                </c:pt>
                <c:pt idx="9">
                  <c:v>81.731000000000009</c:v>
                </c:pt>
                <c:pt idx="10">
                  <c:v>81.63600000000001</c:v>
                </c:pt>
                <c:pt idx="11">
                  <c:v>81.518000000000001</c:v>
                </c:pt>
                <c:pt idx="12">
                  <c:v>81.430999999999997</c:v>
                </c:pt>
                <c:pt idx="13">
                  <c:v>81.403000000000006</c:v>
                </c:pt>
                <c:pt idx="14">
                  <c:v>81.668999999999997</c:v>
                </c:pt>
                <c:pt idx="15">
                  <c:v>82.127999999999986</c:v>
                </c:pt>
                <c:pt idx="16">
                  <c:v>82.606000000000009</c:v>
                </c:pt>
                <c:pt idx="17">
                  <c:v>83.052000000000007</c:v>
                </c:pt>
                <c:pt idx="18">
                  <c:v>83.422000000000011</c:v>
                </c:pt>
                <c:pt idx="19">
                  <c:v>83.647999999999996</c:v>
                </c:pt>
                <c:pt idx="20">
                  <c:v>83.704999999999998</c:v>
                </c:pt>
                <c:pt idx="21">
                  <c:v>83.632999999999996</c:v>
                </c:pt>
                <c:pt idx="22">
                  <c:v>83.56</c:v>
                </c:pt>
                <c:pt idx="23">
                  <c:v>83.494</c:v>
                </c:pt>
                <c:pt idx="24">
                  <c:v>83.533999999999992</c:v>
                </c:pt>
                <c:pt idx="25">
                  <c:v>83.6</c:v>
                </c:pt>
                <c:pt idx="26">
                  <c:v>83.915000000000006</c:v>
                </c:pt>
                <c:pt idx="27">
                  <c:v>84.323999999999998</c:v>
                </c:pt>
                <c:pt idx="28">
                  <c:v>84.867999999999995</c:v>
                </c:pt>
                <c:pt idx="29">
                  <c:v>85.402000000000001</c:v>
                </c:pt>
                <c:pt idx="30">
                  <c:v>85.843999999999994</c:v>
                </c:pt>
                <c:pt idx="31">
                  <c:v>86.153999999999996</c:v>
                </c:pt>
                <c:pt idx="32">
                  <c:v>86.313999999999993</c:v>
                </c:pt>
                <c:pt idx="33">
                  <c:v>86.411000000000001</c:v>
                </c:pt>
                <c:pt idx="34">
                  <c:v>86.635000000000005</c:v>
                </c:pt>
                <c:pt idx="35">
                  <c:v>86.850999999999999</c:v>
                </c:pt>
                <c:pt idx="36">
                  <c:v>87.165999999999997</c:v>
                </c:pt>
                <c:pt idx="37">
                  <c:v>87.376000000000005</c:v>
                </c:pt>
                <c:pt idx="38">
                  <c:v>87.88</c:v>
                </c:pt>
                <c:pt idx="39">
                  <c:v>88.561000000000007</c:v>
                </c:pt>
                <c:pt idx="40">
                  <c:v>89.37700000000001</c:v>
                </c:pt>
                <c:pt idx="41">
                  <c:v>90.197999999999993</c:v>
                </c:pt>
                <c:pt idx="42">
                  <c:v>90.862000000000009</c:v>
                </c:pt>
                <c:pt idx="43">
                  <c:v>91.41</c:v>
                </c:pt>
                <c:pt idx="44">
                  <c:v>91.754999999999995</c:v>
                </c:pt>
                <c:pt idx="45">
                  <c:v>92.002999999999986</c:v>
                </c:pt>
                <c:pt idx="46">
                  <c:v>92.201000000000008</c:v>
                </c:pt>
                <c:pt idx="47">
                  <c:v>92.447999999999993</c:v>
                </c:pt>
                <c:pt idx="48">
                  <c:v>92.717000000000013</c:v>
                </c:pt>
                <c:pt idx="49">
                  <c:v>92.98299999999999</c:v>
                </c:pt>
                <c:pt idx="50">
                  <c:v>93.613</c:v>
                </c:pt>
                <c:pt idx="51">
                  <c:v>94.438999999999993</c:v>
                </c:pt>
                <c:pt idx="52">
                  <c:v>95.36399999999999</c:v>
                </c:pt>
                <c:pt idx="53">
                  <c:v>96.367000000000004</c:v>
                </c:pt>
                <c:pt idx="54">
                  <c:v>97.194999999999993</c:v>
                </c:pt>
                <c:pt idx="55">
                  <c:v>97.90100000000001</c:v>
                </c:pt>
                <c:pt idx="56">
                  <c:v>98.403999999999996</c:v>
                </c:pt>
                <c:pt idx="57">
                  <c:v>98.837999999999994</c:v>
                </c:pt>
                <c:pt idx="58">
                  <c:v>99.155000000000001</c:v>
                </c:pt>
                <c:pt idx="59">
                  <c:v>99.548999999999992</c:v>
                </c:pt>
                <c:pt idx="60">
                  <c:v>100</c:v>
                </c:pt>
                <c:pt idx="61">
                  <c:v>100.571</c:v>
                </c:pt>
                <c:pt idx="62">
                  <c:v>101.46600000000001</c:v>
                </c:pt>
                <c:pt idx="63">
                  <c:v>102.54</c:v>
                </c:pt>
                <c:pt idx="64">
                  <c:v>103.70100000000001</c:v>
                </c:pt>
                <c:pt idx="65">
                  <c:v>104.854</c:v>
                </c:pt>
                <c:pt idx="66">
                  <c:v>105.721</c:v>
                </c:pt>
                <c:pt idx="67">
                  <c:v>106.521</c:v>
                </c:pt>
                <c:pt idx="68">
                  <c:v>107.134</c:v>
                </c:pt>
                <c:pt idx="69">
                  <c:v>107.726</c:v>
                </c:pt>
                <c:pt idx="70">
                  <c:v>108.289</c:v>
                </c:pt>
                <c:pt idx="71">
                  <c:v>108.79</c:v>
                </c:pt>
                <c:pt idx="72">
                  <c:v>109.214</c:v>
                </c:pt>
                <c:pt idx="73">
                  <c:v>109.64200000000001</c:v>
                </c:pt>
                <c:pt idx="74">
                  <c:v>110.39399999999999</c:v>
                </c:pt>
                <c:pt idx="75">
                  <c:v>111.24600000000001</c:v>
                </c:pt>
                <c:pt idx="76">
                  <c:v>112.20100000000001</c:v>
                </c:pt>
                <c:pt idx="77">
                  <c:v>113.271</c:v>
                </c:pt>
                <c:pt idx="78">
                  <c:v>114.226</c:v>
                </c:pt>
                <c:pt idx="79">
                  <c:v>114.98700000000001</c:v>
                </c:pt>
                <c:pt idx="80">
                  <c:v>115.46299999999999</c:v>
                </c:pt>
                <c:pt idx="81">
                  <c:v>115.679</c:v>
                </c:pt>
                <c:pt idx="82">
                  <c:v>115.836</c:v>
                </c:pt>
                <c:pt idx="83">
                  <c:v>116.053</c:v>
                </c:pt>
                <c:pt idx="84">
                  <c:v>116.43600000000001</c:v>
                </c:pt>
                <c:pt idx="85">
                  <c:v>116.917</c:v>
                </c:pt>
                <c:pt idx="86">
                  <c:v>117.931</c:v>
                </c:pt>
                <c:pt idx="87">
                  <c:v>119.209</c:v>
                </c:pt>
                <c:pt idx="88">
                  <c:v>120.788</c:v>
                </c:pt>
                <c:pt idx="89">
                  <c:v>122.33200000000001</c:v>
                </c:pt>
                <c:pt idx="90">
                  <c:v>123.68600000000001</c:v>
                </c:pt>
                <c:pt idx="91">
                  <c:v>124.72799999999999</c:v>
                </c:pt>
                <c:pt idx="92">
                  <c:v>125.492</c:v>
                </c:pt>
                <c:pt idx="93">
                  <c:v>126.134</c:v>
                </c:pt>
                <c:pt idx="94">
                  <c:v>126.64</c:v>
                </c:pt>
                <c:pt idx="95">
                  <c:v>127.149</c:v>
                </c:pt>
                <c:pt idx="96">
                  <c:v>127.65100000000001</c:v>
                </c:pt>
                <c:pt idx="97">
                  <c:v>128.32599999999999</c:v>
                </c:pt>
                <c:pt idx="98">
                  <c:v>129.309</c:v>
                </c:pt>
                <c:pt idx="99">
                  <c:v>130.489</c:v>
                </c:pt>
                <c:pt idx="100">
                  <c:v>131.839</c:v>
                </c:pt>
                <c:pt idx="101">
                  <c:v>133.22399999999999</c:v>
                </c:pt>
                <c:pt idx="102">
                  <c:v>134.64500000000001</c:v>
                </c:pt>
                <c:pt idx="103">
                  <c:v>135.96299999999999</c:v>
                </c:pt>
                <c:pt idx="104">
                  <c:v>137.07499999999999</c:v>
                </c:pt>
                <c:pt idx="105">
                  <c:v>137.97499999999999</c:v>
                </c:pt>
                <c:pt idx="106">
                  <c:v>138.76499999999999</c:v>
                </c:pt>
                <c:pt idx="107">
                  <c:v>139.62799999999999</c:v>
                </c:pt>
                <c:pt idx="108">
                  <c:v>140.70600000000002</c:v>
                </c:pt>
                <c:pt idx="109">
                  <c:v>142.03</c:v>
                </c:pt>
                <c:pt idx="110">
                  <c:v>144.08100000000002</c:v>
                </c:pt>
                <c:pt idx="111">
                  <c:v>146.179</c:v>
                </c:pt>
                <c:pt idx="112">
                  <c:v>148.33199999999999</c:v>
                </c:pt>
                <c:pt idx="113">
                  <c:v>150.51499999999999</c:v>
                </c:pt>
                <c:pt idx="114">
                  <c:v>152.334</c:v>
                </c:pt>
                <c:pt idx="115">
                  <c:v>153.81100000000001</c:v>
                </c:pt>
                <c:pt idx="116">
                  <c:v>155.10599999999999</c:v>
                </c:pt>
                <c:pt idx="117">
                  <c:v>156.298</c:v>
                </c:pt>
                <c:pt idx="118">
                  <c:v>157.49700000000001</c:v>
                </c:pt>
                <c:pt idx="119">
                  <c:v>158.67099999999999</c:v>
                </c:pt>
                <c:pt idx="120">
                  <c:v>160.13</c:v>
                </c:pt>
                <c:pt idx="121">
                  <c:v>161.92400000000001</c:v>
                </c:pt>
                <c:pt idx="122">
                  <c:v>164.57499999999999</c:v>
                </c:pt>
                <c:pt idx="123">
                  <c:v>166.99900000000002</c:v>
                </c:pt>
                <c:pt idx="124">
                  <c:v>169.54400000000001</c:v>
                </c:pt>
                <c:pt idx="125">
                  <c:v>172.01400000000001</c:v>
                </c:pt>
                <c:pt idx="126">
                  <c:v>174.09599999999998</c:v>
                </c:pt>
                <c:pt idx="127">
                  <c:v>175.922</c:v>
                </c:pt>
                <c:pt idx="128">
                  <c:v>177.61</c:v>
                </c:pt>
                <c:pt idx="129">
                  <c:v>178.75200000000001</c:v>
                </c:pt>
                <c:pt idx="130">
                  <c:v>179.67500000000001</c:v>
                </c:pt>
                <c:pt idx="131">
                  <c:v>180.108</c:v>
                </c:pt>
                <c:pt idx="132">
                  <c:v>180.828</c:v>
                </c:pt>
                <c:pt idx="133">
                  <c:v>181.5</c:v>
                </c:pt>
                <c:pt idx="134">
                  <c:v>182.74900000000002</c:v>
                </c:pt>
                <c:pt idx="135">
                  <c:v>183.648</c:v>
                </c:pt>
                <c:pt idx="136">
                  <c:v>184.38</c:v>
                </c:pt>
                <c:pt idx="137">
                  <c:v>184.547</c:v>
                </c:pt>
                <c:pt idx="138">
                  <c:v>184.608</c:v>
                </c:pt>
                <c:pt idx="139">
                  <c:v>184.405</c:v>
                </c:pt>
                <c:pt idx="140">
                  <c:v>184.19900000000001</c:v>
                </c:pt>
                <c:pt idx="141">
                  <c:v>184.05599999999998</c:v>
                </c:pt>
                <c:pt idx="142">
                  <c:v>183.63400000000001</c:v>
                </c:pt>
                <c:pt idx="143">
                  <c:v>183.232</c:v>
                </c:pt>
                <c:pt idx="144">
                  <c:v>182.72</c:v>
                </c:pt>
                <c:pt idx="145">
                  <c:v>182.47200000000001</c:v>
                </c:pt>
                <c:pt idx="146">
                  <c:v>182.19400000000002</c:v>
                </c:pt>
                <c:pt idx="147">
                  <c:v>182.13099999999997</c:v>
                </c:pt>
                <c:pt idx="148">
                  <c:v>181.88400000000001</c:v>
                </c:pt>
                <c:pt idx="149">
                  <c:v>181.541</c:v>
                </c:pt>
                <c:pt idx="150">
                  <c:v>180.99599999999998</c:v>
                </c:pt>
                <c:pt idx="151">
                  <c:v>180.238</c:v>
                </c:pt>
                <c:pt idx="152">
                  <c:v>179.12400000000002</c:v>
                </c:pt>
                <c:pt idx="153">
                  <c:v>177.53099999999998</c:v>
                </c:pt>
                <c:pt idx="154">
                  <c:v>175.16200000000001</c:v>
                </c:pt>
                <c:pt idx="155">
                  <c:v>173.33799999999999</c:v>
                </c:pt>
                <c:pt idx="156">
                  <c:v>171.07900000000001</c:v>
                </c:pt>
                <c:pt idx="157">
                  <c:v>169.19299999999998</c:v>
                </c:pt>
                <c:pt idx="158">
                  <c:v>167.905</c:v>
                </c:pt>
                <c:pt idx="159">
                  <c:v>167.32400000000001</c:v>
                </c:pt>
                <c:pt idx="160">
                  <c:v>167.02200000000002</c:v>
                </c:pt>
                <c:pt idx="161">
                  <c:v>166.53900000000002</c:v>
                </c:pt>
                <c:pt idx="162">
                  <c:v>165.71599999999998</c:v>
                </c:pt>
                <c:pt idx="163">
                  <c:v>164.28</c:v>
                </c:pt>
                <c:pt idx="164">
                  <c:v>161.91399999999999</c:v>
                </c:pt>
                <c:pt idx="165">
                  <c:v>159.16299999999998</c:v>
                </c:pt>
                <c:pt idx="166">
                  <c:v>156.071</c:v>
                </c:pt>
                <c:pt idx="167">
                  <c:v>152.54399999999998</c:v>
                </c:pt>
                <c:pt idx="168">
                  <c:v>149.36199999999999</c:v>
                </c:pt>
                <c:pt idx="169">
                  <c:v>147.61700000000002</c:v>
                </c:pt>
                <c:pt idx="170">
                  <c:v>146.51400000000001</c:v>
                </c:pt>
                <c:pt idx="171">
                  <c:v>146.94200000000001</c:v>
                </c:pt>
                <c:pt idx="172">
                  <c:v>148.16899999999998</c:v>
                </c:pt>
                <c:pt idx="173">
                  <c:v>149.79499999999999</c:v>
                </c:pt>
                <c:pt idx="174">
                  <c:v>150.745</c:v>
                </c:pt>
                <c:pt idx="175">
                  <c:v>150.66299999999998</c:v>
                </c:pt>
                <c:pt idx="176">
                  <c:v>149.62200000000001</c:v>
                </c:pt>
                <c:pt idx="177">
                  <c:v>148.58100000000002</c:v>
                </c:pt>
                <c:pt idx="178">
                  <c:v>147.93799999999999</c:v>
                </c:pt>
                <c:pt idx="179">
                  <c:v>146.666</c:v>
                </c:pt>
                <c:pt idx="180">
                  <c:v>145.00299999999999</c:v>
                </c:pt>
                <c:pt idx="181">
                  <c:v>143.05500000000001</c:v>
                </c:pt>
                <c:pt idx="182">
                  <c:v>143.59700000000001</c:v>
                </c:pt>
                <c:pt idx="183">
                  <c:v>145.40100000000001</c:v>
                </c:pt>
                <c:pt idx="184">
                  <c:v>147.036</c:v>
                </c:pt>
                <c:pt idx="185">
                  <c:v>147.70099999999999</c:v>
                </c:pt>
                <c:pt idx="186">
                  <c:v>147.559</c:v>
                </c:pt>
                <c:pt idx="187">
                  <c:v>146.422</c:v>
                </c:pt>
                <c:pt idx="188">
                  <c:v>144.602</c:v>
                </c:pt>
                <c:pt idx="189">
                  <c:v>143.12299999999999</c:v>
                </c:pt>
                <c:pt idx="190">
                  <c:v>141.816</c:v>
                </c:pt>
                <c:pt idx="191">
                  <c:v>140.63</c:v>
                </c:pt>
                <c:pt idx="192">
                  <c:v>139.042</c:v>
                </c:pt>
                <c:pt idx="193">
                  <c:v>137.739</c:v>
                </c:pt>
                <c:pt idx="194">
                  <c:v>137.791</c:v>
                </c:pt>
                <c:pt idx="195">
                  <c:v>139.15899999999999</c:v>
                </c:pt>
                <c:pt idx="196">
                  <c:v>140.691</c:v>
                </c:pt>
                <c:pt idx="197">
                  <c:v>141.94200000000001</c:v>
                </c:pt>
                <c:pt idx="198">
                  <c:v>142.33799999999999</c:v>
                </c:pt>
                <c:pt idx="199">
                  <c:v>141.78100000000001</c:v>
                </c:pt>
                <c:pt idx="200">
                  <c:v>140.16399999999999</c:v>
                </c:pt>
                <c:pt idx="201">
                  <c:v>138.40700000000001</c:v>
                </c:pt>
                <c:pt idx="202">
                  <c:v>136.66299999999998</c:v>
                </c:pt>
                <c:pt idx="203">
                  <c:v>135.16499999999999</c:v>
                </c:pt>
                <c:pt idx="204">
                  <c:v>134.16399999999999</c:v>
                </c:pt>
                <c:pt idx="205">
                  <c:v>133.99299999999999</c:v>
                </c:pt>
                <c:pt idx="206">
                  <c:v>135.864</c:v>
                </c:pt>
                <c:pt idx="207">
                  <c:v>138.47499999999999</c:v>
                </c:pt>
                <c:pt idx="208">
                  <c:v>141.053</c:v>
                </c:pt>
                <c:pt idx="209">
                  <c:v>143.17099999999999</c:v>
                </c:pt>
                <c:pt idx="210">
                  <c:v>144.28100000000001</c:v>
                </c:pt>
                <c:pt idx="211">
                  <c:v>144.703</c:v>
                </c:pt>
                <c:pt idx="212">
                  <c:v>144.35599999999999</c:v>
                </c:pt>
                <c:pt idx="213">
                  <c:v>143.96700000000001</c:v>
                </c:pt>
                <c:pt idx="214">
                  <c:v>143.96100000000001</c:v>
                </c:pt>
                <c:pt idx="215">
                  <c:v>143.869</c:v>
                </c:pt>
                <c:pt idx="216">
                  <c:v>144.31200000000001</c:v>
                </c:pt>
                <c:pt idx="217">
                  <c:v>145.161</c:v>
                </c:pt>
                <c:pt idx="218">
                  <c:v>147.96200000000002</c:v>
                </c:pt>
                <c:pt idx="219">
                  <c:v>150.97299999999998</c:v>
                </c:pt>
                <c:pt idx="220">
                  <c:v>153.86500000000001</c:v>
                </c:pt>
                <c:pt idx="221">
                  <c:v>156.434</c:v>
                </c:pt>
                <c:pt idx="222">
                  <c:v>158.29499999999999</c:v>
                </c:pt>
                <c:pt idx="223">
                  <c:v>159.40299999999999</c:v>
                </c:pt>
                <c:pt idx="224">
                  <c:v>159.68100000000001</c:v>
                </c:pt>
                <c:pt idx="225">
                  <c:v>159.56299999999999</c:v>
                </c:pt>
                <c:pt idx="226">
                  <c:v>159.37</c:v>
                </c:pt>
                <c:pt idx="227">
                  <c:v>159.28799999999998</c:v>
                </c:pt>
                <c:pt idx="228">
                  <c:v>159.37899999999999</c:v>
                </c:pt>
                <c:pt idx="229">
                  <c:v>159.88399999999999</c:v>
                </c:pt>
                <c:pt idx="230">
                  <c:v>161.203</c:v>
                </c:pt>
                <c:pt idx="231">
                  <c:v>162.983</c:v>
                </c:pt>
                <c:pt idx="232">
                  <c:v>164.697</c:v>
                </c:pt>
                <c:pt idx="233">
                  <c:v>166.22200000000001</c:v>
                </c:pt>
                <c:pt idx="234">
                  <c:v>167.142</c:v>
                </c:pt>
                <c:pt idx="235">
                  <c:v>167.45599999999999</c:v>
                </c:pt>
                <c:pt idx="236">
                  <c:v>167.24900000000002</c:v>
                </c:pt>
                <c:pt idx="237">
                  <c:v>166.92</c:v>
                </c:pt>
                <c:pt idx="238">
                  <c:v>166.67099999999999</c:v>
                </c:pt>
                <c:pt idx="239">
                  <c:v>166.47799999999998</c:v>
                </c:pt>
                <c:pt idx="240">
                  <c:v>166.274</c:v>
                </c:pt>
                <c:pt idx="241">
                  <c:v>166.66099999999997</c:v>
                </c:pt>
                <c:pt idx="242">
                  <c:v>168.11900000000003</c:v>
                </c:pt>
                <c:pt idx="243">
                  <c:v>169.99400000000003</c:v>
                </c:pt>
                <c:pt idx="244">
                  <c:v>171.87</c:v>
                </c:pt>
                <c:pt idx="245">
                  <c:v>173.465</c:v>
                </c:pt>
                <c:pt idx="246">
                  <c:v>174.50599999999997</c:v>
                </c:pt>
                <c:pt idx="247">
                  <c:v>174.94900000000001</c:v>
                </c:pt>
                <c:pt idx="248">
                  <c:v>175.06200000000001</c:v>
                </c:pt>
                <c:pt idx="249">
                  <c:v>175.072</c:v>
                </c:pt>
                <c:pt idx="250">
                  <c:v>175.17099999999999</c:v>
                </c:pt>
                <c:pt idx="251">
                  <c:v>175.148</c:v>
                </c:pt>
                <c:pt idx="252">
                  <c:v>175.065</c:v>
                </c:pt>
                <c:pt idx="253">
                  <c:v>175.30599999999998</c:v>
                </c:pt>
                <c:pt idx="254">
                  <c:v>176.625</c:v>
                </c:pt>
                <c:pt idx="255">
                  <c:v>178.51900000000001</c:v>
                </c:pt>
                <c:pt idx="256">
                  <c:v>180.36799999999999</c:v>
                </c:pt>
                <c:pt idx="257">
                  <c:v>181.94400000000002</c:v>
                </c:pt>
                <c:pt idx="258">
                  <c:v>183.05200000000002</c:v>
                </c:pt>
                <c:pt idx="259">
                  <c:v>183.69099999999997</c:v>
                </c:pt>
                <c:pt idx="260">
                  <c:v>183.983</c:v>
                </c:pt>
                <c:pt idx="261">
                  <c:v>184.06099999999998</c:v>
                </c:pt>
                <c:pt idx="262">
                  <c:v>184.27599999999998</c:v>
                </c:pt>
                <c:pt idx="263">
                  <c:v>184.45099999999999</c:v>
                </c:pt>
                <c:pt idx="264">
                  <c:v>184.71200000000002</c:v>
                </c:pt>
                <c:pt idx="265">
                  <c:v>185.084</c:v>
                </c:pt>
                <c:pt idx="266">
                  <c:v>186.584</c:v>
                </c:pt>
                <c:pt idx="267">
                  <c:v>188.58099999999999</c:v>
                </c:pt>
                <c:pt idx="268">
                  <c:v>190.57400000000001</c:v>
                </c:pt>
                <c:pt idx="269">
                  <c:v>192.31299999999999</c:v>
                </c:pt>
                <c:pt idx="270">
                  <c:v>193.56700000000001</c:v>
                </c:pt>
                <c:pt idx="271">
                  <c:v>194.40799999999999</c:v>
                </c:pt>
                <c:pt idx="272">
                  <c:v>194.88</c:v>
                </c:pt>
                <c:pt idx="273">
                  <c:v>195.14599999999999</c:v>
                </c:pt>
                <c:pt idx="274">
                  <c:v>195.51300000000001</c:v>
                </c:pt>
                <c:pt idx="275">
                  <c:v>195.90799999999999</c:v>
                </c:pt>
                <c:pt idx="276">
                  <c:v>196.17599999999999</c:v>
                </c:pt>
                <c:pt idx="277">
                  <c:v>196.96400000000003</c:v>
                </c:pt>
                <c:pt idx="278">
                  <c:v>198.63</c:v>
                </c:pt>
                <c:pt idx="279">
                  <c:v>200.67</c:v>
                </c:pt>
                <c:pt idx="280">
                  <c:v>202.50799999999998</c:v>
                </c:pt>
                <c:pt idx="281">
                  <c:v>204.1</c:v>
                </c:pt>
                <c:pt idx="282">
                  <c:v>205.00900000000001</c:v>
                </c:pt>
                <c:pt idx="283">
                  <c:v>205.39</c:v>
                </c:pt>
                <c:pt idx="284">
                  <c:v>205.44400000000002</c:v>
                </c:pt>
                <c:pt idx="285">
                  <c:v>205.44799999999998</c:v>
                </c:pt>
                <c:pt idx="286">
                  <c:v>205.19400000000002</c:v>
                </c:pt>
                <c:pt idx="287">
                  <c:v>204.78900000000002</c:v>
                </c:pt>
                <c:pt idx="288">
                  <c:v>204.29599999999999</c:v>
                </c:pt>
                <c:pt idx="289">
                  <c:v>204.524</c:v>
                </c:pt>
                <c:pt idx="290">
                  <c:v>205.86700000000002</c:v>
                </c:pt>
                <c:pt idx="291">
                  <c:v>207.774</c:v>
                </c:pt>
                <c:pt idx="292">
                  <c:v>209.43700000000001</c:v>
                </c:pt>
                <c:pt idx="293">
                  <c:v>210.68099999999998</c:v>
                </c:pt>
                <c:pt idx="294">
                  <c:v>211.43799999999999</c:v>
                </c:pt>
                <c:pt idx="295">
                  <c:v>211.80200000000002</c:v>
                </c:pt>
                <c:pt idx="296">
                  <c:v>211.98699999999999</c:v>
                </c:pt>
                <c:pt idx="297">
                  <c:v>212.08199999999999</c:v>
                </c:pt>
                <c:pt idx="298">
                  <c:v>212.22299999999998</c:v>
                </c:pt>
                <c:pt idx="299">
                  <c:v>212.34799999999998</c:v>
                </c:pt>
                <c:pt idx="300">
                  <c:v>212.483</c:v>
                </c:pt>
                <c:pt idx="301">
                  <c:v>213.28400000000002</c:v>
                </c:pt>
                <c:pt idx="302">
                  <c:v>215.24400000000003</c:v>
                </c:pt>
                <c:pt idx="303">
                  <c:v>217.30799999999999</c:v>
                </c:pt>
                <c:pt idx="304">
                  <c:v>218.56</c:v>
                </c:pt>
                <c:pt idx="305">
                  <c:v>219.90200000000002</c:v>
                </c:pt>
                <c:pt idx="306">
                  <c:v>221.66200000000001</c:v>
                </c:pt>
                <c:pt idx="307">
                  <c:v>224.14</c:v>
                </c:pt>
                <c:pt idx="308">
                  <c:v>226.89099999999999</c:v>
                </c:pt>
                <c:pt idx="309">
                  <c:v>229.93099999999998</c:v>
                </c:pt>
                <c:pt idx="310">
                  <c:v>232.458</c:v>
                </c:pt>
                <c:pt idx="311">
                  <c:v>234.453</c:v>
                </c:pt>
                <c:pt idx="312">
                  <c:v>236.30500000000001</c:v>
                </c:pt>
              </c:numCache>
            </c:numRef>
          </c:val>
          <c:smooth val="0"/>
          <c:extLst>
            <c:ext xmlns:c16="http://schemas.microsoft.com/office/drawing/2014/chart" uri="{C3380CC4-5D6E-409C-BE32-E72D297353CC}">
              <c16:uniqueId val="{00000000-1767-F545-8068-2F63EC7E2733}"/>
            </c:ext>
          </c:extLst>
        </c:ser>
        <c:dLbls>
          <c:showLegendKey val="0"/>
          <c:showVal val="0"/>
          <c:showCatName val="0"/>
          <c:showSerName val="0"/>
          <c:showPercent val="0"/>
          <c:showBubbleSize val="0"/>
        </c:dLbls>
        <c:smooth val="0"/>
        <c:axId val="375988496"/>
        <c:axId val="375991240"/>
      </c:lineChart>
      <c:dateAx>
        <c:axId val="375988496"/>
        <c:scaling>
          <c:orientation val="minMax"/>
          <c:min val="34700"/>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375991240"/>
        <c:crosses val="autoZero"/>
        <c:auto val="1"/>
        <c:lblOffset val="100"/>
        <c:baseTimeUnit val="months"/>
        <c:majorUnit val="12"/>
        <c:majorTimeUnit val="months"/>
      </c:dateAx>
      <c:valAx>
        <c:axId val="375991240"/>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3759884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r>
              <a:rPr lang="en-US" dirty="0"/>
              <a:t>Building</a:t>
            </a:r>
            <a:r>
              <a:rPr lang="en-US" baseline="0" dirty="0"/>
              <a:t> Permits</a:t>
            </a:r>
            <a:r>
              <a:rPr lang="en-US" dirty="0"/>
              <a:t> (000’s of Units)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manualLayout>
          <c:layoutTarget val="inner"/>
          <c:xMode val="edge"/>
          <c:yMode val="edge"/>
          <c:x val="6.4713655584718574E-2"/>
          <c:y val="0.12238289484019596"/>
          <c:w val="0.9141368574193377"/>
          <c:h val="0.6895571884647127"/>
        </c:manualLayout>
      </c:layout>
      <c:barChart>
        <c:barDir val="col"/>
        <c:grouping val="stacked"/>
        <c:varyColors val="0"/>
        <c:ser>
          <c:idx val="0"/>
          <c:order val="0"/>
          <c:tx>
            <c:strRef>
              <c:f>Sheet1!$B$3</c:f>
              <c:strCache>
                <c:ptCount val="1"/>
                <c:pt idx="0">
                  <c:v>1-Unit Structures</c:v>
                </c:pt>
              </c:strCache>
            </c:strRef>
          </c:tx>
          <c:spPr>
            <a:solidFill>
              <a:srgbClr val="C00000"/>
            </a:solidFill>
            <a:ln>
              <a:noFill/>
            </a:ln>
            <a:effectLst/>
          </c:spPr>
          <c:invertIfNegative val="0"/>
          <c:cat>
            <c:numRef>
              <c:f>Sheet1!$A$4:$A$737</c:f>
              <c:numCache>
                <c:formatCode>mmm\-yy</c:formatCode>
                <c:ptCount val="734"/>
                <c:pt idx="0">
                  <c:v>21916</c:v>
                </c:pt>
                <c:pt idx="1">
                  <c:v>21947</c:v>
                </c:pt>
                <c:pt idx="2">
                  <c:v>21976</c:v>
                </c:pt>
                <c:pt idx="3">
                  <c:v>22007</c:v>
                </c:pt>
                <c:pt idx="4">
                  <c:v>22037</c:v>
                </c:pt>
                <c:pt idx="5">
                  <c:v>22068</c:v>
                </c:pt>
                <c:pt idx="6">
                  <c:v>22098</c:v>
                </c:pt>
                <c:pt idx="7">
                  <c:v>22129</c:v>
                </c:pt>
                <c:pt idx="8">
                  <c:v>22160</c:v>
                </c:pt>
                <c:pt idx="9">
                  <c:v>22190</c:v>
                </c:pt>
                <c:pt idx="10">
                  <c:v>22221</c:v>
                </c:pt>
                <c:pt idx="11">
                  <c:v>22251</c:v>
                </c:pt>
                <c:pt idx="12">
                  <c:v>22282</c:v>
                </c:pt>
                <c:pt idx="13">
                  <c:v>22313</c:v>
                </c:pt>
                <c:pt idx="14">
                  <c:v>22341</c:v>
                </c:pt>
                <c:pt idx="15">
                  <c:v>22372</c:v>
                </c:pt>
                <c:pt idx="16">
                  <c:v>22402</c:v>
                </c:pt>
                <c:pt idx="17">
                  <c:v>22433</c:v>
                </c:pt>
                <c:pt idx="18">
                  <c:v>22463</c:v>
                </c:pt>
                <c:pt idx="19">
                  <c:v>22494</c:v>
                </c:pt>
                <c:pt idx="20">
                  <c:v>22525</c:v>
                </c:pt>
                <c:pt idx="21">
                  <c:v>22555</c:v>
                </c:pt>
                <c:pt idx="22">
                  <c:v>22586</c:v>
                </c:pt>
                <c:pt idx="23">
                  <c:v>22616</c:v>
                </c:pt>
                <c:pt idx="24">
                  <c:v>22647</c:v>
                </c:pt>
                <c:pt idx="25">
                  <c:v>22678</c:v>
                </c:pt>
                <c:pt idx="26">
                  <c:v>22706</c:v>
                </c:pt>
                <c:pt idx="27">
                  <c:v>22737</c:v>
                </c:pt>
                <c:pt idx="28">
                  <c:v>22767</c:v>
                </c:pt>
                <c:pt idx="29">
                  <c:v>22798</c:v>
                </c:pt>
                <c:pt idx="30">
                  <c:v>22828</c:v>
                </c:pt>
                <c:pt idx="31">
                  <c:v>22859</c:v>
                </c:pt>
                <c:pt idx="32">
                  <c:v>22890</c:v>
                </c:pt>
                <c:pt idx="33">
                  <c:v>22920</c:v>
                </c:pt>
                <c:pt idx="34">
                  <c:v>22951</c:v>
                </c:pt>
                <c:pt idx="35">
                  <c:v>22981</c:v>
                </c:pt>
                <c:pt idx="36">
                  <c:v>23012</c:v>
                </c:pt>
                <c:pt idx="37">
                  <c:v>23043</c:v>
                </c:pt>
                <c:pt idx="38">
                  <c:v>23071</c:v>
                </c:pt>
                <c:pt idx="39">
                  <c:v>23102</c:v>
                </c:pt>
                <c:pt idx="40">
                  <c:v>23132</c:v>
                </c:pt>
                <c:pt idx="41">
                  <c:v>23163</c:v>
                </c:pt>
                <c:pt idx="42">
                  <c:v>23193</c:v>
                </c:pt>
                <c:pt idx="43">
                  <c:v>23224</c:v>
                </c:pt>
                <c:pt idx="44">
                  <c:v>23255</c:v>
                </c:pt>
                <c:pt idx="45">
                  <c:v>23285</c:v>
                </c:pt>
                <c:pt idx="46">
                  <c:v>23316</c:v>
                </c:pt>
                <c:pt idx="47">
                  <c:v>23346</c:v>
                </c:pt>
                <c:pt idx="48">
                  <c:v>23377</c:v>
                </c:pt>
                <c:pt idx="49">
                  <c:v>23408</c:v>
                </c:pt>
                <c:pt idx="50">
                  <c:v>23437</c:v>
                </c:pt>
                <c:pt idx="51">
                  <c:v>23468</c:v>
                </c:pt>
                <c:pt idx="52">
                  <c:v>23498</c:v>
                </c:pt>
                <c:pt idx="53">
                  <c:v>23529</c:v>
                </c:pt>
                <c:pt idx="54">
                  <c:v>23559</c:v>
                </c:pt>
                <c:pt idx="55">
                  <c:v>23590</c:v>
                </c:pt>
                <c:pt idx="56">
                  <c:v>23621</c:v>
                </c:pt>
                <c:pt idx="57">
                  <c:v>23651</c:v>
                </c:pt>
                <c:pt idx="58">
                  <c:v>23682</c:v>
                </c:pt>
                <c:pt idx="59">
                  <c:v>23712</c:v>
                </c:pt>
                <c:pt idx="60">
                  <c:v>23743</c:v>
                </c:pt>
                <c:pt idx="61">
                  <c:v>23774</c:v>
                </c:pt>
                <c:pt idx="62">
                  <c:v>23802</c:v>
                </c:pt>
                <c:pt idx="63">
                  <c:v>23833</c:v>
                </c:pt>
                <c:pt idx="64">
                  <c:v>23863</c:v>
                </c:pt>
                <c:pt idx="65">
                  <c:v>23894</c:v>
                </c:pt>
                <c:pt idx="66">
                  <c:v>23924</c:v>
                </c:pt>
                <c:pt idx="67">
                  <c:v>23955</c:v>
                </c:pt>
                <c:pt idx="68">
                  <c:v>23986</c:v>
                </c:pt>
                <c:pt idx="69">
                  <c:v>24016</c:v>
                </c:pt>
                <c:pt idx="70">
                  <c:v>24047</c:v>
                </c:pt>
                <c:pt idx="71">
                  <c:v>24077</c:v>
                </c:pt>
                <c:pt idx="72">
                  <c:v>24108</c:v>
                </c:pt>
                <c:pt idx="73">
                  <c:v>24139</c:v>
                </c:pt>
                <c:pt idx="74">
                  <c:v>24167</c:v>
                </c:pt>
                <c:pt idx="75">
                  <c:v>24198</c:v>
                </c:pt>
                <c:pt idx="76">
                  <c:v>24228</c:v>
                </c:pt>
                <c:pt idx="77">
                  <c:v>24259</c:v>
                </c:pt>
                <c:pt idx="78">
                  <c:v>24289</c:v>
                </c:pt>
                <c:pt idx="79">
                  <c:v>24320</c:v>
                </c:pt>
                <c:pt idx="80">
                  <c:v>24351</c:v>
                </c:pt>
                <c:pt idx="81">
                  <c:v>24381</c:v>
                </c:pt>
                <c:pt idx="82">
                  <c:v>24412</c:v>
                </c:pt>
                <c:pt idx="83">
                  <c:v>24442</c:v>
                </c:pt>
                <c:pt idx="84">
                  <c:v>24473</c:v>
                </c:pt>
                <c:pt idx="85">
                  <c:v>24504</c:v>
                </c:pt>
                <c:pt idx="86">
                  <c:v>24532</c:v>
                </c:pt>
                <c:pt idx="87">
                  <c:v>24563</c:v>
                </c:pt>
                <c:pt idx="88">
                  <c:v>24593</c:v>
                </c:pt>
                <c:pt idx="89">
                  <c:v>24624</c:v>
                </c:pt>
                <c:pt idx="90">
                  <c:v>24654</c:v>
                </c:pt>
                <c:pt idx="91">
                  <c:v>24685</c:v>
                </c:pt>
                <c:pt idx="92">
                  <c:v>24716</c:v>
                </c:pt>
                <c:pt idx="93">
                  <c:v>24746</c:v>
                </c:pt>
                <c:pt idx="94">
                  <c:v>24777</c:v>
                </c:pt>
                <c:pt idx="95">
                  <c:v>24807</c:v>
                </c:pt>
                <c:pt idx="96">
                  <c:v>24838</c:v>
                </c:pt>
                <c:pt idx="97">
                  <c:v>24869</c:v>
                </c:pt>
                <c:pt idx="98">
                  <c:v>24898</c:v>
                </c:pt>
                <c:pt idx="99">
                  <c:v>24929</c:v>
                </c:pt>
                <c:pt idx="100">
                  <c:v>24959</c:v>
                </c:pt>
                <c:pt idx="101">
                  <c:v>24990</c:v>
                </c:pt>
                <c:pt idx="102">
                  <c:v>25020</c:v>
                </c:pt>
                <c:pt idx="103">
                  <c:v>25051</c:v>
                </c:pt>
                <c:pt idx="104">
                  <c:v>25082</c:v>
                </c:pt>
                <c:pt idx="105">
                  <c:v>25112</c:v>
                </c:pt>
                <c:pt idx="106">
                  <c:v>25143</c:v>
                </c:pt>
                <c:pt idx="107">
                  <c:v>25173</c:v>
                </c:pt>
                <c:pt idx="108">
                  <c:v>25204</c:v>
                </c:pt>
                <c:pt idx="109">
                  <c:v>25235</c:v>
                </c:pt>
                <c:pt idx="110">
                  <c:v>25263</c:v>
                </c:pt>
                <c:pt idx="111">
                  <c:v>25294</c:v>
                </c:pt>
                <c:pt idx="112">
                  <c:v>25324</c:v>
                </c:pt>
                <c:pt idx="113">
                  <c:v>25355</c:v>
                </c:pt>
                <c:pt idx="114">
                  <c:v>25385</c:v>
                </c:pt>
                <c:pt idx="115">
                  <c:v>25416</c:v>
                </c:pt>
                <c:pt idx="116">
                  <c:v>25447</c:v>
                </c:pt>
                <c:pt idx="117">
                  <c:v>25477</c:v>
                </c:pt>
                <c:pt idx="118">
                  <c:v>25508</c:v>
                </c:pt>
                <c:pt idx="119">
                  <c:v>25538</c:v>
                </c:pt>
                <c:pt idx="120">
                  <c:v>25569</c:v>
                </c:pt>
                <c:pt idx="121">
                  <c:v>25600</c:v>
                </c:pt>
                <c:pt idx="122">
                  <c:v>25628</c:v>
                </c:pt>
                <c:pt idx="123">
                  <c:v>25659</c:v>
                </c:pt>
                <c:pt idx="124">
                  <c:v>25689</c:v>
                </c:pt>
                <c:pt idx="125">
                  <c:v>25720</c:v>
                </c:pt>
                <c:pt idx="126">
                  <c:v>25750</c:v>
                </c:pt>
                <c:pt idx="127">
                  <c:v>25781</c:v>
                </c:pt>
                <c:pt idx="128">
                  <c:v>25812</c:v>
                </c:pt>
                <c:pt idx="129">
                  <c:v>25842</c:v>
                </c:pt>
                <c:pt idx="130">
                  <c:v>25873</c:v>
                </c:pt>
                <c:pt idx="131">
                  <c:v>25903</c:v>
                </c:pt>
                <c:pt idx="132">
                  <c:v>25934</c:v>
                </c:pt>
                <c:pt idx="133">
                  <c:v>25965</c:v>
                </c:pt>
                <c:pt idx="134">
                  <c:v>25993</c:v>
                </c:pt>
                <c:pt idx="135">
                  <c:v>26024</c:v>
                </c:pt>
                <c:pt idx="136">
                  <c:v>26054</c:v>
                </c:pt>
                <c:pt idx="137">
                  <c:v>26085</c:v>
                </c:pt>
                <c:pt idx="138">
                  <c:v>26115</c:v>
                </c:pt>
                <c:pt idx="139">
                  <c:v>26146</c:v>
                </c:pt>
                <c:pt idx="140">
                  <c:v>26177</c:v>
                </c:pt>
                <c:pt idx="141">
                  <c:v>26207</c:v>
                </c:pt>
                <c:pt idx="142">
                  <c:v>26238</c:v>
                </c:pt>
                <c:pt idx="143">
                  <c:v>26268</c:v>
                </c:pt>
                <c:pt idx="144">
                  <c:v>26299</c:v>
                </c:pt>
                <c:pt idx="145">
                  <c:v>26330</c:v>
                </c:pt>
                <c:pt idx="146">
                  <c:v>26359</c:v>
                </c:pt>
                <c:pt idx="147">
                  <c:v>26390</c:v>
                </c:pt>
                <c:pt idx="148">
                  <c:v>26420</c:v>
                </c:pt>
                <c:pt idx="149">
                  <c:v>26451</c:v>
                </c:pt>
                <c:pt idx="150">
                  <c:v>26481</c:v>
                </c:pt>
                <c:pt idx="151">
                  <c:v>26512</c:v>
                </c:pt>
                <c:pt idx="152">
                  <c:v>26543</c:v>
                </c:pt>
                <c:pt idx="153">
                  <c:v>26573</c:v>
                </c:pt>
                <c:pt idx="154">
                  <c:v>26604</c:v>
                </c:pt>
                <c:pt idx="155">
                  <c:v>26634</c:v>
                </c:pt>
                <c:pt idx="156">
                  <c:v>26665</c:v>
                </c:pt>
                <c:pt idx="157">
                  <c:v>26696</c:v>
                </c:pt>
                <c:pt idx="158">
                  <c:v>26724</c:v>
                </c:pt>
                <c:pt idx="159">
                  <c:v>26755</c:v>
                </c:pt>
                <c:pt idx="160">
                  <c:v>26785</c:v>
                </c:pt>
                <c:pt idx="161">
                  <c:v>26816</c:v>
                </c:pt>
                <c:pt idx="162">
                  <c:v>26846</c:v>
                </c:pt>
                <c:pt idx="163">
                  <c:v>26877</c:v>
                </c:pt>
                <c:pt idx="164">
                  <c:v>26908</c:v>
                </c:pt>
                <c:pt idx="165">
                  <c:v>26938</c:v>
                </c:pt>
                <c:pt idx="166">
                  <c:v>26969</c:v>
                </c:pt>
                <c:pt idx="167">
                  <c:v>26999</c:v>
                </c:pt>
                <c:pt idx="168">
                  <c:v>27030</c:v>
                </c:pt>
                <c:pt idx="169">
                  <c:v>27061</c:v>
                </c:pt>
                <c:pt idx="170">
                  <c:v>27089</c:v>
                </c:pt>
                <c:pt idx="171">
                  <c:v>27120</c:v>
                </c:pt>
                <c:pt idx="172">
                  <c:v>27150</c:v>
                </c:pt>
                <c:pt idx="173">
                  <c:v>27181</c:v>
                </c:pt>
                <c:pt idx="174">
                  <c:v>27211</c:v>
                </c:pt>
                <c:pt idx="175">
                  <c:v>27242</c:v>
                </c:pt>
                <c:pt idx="176">
                  <c:v>27273</c:v>
                </c:pt>
                <c:pt idx="177">
                  <c:v>27303</c:v>
                </c:pt>
                <c:pt idx="178">
                  <c:v>27334</c:v>
                </c:pt>
                <c:pt idx="179">
                  <c:v>27364</c:v>
                </c:pt>
                <c:pt idx="180">
                  <c:v>27395</c:v>
                </c:pt>
                <c:pt idx="181">
                  <c:v>27426</c:v>
                </c:pt>
                <c:pt idx="182">
                  <c:v>27454</c:v>
                </c:pt>
                <c:pt idx="183">
                  <c:v>27485</c:v>
                </c:pt>
                <c:pt idx="184">
                  <c:v>27515</c:v>
                </c:pt>
                <c:pt idx="185">
                  <c:v>27546</c:v>
                </c:pt>
                <c:pt idx="186">
                  <c:v>27576</c:v>
                </c:pt>
                <c:pt idx="187">
                  <c:v>27607</c:v>
                </c:pt>
                <c:pt idx="188">
                  <c:v>27638</c:v>
                </c:pt>
                <c:pt idx="189">
                  <c:v>27668</c:v>
                </c:pt>
                <c:pt idx="190">
                  <c:v>27699</c:v>
                </c:pt>
                <c:pt idx="191">
                  <c:v>27729</c:v>
                </c:pt>
                <c:pt idx="192">
                  <c:v>27760</c:v>
                </c:pt>
                <c:pt idx="193">
                  <c:v>27791</c:v>
                </c:pt>
                <c:pt idx="194">
                  <c:v>27820</c:v>
                </c:pt>
                <c:pt idx="195">
                  <c:v>27851</c:v>
                </c:pt>
                <c:pt idx="196">
                  <c:v>27881</c:v>
                </c:pt>
                <c:pt idx="197">
                  <c:v>27912</c:v>
                </c:pt>
                <c:pt idx="198">
                  <c:v>27942</c:v>
                </c:pt>
                <c:pt idx="199">
                  <c:v>27973</c:v>
                </c:pt>
                <c:pt idx="200">
                  <c:v>28004</c:v>
                </c:pt>
                <c:pt idx="201">
                  <c:v>28034</c:v>
                </c:pt>
                <c:pt idx="202">
                  <c:v>28065</c:v>
                </c:pt>
                <c:pt idx="203">
                  <c:v>28095</c:v>
                </c:pt>
                <c:pt idx="204">
                  <c:v>28126</c:v>
                </c:pt>
                <c:pt idx="205">
                  <c:v>28157</c:v>
                </c:pt>
                <c:pt idx="206">
                  <c:v>28185</c:v>
                </c:pt>
                <c:pt idx="207">
                  <c:v>28216</c:v>
                </c:pt>
                <c:pt idx="208">
                  <c:v>28246</c:v>
                </c:pt>
                <c:pt idx="209">
                  <c:v>28277</c:v>
                </c:pt>
                <c:pt idx="210">
                  <c:v>28307</c:v>
                </c:pt>
                <c:pt idx="211">
                  <c:v>28338</c:v>
                </c:pt>
                <c:pt idx="212">
                  <c:v>28369</c:v>
                </c:pt>
                <c:pt idx="213">
                  <c:v>28399</c:v>
                </c:pt>
                <c:pt idx="214">
                  <c:v>28430</c:v>
                </c:pt>
                <c:pt idx="215">
                  <c:v>28460</c:v>
                </c:pt>
                <c:pt idx="216">
                  <c:v>28491</c:v>
                </c:pt>
                <c:pt idx="217">
                  <c:v>28522</c:v>
                </c:pt>
                <c:pt idx="218">
                  <c:v>28550</c:v>
                </c:pt>
                <c:pt idx="219">
                  <c:v>28581</c:v>
                </c:pt>
                <c:pt idx="220">
                  <c:v>28611</c:v>
                </c:pt>
                <c:pt idx="221">
                  <c:v>28642</c:v>
                </c:pt>
                <c:pt idx="222">
                  <c:v>28672</c:v>
                </c:pt>
                <c:pt idx="223">
                  <c:v>28703</c:v>
                </c:pt>
                <c:pt idx="224">
                  <c:v>28734</c:v>
                </c:pt>
                <c:pt idx="225">
                  <c:v>28764</c:v>
                </c:pt>
                <c:pt idx="226">
                  <c:v>28795</c:v>
                </c:pt>
                <c:pt idx="227">
                  <c:v>28825</c:v>
                </c:pt>
                <c:pt idx="228">
                  <c:v>28856</c:v>
                </c:pt>
                <c:pt idx="229">
                  <c:v>28887</c:v>
                </c:pt>
                <c:pt idx="230">
                  <c:v>28915</c:v>
                </c:pt>
                <c:pt idx="231">
                  <c:v>28946</c:v>
                </c:pt>
                <c:pt idx="232">
                  <c:v>28976</c:v>
                </c:pt>
                <c:pt idx="233">
                  <c:v>29007</c:v>
                </c:pt>
                <c:pt idx="234">
                  <c:v>29037</c:v>
                </c:pt>
                <c:pt idx="235">
                  <c:v>29068</c:v>
                </c:pt>
                <c:pt idx="236">
                  <c:v>29099</c:v>
                </c:pt>
                <c:pt idx="237">
                  <c:v>29129</c:v>
                </c:pt>
                <c:pt idx="238">
                  <c:v>29160</c:v>
                </c:pt>
                <c:pt idx="239">
                  <c:v>29190</c:v>
                </c:pt>
                <c:pt idx="240">
                  <c:v>29221</c:v>
                </c:pt>
                <c:pt idx="241">
                  <c:v>29252</c:v>
                </c:pt>
                <c:pt idx="242">
                  <c:v>29281</c:v>
                </c:pt>
                <c:pt idx="243">
                  <c:v>29312</c:v>
                </c:pt>
                <c:pt idx="244">
                  <c:v>29342</c:v>
                </c:pt>
                <c:pt idx="245">
                  <c:v>29373</c:v>
                </c:pt>
                <c:pt idx="246">
                  <c:v>29403</c:v>
                </c:pt>
                <c:pt idx="247">
                  <c:v>29434</c:v>
                </c:pt>
                <c:pt idx="248">
                  <c:v>29465</c:v>
                </c:pt>
                <c:pt idx="249">
                  <c:v>29495</c:v>
                </c:pt>
                <c:pt idx="250">
                  <c:v>29526</c:v>
                </c:pt>
                <c:pt idx="251">
                  <c:v>29556</c:v>
                </c:pt>
                <c:pt idx="252">
                  <c:v>29587</c:v>
                </c:pt>
                <c:pt idx="253">
                  <c:v>29618</c:v>
                </c:pt>
                <c:pt idx="254">
                  <c:v>29646</c:v>
                </c:pt>
                <c:pt idx="255">
                  <c:v>29677</c:v>
                </c:pt>
                <c:pt idx="256">
                  <c:v>29707</c:v>
                </c:pt>
                <c:pt idx="257">
                  <c:v>29738</c:v>
                </c:pt>
                <c:pt idx="258">
                  <c:v>29768</c:v>
                </c:pt>
                <c:pt idx="259">
                  <c:v>29799</c:v>
                </c:pt>
                <c:pt idx="260">
                  <c:v>29830</c:v>
                </c:pt>
                <c:pt idx="261">
                  <c:v>29860</c:v>
                </c:pt>
                <c:pt idx="262">
                  <c:v>29891</c:v>
                </c:pt>
                <c:pt idx="263">
                  <c:v>29921</c:v>
                </c:pt>
                <c:pt idx="264">
                  <c:v>29952</c:v>
                </c:pt>
                <c:pt idx="265">
                  <c:v>29983</c:v>
                </c:pt>
                <c:pt idx="266">
                  <c:v>30011</c:v>
                </c:pt>
                <c:pt idx="267">
                  <c:v>30042</c:v>
                </c:pt>
                <c:pt idx="268">
                  <c:v>30072</c:v>
                </c:pt>
                <c:pt idx="269">
                  <c:v>30103</c:v>
                </c:pt>
                <c:pt idx="270">
                  <c:v>30133</c:v>
                </c:pt>
                <c:pt idx="271">
                  <c:v>30164</c:v>
                </c:pt>
                <c:pt idx="272">
                  <c:v>30195</c:v>
                </c:pt>
                <c:pt idx="273">
                  <c:v>30225</c:v>
                </c:pt>
                <c:pt idx="274">
                  <c:v>30256</c:v>
                </c:pt>
                <c:pt idx="275">
                  <c:v>30286</c:v>
                </c:pt>
                <c:pt idx="276">
                  <c:v>30317</c:v>
                </c:pt>
                <c:pt idx="277">
                  <c:v>30348</c:v>
                </c:pt>
                <c:pt idx="278">
                  <c:v>30376</c:v>
                </c:pt>
                <c:pt idx="279">
                  <c:v>30407</c:v>
                </c:pt>
                <c:pt idx="280">
                  <c:v>30437</c:v>
                </c:pt>
                <c:pt idx="281">
                  <c:v>30468</c:v>
                </c:pt>
                <c:pt idx="282">
                  <c:v>30498</c:v>
                </c:pt>
                <c:pt idx="283">
                  <c:v>30529</c:v>
                </c:pt>
                <c:pt idx="284">
                  <c:v>30560</c:v>
                </c:pt>
                <c:pt idx="285">
                  <c:v>30590</c:v>
                </c:pt>
                <c:pt idx="286">
                  <c:v>30621</c:v>
                </c:pt>
                <c:pt idx="287">
                  <c:v>30651</c:v>
                </c:pt>
                <c:pt idx="288">
                  <c:v>30682</c:v>
                </c:pt>
                <c:pt idx="289">
                  <c:v>30713</c:v>
                </c:pt>
                <c:pt idx="290">
                  <c:v>30742</c:v>
                </c:pt>
                <c:pt idx="291">
                  <c:v>30773</c:v>
                </c:pt>
                <c:pt idx="292">
                  <c:v>30803</c:v>
                </c:pt>
                <c:pt idx="293">
                  <c:v>30834</c:v>
                </c:pt>
                <c:pt idx="294">
                  <c:v>30864</c:v>
                </c:pt>
                <c:pt idx="295">
                  <c:v>30895</c:v>
                </c:pt>
                <c:pt idx="296">
                  <c:v>30926</c:v>
                </c:pt>
                <c:pt idx="297">
                  <c:v>30956</c:v>
                </c:pt>
                <c:pt idx="298">
                  <c:v>30987</c:v>
                </c:pt>
                <c:pt idx="299">
                  <c:v>31017</c:v>
                </c:pt>
                <c:pt idx="300">
                  <c:v>31048</c:v>
                </c:pt>
                <c:pt idx="301">
                  <c:v>31079</c:v>
                </c:pt>
                <c:pt idx="302">
                  <c:v>31107</c:v>
                </c:pt>
                <c:pt idx="303">
                  <c:v>31138</c:v>
                </c:pt>
                <c:pt idx="304">
                  <c:v>31168</c:v>
                </c:pt>
                <c:pt idx="305">
                  <c:v>31199</c:v>
                </c:pt>
                <c:pt idx="306">
                  <c:v>31229</c:v>
                </c:pt>
                <c:pt idx="307">
                  <c:v>31260</c:v>
                </c:pt>
                <c:pt idx="308">
                  <c:v>31291</c:v>
                </c:pt>
                <c:pt idx="309">
                  <c:v>31321</c:v>
                </c:pt>
                <c:pt idx="310">
                  <c:v>31352</c:v>
                </c:pt>
                <c:pt idx="311">
                  <c:v>31382</c:v>
                </c:pt>
                <c:pt idx="312">
                  <c:v>31413</c:v>
                </c:pt>
                <c:pt idx="313">
                  <c:v>31444</c:v>
                </c:pt>
                <c:pt idx="314">
                  <c:v>31472</c:v>
                </c:pt>
                <c:pt idx="315">
                  <c:v>31503</c:v>
                </c:pt>
                <c:pt idx="316">
                  <c:v>31533</c:v>
                </c:pt>
                <c:pt idx="317">
                  <c:v>31564</c:v>
                </c:pt>
                <c:pt idx="318">
                  <c:v>31594</c:v>
                </c:pt>
                <c:pt idx="319">
                  <c:v>31625</c:v>
                </c:pt>
                <c:pt idx="320">
                  <c:v>31656</c:v>
                </c:pt>
                <c:pt idx="321">
                  <c:v>31686</c:v>
                </c:pt>
                <c:pt idx="322">
                  <c:v>31717</c:v>
                </c:pt>
                <c:pt idx="323">
                  <c:v>31747</c:v>
                </c:pt>
                <c:pt idx="324">
                  <c:v>31778</c:v>
                </c:pt>
                <c:pt idx="325">
                  <c:v>31809</c:v>
                </c:pt>
                <c:pt idx="326">
                  <c:v>31837</c:v>
                </c:pt>
                <c:pt idx="327">
                  <c:v>31868</c:v>
                </c:pt>
                <c:pt idx="328">
                  <c:v>31898</c:v>
                </c:pt>
                <c:pt idx="329">
                  <c:v>31929</c:v>
                </c:pt>
                <c:pt idx="330">
                  <c:v>31959</c:v>
                </c:pt>
                <c:pt idx="331">
                  <c:v>31990</c:v>
                </c:pt>
                <c:pt idx="332">
                  <c:v>32021</c:v>
                </c:pt>
                <c:pt idx="333">
                  <c:v>32051</c:v>
                </c:pt>
                <c:pt idx="334">
                  <c:v>32082</c:v>
                </c:pt>
                <c:pt idx="335">
                  <c:v>32112</c:v>
                </c:pt>
                <c:pt idx="336">
                  <c:v>32143</c:v>
                </c:pt>
                <c:pt idx="337">
                  <c:v>32174</c:v>
                </c:pt>
                <c:pt idx="338">
                  <c:v>32203</c:v>
                </c:pt>
                <c:pt idx="339">
                  <c:v>32234</c:v>
                </c:pt>
                <c:pt idx="340">
                  <c:v>32264</c:v>
                </c:pt>
                <c:pt idx="341">
                  <c:v>32295</c:v>
                </c:pt>
                <c:pt idx="342">
                  <c:v>32325</c:v>
                </c:pt>
                <c:pt idx="343">
                  <c:v>32356</c:v>
                </c:pt>
                <c:pt idx="344">
                  <c:v>32387</c:v>
                </c:pt>
                <c:pt idx="345">
                  <c:v>32417</c:v>
                </c:pt>
                <c:pt idx="346">
                  <c:v>32448</c:v>
                </c:pt>
                <c:pt idx="347">
                  <c:v>32478</c:v>
                </c:pt>
                <c:pt idx="348">
                  <c:v>32509</c:v>
                </c:pt>
                <c:pt idx="349">
                  <c:v>32540</c:v>
                </c:pt>
                <c:pt idx="350">
                  <c:v>32568</c:v>
                </c:pt>
                <c:pt idx="351">
                  <c:v>32599</c:v>
                </c:pt>
                <c:pt idx="352">
                  <c:v>32629</c:v>
                </c:pt>
                <c:pt idx="353">
                  <c:v>32660</c:v>
                </c:pt>
                <c:pt idx="354">
                  <c:v>32690</c:v>
                </c:pt>
                <c:pt idx="355">
                  <c:v>32721</c:v>
                </c:pt>
                <c:pt idx="356">
                  <c:v>32752</c:v>
                </c:pt>
                <c:pt idx="357">
                  <c:v>32782</c:v>
                </c:pt>
                <c:pt idx="358">
                  <c:v>32813</c:v>
                </c:pt>
                <c:pt idx="359">
                  <c:v>32843</c:v>
                </c:pt>
                <c:pt idx="360">
                  <c:v>32874</c:v>
                </c:pt>
                <c:pt idx="361">
                  <c:v>32905</c:v>
                </c:pt>
                <c:pt idx="362">
                  <c:v>32933</c:v>
                </c:pt>
                <c:pt idx="363">
                  <c:v>32964</c:v>
                </c:pt>
                <c:pt idx="364">
                  <c:v>32994</c:v>
                </c:pt>
                <c:pt idx="365">
                  <c:v>33025</c:v>
                </c:pt>
                <c:pt idx="366">
                  <c:v>33055</c:v>
                </c:pt>
                <c:pt idx="367">
                  <c:v>33086</c:v>
                </c:pt>
                <c:pt idx="368">
                  <c:v>33117</c:v>
                </c:pt>
                <c:pt idx="369">
                  <c:v>33147</c:v>
                </c:pt>
                <c:pt idx="370">
                  <c:v>33178</c:v>
                </c:pt>
                <c:pt idx="371">
                  <c:v>33208</c:v>
                </c:pt>
                <c:pt idx="372">
                  <c:v>33239</c:v>
                </c:pt>
                <c:pt idx="373">
                  <c:v>33270</c:v>
                </c:pt>
                <c:pt idx="374">
                  <c:v>33298</c:v>
                </c:pt>
                <c:pt idx="375">
                  <c:v>33329</c:v>
                </c:pt>
                <c:pt idx="376">
                  <c:v>33359</c:v>
                </c:pt>
                <c:pt idx="377">
                  <c:v>33390</c:v>
                </c:pt>
                <c:pt idx="378">
                  <c:v>33420</c:v>
                </c:pt>
                <c:pt idx="379">
                  <c:v>33451</c:v>
                </c:pt>
                <c:pt idx="380">
                  <c:v>33482</c:v>
                </c:pt>
                <c:pt idx="381">
                  <c:v>33512</c:v>
                </c:pt>
                <c:pt idx="382">
                  <c:v>33543</c:v>
                </c:pt>
                <c:pt idx="383">
                  <c:v>33573</c:v>
                </c:pt>
                <c:pt idx="384">
                  <c:v>33604</c:v>
                </c:pt>
                <c:pt idx="385">
                  <c:v>33635</c:v>
                </c:pt>
                <c:pt idx="386">
                  <c:v>33664</c:v>
                </c:pt>
                <c:pt idx="387">
                  <c:v>33695</c:v>
                </c:pt>
                <c:pt idx="388">
                  <c:v>33725</c:v>
                </c:pt>
                <c:pt idx="389">
                  <c:v>33756</c:v>
                </c:pt>
                <c:pt idx="390">
                  <c:v>33786</c:v>
                </c:pt>
                <c:pt idx="391">
                  <c:v>33817</c:v>
                </c:pt>
                <c:pt idx="392">
                  <c:v>33848</c:v>
                </c:pt>
                <c:pt idx="393">
                  <c:v>33878</c:v>
                </c:pt>
                <c:pt idx="394">
                  <c:v>33909</c:v>
                </c:pt>
                <c:pt idx="395">
                  <c:v>33939</c:v>
                </c:pt>
                <c:pt idx="396">
                  <c:v>33970</c:v>
                </c:pt>
                <c:pt idx="397">
                  <c:v>34001</c:v>
                </c:pt>
                <c:pt idx="398">
                  <c:v>34029</c:v>
                </c:pt>
                <c:pt idx="399">
                  <c:v>34060</c:v>
                </c:pt>
                <c:pt idx="400">
                  <c:v>34090</c:v>
                </c:pt>
                <c:pt idx="401">
                  <c:v>34121</c:v>
                </c:pt>
                <c:pt idx="402">
                  <c:v>34151</c:v>
                </c:pt>
                <c:pt idx="403">
                  <c:v>34182</c:v>
                </c:pt>
                <c:pt idx="404">
                  <c:v>34213</c:v>
                </c:pt>
                <c:pt idx="405">
                  <c:v>34243</c:v>
                </c:pt>
                <c:pt idx="406">
                  <c:v>34274</c:v>
                </c:pt>
                <c:pt idx="407">
                  <c:v>34304</c:v>
                </c:pt>
                <c:pt idx="408">
                  <c:v>34335</c:v>
                </c:pt>
                <c:pt idx="409">
                  <c:v>34366</c:v>
                </c:pt>
                <c:pt idx="410">
                  <c:v>34394</c:v>
                </c:pt>
                <c:pt idx="411">
                  <c:v>34425</c:v>
                </c:pt>
                <c:pt idx="412">
                  <c:v>34455</c:v>
                </c:pt>
                <c:pt idx="413">
                  <c:v>34486</c:v>
                </c:pt>
                <c:pt idx="414">
                  <c:v>34516</c:v>
                </c:pt>
                <c:pt idx="415">
                  <c:v>34547</c:v>
                </c:pt>
                <c:pt idx="416">
                  <c:v>34578</c:v>
                </c:pt>
                <c:pt idx="417">
                  <c:v>34608</c:v>
                </c:pt>
                <c:pt idx="418">
                  <c:v>34639</c:v>
                </c:pt>
                <c:pt idx="419">
                  <c:v>34669</c:v>
                </c:pt>
                <c:pt idx="420">
                  <c:v>34700</c:v>
                </c:pt>
                <c:pt idx="421">
                  <c:v>34731</c:v>
                </c:pt>
                <c:pt idx="422">
                  <c:v>34759</c:v>
                </c:pt>
                <c:pt idx="423">
                  <c:v>34790</c:v>
                </c:pt>
                <c:pt idx="424">
                  <c:v>34820</c:v>
                </c:pt>
                <c:pt idx="425">
                  <c:v>34851</c:v>
                </c:pt>
                <c:pt idx="426">
                  <c:v>34881</c:v>
                </c:pt>
                <c:pt idx="427">
                  <c:v>34912</c:v>
                </c:pt>
                <c:pt idx="428">
                  <c:v>34943</c:v>
                </c:pt>
                <c:pt idx="429">
                  <c:v>34973</c:v>
                </c:pt>
                <c:pt idx="430">
                  <c:v>35004</c:v>
                </c:pt>
                <c:pt idx="431">
                  <c:v>35034</c:v>
                </c:pt>
                <c:pt idx="432">
                  <c:v>35065</c:v>
                </c:pt>
                <c:pt idx="433">
                  <c:v>35096</c:v>
                </c:pt>
                <c:pt idx="434">
                  <c:v>35125</c:v>
                </c:pt>
                <c:pt idx="435">
                  <c:v>35156</c:v>
                </c:pt>
                <c:pt idx="436">
                  <c:v>35186</c:v>
                </c:pt>
                <c:pt idx="437">
                  <c:v>35217</c:v>
                </c:pt>
                <c:pt idx="438">
                  <c:v>35247</c:v>
                </c:pt>
                <c:pt idx="439">
                  <c:v>35278</c:v>
                </c:pt>
                <c:pt idx="440">
                  <c:v>35309</c:v>
                </c:pt>
                <c:pt idx="441">
                  <c:v>35339</c:v>
                </c:pt>
                <c:pt idx="442">
                  <c:v>35370</c:v>
                </c:pt>
                <c:pt idx="443">
                  <c:v>35400</c:v>
                </c:pt>
                <c:pt idx="444">
                  <c:v>35431</c:v>
                </c:pt>
                <c:pt idx="445">
                  <c:v>35462</c:v>
                </c:pt>
                <c:pt idx="446">
                  <c:v>35490</c:v>
                </c:pt>
                <c:pt idx="447">
                  <c:v>35521</c:v>
                </c:pt>
                <c:pt idx="448">
                  <c:v>35551</c:v>
                </c:pt>
                <c:pt idx="449">
                  <c:v>35582</c:v>
                </c:pt>
                <c:pt idx="450">
                  <c:v>35612</c:v>
                </c:pt>
                <c:pt idx="451">
                  <c:v>35643</c:v>
                </c:pt>
                <c:pt idx="452">
                  <c:v>35674</c:v>
                </c:pt>
                <c:pt idx="453">
                  <c:v>35704</c:v>
                </c:pt>
                <c:pt idx="454">
                  <c:v>35735</c:v>
                </c:pt>
                <c:pt idx="455">
                  <c:v>35765</c:v>
                </c:pt>
                <c:pt idx="456">
                  <c:v>35796</c:v>
                </c:pt>
                <c:pt idx="457">
                  <c:v>35827</c:v>
                </c:pt>
                <c:pt idx="458">
                  <c:v>35855</c:v>
                </c:pt>
                <c:pt idx="459">
                  <c:v>35886</c:v>
                </c:pt>
                <c:pt idx="460">
                  <c:v>35916</c:v>
                </c:pt>
                <c:pt idx="461">
                  <c:v>35947</c:v>
                </c:pt>
                <c:pt idx="462">
                  <c:v>35977</c:v>
                </c:pt>
                <c:pt idx="463">
                  <c:v>36008</c:v>
                </c:pt>
                <c:pt idx="464">
                  <c:v>36039</c:v>
                </c:pt>
                <c:pt idx="465">
                  <c:v>36069</c:v>
                </c:pt>
                <c:pt idx="466">
                  <c:v>36100</c:v>
                </c:pt>
                <c:pt idx="467">
                  <c:v>36130</c:v>
                </c:pt>
                <c:pt idx="468">
                  <c:v>36161</c:v>
                </c:pt>
                <c:pt idx="469">
                  <c:v>36192</c:v>
                </c:pt>
                <c:pt idx="470">
                  <c:v>36220</c:v>
                </c:pt>
                <c:pt idx="471">
                  <c:v>36251</c:v>
                </c:pt>
                <c:pt idx="472">
                  <c:v>36281</c:v>
                </c:pt>
                <c:pt idx="473">
                  <c:v>36312</c:v>
                </c:pt>
                <c:pt idx="474">
                  <c:v>36342</c:v>
                </c:pt>
                <c:pt idx="475">
                  <c:v>36373</c:v>
                </c:pt>
                <c:pt idx="476">
                  <c:v>36404</c:v>
                </c:pt>
                <c:pt idx="477">
                  <c:v>36434</c:v>
                </c:pt>
                <c:pt idx="478">
                  <c:v>36465</c:v>
                </c:pt>
                <c:pt idx="479">
                  <c:v>36495</c:v>
                </c:pt>
                <c:pt idx="480">
                  <c:v>36526</c:v>
                </c:pt>
                <c:pt idx="481">
                  <c:v>36557</c:v>
                </c:pt>
                <c:pt idx="482">
                  <c:v>36586</c:v>
                </c:pt>
                <c:pt idx="483">
                  <c:v>36617</c:v>
                </c:pt>
                <c:pt idx="484">
                  <c:v>36647</c:v>
                </c:pt>
                <c:pt idx="485">
                  <c:v>36678</c:v>
                </c:pt>
                <c:pt idx="486">
                  <c:v>36708</c:v>
                </c:pt>
                <c:pt idx="487">
                  <c:v>36739</c:v>
                </c:pt>
                <c:pt idx="488">
                  <c:v>36770</c:v>
                </c:pt>
                <c:pt idx="489">
                  <c:v>36800</c:v>
                </c:pt>
                <c:pt idx="490">
                  <c:v>36831</c:v>
                </c:pt>
                <c:pt idx="491">
                  <c:v>36861</c:v>
                </c:pt>
                <c:pt idx="492">
                  <c:v>36892</c:v>
                </c:pt>
                <c:pt idx="493">
                  <c:v>36923</c:v>
                </c:pt>
                <c:pt idx="494">
                  <c:v>36951</c:v>
                </c:pt>
                <c:pt idx="495">
                  <c:v>36982</c:v>
                </c:pt>
                <c:pt idx="496">
                  <c:v>37012</c:v>
                </c:pt>
                <c:pt idx="497">
                  <c:v>37043</c:v>
                </c:pt>
                <c:pt idx="498">
                  <c:v>37073</c:v>
                </c:pt>
                <c:pt idx="499">
                  <c:v>37104</c:v>
                </c:pt>
                <c:pt idx="500">
                  <c:v>37135</c:v>
                </c:pt>
                <c:pt idx="501">
                  <c:v>37165</c:v>
                </c:pt>
                <c:pt idx="502">
                  <c:v>37196</c:v>
                </c:pt>
                <c:pt idx="503">
                  <c:v>37226</c:v>
                </c:pt>
                <c:pt idx="504">
                  <c:v>37257</c:v>
                </c:pt>
                <c:pt idx="505">
                  <c:v>37288</c:v>
                </c:pt>
                <c:pt idx="506">
                  <c:v>37316</c:v>
                </c:pt>
                <c:pt idx="507">
                  <c:v>37347</c:v>
                </c:pt>
                <c:pt idx="508">
                  <c:v>37377</c:v>
                </c:pt>
                <c:pt idx="509">
                  <c:v>37408</c:v>
                </c:pt>
                <c:pt idx="510">
                  <c:v>37438</c:v>
                </c:pt>
                <c:pt idx="511">
                  <c:v>37469</c:v>
                </c:pt>
                <c:pt idx="512">
                  <c:v>37500</c:v>
                </c:pt>
                <c:pt idx="513">
                  <c:v>37530</c:v>
                </c:pt>
                <c:pt idx="514">
                  <c:v>37561</c:v>
                </c:pt>
                <c:pt idx="515">
                  <c:v>37591</c:v>
                </c:pt>
                <c:pt idx="516">
                  <c:v>37622</c:v>
                </c:pt>
                <c:pt idx="517">
                  <c:v>37653</c:v>
                </c:pt>
                <c:pt idx="518">
                  <c:v>37681</c:v>
                </c:pt>
                <c:pt idx="519">
                  <c:v>37712</c:v>
                </c:pt>
                <c:pt idx="520">
                  <c:v>37742</c:v>
                </c:pt>
                <c:pt idx="521">
                  <c:v>37773</c:v>
                </c:pt>
                <c:pt idx="522">
                  <c:v>37803</c:v>
                </c:pt>
                <c:pt idx="523">
                  <c:v>37834</c:v>
                </c:pt>
                <c:pt idx="524">
                  <c:v>37865</c:v>
                </c:pt>
                <c:pt idx="525">
                  <c:v>37895</c:v>
                </c:pt>
                <c:pt idx="526">
                  <c:v>37926</c:v>
                </c:pt>
                <c:pt idx="527">
                  <c:v>37956</c:v>
                </c:pt>
                <c:pt idx="528">
                  <c:v>37987</c:v>
                </c:pt>
                <c:pt idx="529">
                  <c:v>38018</c:v>
                </c:pt>
                <c:pt idx="530">
                  <c:v>38047</c:v>
                </c:pt>
                <c:pt idx="531">
                  <c:v>38078</c:v>
                </c:pt>
                <c:pt idx="532">
                  <c:v>38108</c:v>
                </c:pt>
                <c:pt idx="533">
                  <c:v>38139</c:v>
                </c:pt>
                <c:pt idx="534">
                  <c:v>38169</c:v>
                </c:pt>
                <c:pt idx="535">
                  <c:v>38200</c:v>
                </c:pt>
                <c:pt idx="536">
                  <c:v>38231</c:v>
                </c:pt>
                <c:pt idx="537">
                  <c:v>38261</c:v>
                </c:pt>
                <c:pt idx="538">
                  <c:v>38292</c:v>
                </c:pt>
                <c:pt idx="539">
                  <c:v>38322</c:v>
                </c:pt>
                <c:pt idx="540">
                  <c:v>38353</c:v>
                </c:pt>
                <c:pt idx="541">
                  <c:v>38384</c:v>
                </c:pt>
                <c:pt idx="542">
                  <c:v>38412</c:v>
                </c:pt>
                <c:pt idx="543">
                  <c:v>38443</c:v>
                </c:pt>
                <c:pt idx="544">
                  <c:v>38473</c:v>
                </c:pt>
                <c:pt idx="545">
                  <c:v>38504</c:v>
                </c:pt>
                <c:pt idx="546">
                  <c:v>38534</c:v>
                </c:pt>
                <c:pt idx="547">
                  <c:v>38565</c:v>
                </c:pt>
                <c:pt idx="548">
                  <c:v>38596</c:v>
                </c:pt>
                <c:pt idx="549">
                  <c:v>38626</c:v>
                </c:pt>
                <c:pt idx="550">
                  <c:v>38657</c:v>
                </c:pt>
                <c:pt idx="551">
                  <c:v>38687</c:v>
                </c:pt>
                <c:pt idx="552">
                  <c:v>38718</c:v>
                </c:pt>
                <c:pt idx="553">
                  <c:v>38749</c:v>
                </c:pt>
                <c:pt idx="554">
                  <c:v>38777</c:v>
                </c:pt>
                <c:pt idx="555">
                  <c:v>38808</c:v>
                </c:pt>
                <c:pt idx="556">
                  <c:v>38838</c:v>
                </c:pt>
                <c:pt idx="557">
                  <c:v>38869</c:v>
                </c:pt>
                <c:pt idx="558">
                  <c:v>38899</c:v>
                </c:pt>
                <c:pt idx="559">
                  <c:v>38930</c:v>
                </c:pt>
                <c:pt idx="560">
                  <c:v>38961</c:v>
                </c:pt>
                <c:pt idx="561">
                  <c:v>38991</c:v>
                </c:pt>
                <c:pt idx="562">
                  <c:v>39022</c:v>
                </c:pt>
                <c:pt idx="563">
                  <c:v>39052</c:v>
                </c:pt>
                <c:pt idx="564">
                  <c:v>39083</c:v>
                </c:pt>
                <c:pt idx="565">
                  <c:v>39114</c:v>
                </c:pt>
                <c:pt idx="566">
                  <c:v>39142</c:v>
                </c:pt>
                <c:pt idx="567">
                  <c:v>39173</c:v>
                </c:pt>
                <c:pt idx="568">
                  <c:v>39203</c:v>
                </c:pt>
                <c:pt idx="569">
                  <c:v>39234</c:v>
                </c:pt>
                <c:pt idx="570">
                  <c:v>39264</c:v>
                </c:pt>
                <c:pt idx="571">
                  <c:v>39295</c:v>
                </c:pt>
                <c:pt idx="572">
                  <c:v>39326</c:v>
                </c:pt>
                <c:pt idx="573">
                  <c:v>39356</c:v>
                </c:pt>
                <c:pt idx="574">
                  <c:v>39387</c:v>
                </c:pt>
                <c:pt idx="575">
                  <c:v>39417</c:v>
                </c:pt>
                <c:pt idx="576">
                  <c:v>39448</c:v>
                </c:pt>
                <c:pt idx="577">
                  <c:v>39479</c:v>
                </c:pt>
                <c:pt idx="578">
                  <c:v>39508</c:v>
                </c:pt>
                <c:pt idx="579">
                  <c:v>39539</c:v>
                </c:pt>
                <c:pt idx="580">
                  <c:v>39569</c:v>
                </c:pt>
                <c:pt idx="581">
                  <c:v>39600</c:v>
                </c:pt>
                <c:pt idx="582">
                  <c:v>39630</c:v>
                </c:pt>
                <c:pt idx="583">
                  <c:v>39661</c:v>
                </c:pt>
                <c:pt idx="584">
                  <c:v>39692</c:v>
                </c:pt>
                <c:pt idx="585">
                  <c:v>39722</c:v>
                </c:pt>
                <c:pt idx="586">
                  <c:v>39753</c:v>
                </c:pt>
                <c:pt idx="587">
                  <c:v>39783</c:v>
                </c:pt>
                <c:pt idx="588">
                  <c:v>39814</c:v>
                </c:pt>
                <c:pt idx="589">
                  <c:v>39845</c:v>
                </c:pt>
                <c:pt idx="590">
                  <c:v>39873</c:v>
                </c:pt>
                <c:pt idx="591">
                  <c:v>39904</c:v>
                </c:pt>
                <c:pt idx="592">
                  <c:v>39934</c:v>
                </c:pt>
                <c:pt idx="593">
                  <c:v>39965</c:v>
                </c:pt>
                <c:pt idx="594">
                  <c:v>39995</c:v>
                </c:pt>
                <c:pt idx="595">
                  <c:v>40026</c:v>
                </c:pt>
                <c:pt idx="596">
                  <c:v>40057</c:v>
                </c:pt>
                <c:pt idx="597">
                  <c:v>40087</c:v>
                </c:pt>
                <c:pt idx="598">
                  <c:v>40118</c:v>
                </c:pt>
                <c:pt idx="599">
                  <c:v>40148</c:v>
                </c:pt>
                <c:pt idx="600">
                  <c:v>40179</c:v>
                </c:pt>
                <c:pt idx="601">
                  <c:v>40210</c:v>
                </c:pt>
                <c:pt idx="602">
                  <c:v>40238</c:v>
                </c:pt>
                <c:pt idx="603">
                  <c:v>40269</c:v>
                </c:pt>
                <c:pt idx="604">
                  <c:v>40299</c:v>
                </c:pt>
                <c:pt idx="605">
                  <c:v>40330</c:v>
                </c:pt>
                <c:pt idx="606">
                  <c:v>40360</c:v>
                </c:pt>
                <c:pt idx="607">
                  <c:v>40391</c:v>
                </c:pt>
                <c:pt idx="608">
                  <c:v>40422</c:v>
                </c:pt>
                <c:pt idx="609">
                  <c:v>40452</c:v>
                </c:pt>
                <c:pt idx="610">
                  <c:v>40483</c:v>
                </c:pt>
                <c:pt idx="611">
                  <c:v>40513</c:v>
                </c:pt>
                <c:pt idx="612">
                  <c:v>40544</c:v>
                </c:pt>
                <c:pt idx="613">
                  <c:v>40575</c:v>
                </c:pt>
                <c:pt idx="614">
                  <c:v>40603</c:v>
                </c:pt>
                <c:pt idx="615">
                  <c:v>40634</c:v>
                </c:pt>
                <c:pt idx="616">
                  <c:v>40664</c:v>
                </c:pt>
                <c:pt idx="617">
                  <c:v>40695</c:v>
                </c:pt>
                <c:pt idx="618">
                  <c:v>40725</c:v>
                </c:pt>
                <c:pt idx="619">
                  <c:v>40756</c:v>
                </c:pt>
                <c:pt idx="620">
                  <c:v>40787</c:v>
                </c:pt>
                <c:pt idx="621">
                  <c:v>40817</c:v>
                </c:pt>
                <c:pt idx="622">
                  <c:v>40848</c:v>
                </c:pt>
                <c:pt idx="623">
                  <c:v>40878</c:v>
                </c:pt>
                <c:pt idx="624">
                  <c:v>40909</c:v>
                </c:pt>
                <c:pt idx="625">
                  <c:v>40940</c:v>
                </c:pt>
                <c:pt idx="626">
                  <c:v>40969</c:v>
                </c:pt>
                <c:pt idx="627">
                  <c:v>41000</c:v>
                </c:pt>
                <c:pt idx="628">
                  <c:v>41030</c:v>
                </c:pt>
                <c:pt idx="629">
                  <c:v>41061</c:v>
                </c:pt>
                <c:pt idx="630">
                  <c:v>41091</c:v>
                </c:pt>
                <c:pt idx="631">
                  <c:v>41122</c:v>
                </c:pt>
                <c:pt idx="632">
                  <c:v>41153</c:v>
                </c:pt>
                <c:pt idx="633">
                  <c:v>41183</c:v>
                </c:pt>
                <c:pt idx="634">
                  <c:v>41214</c:v>
                </c:pt>
                <c:pt idx="635">
                  <c:v>41244</c:v>
                </c:pt>
                <c:pt idx="636">
                  <c:v>41275</c:v>
                </c:pt>
                <c:pt idx="637">
                  <c:v>41306</c:v>
                </c:pt>
                <c:pt idx="638">
                  <c:v>41334</c:v>
                </c:pt>
                <c:pt idx="639">
                  <c:v>41365</c:v>
                </c:pt>
                <c:pt idx="640">
                  <c:v>41395</c:v>
                </c:pt>
                <c:pt idx="641">
                  <c:v>41426</c:v>
                </c:pt>
                <c:pt idx="642">
                  <c:v>41456</c:v>
                </c:pt>
                <c:pt idx="643">
                  <c:v>41487</c:v>
                </c:pt>
                <c:pt idx="644">
                  <c:v>41518</c:v>
                </c:pt>
                <c:pt idx="645">
                  <c:v>41548</c:v>
                </c:pt>
                <c:pt idx="646">
                  <c:v>41579</c:v>
                </c:pt>
                <c:pt idx="647">
                  <c:v>41609</c:v>
                </c:pt>
                <c:pt idx="648">
                  <c:v>41640</c:v>
                </c:pt>
                <c:pt idx="649">
                  <c:v>41671</c:v>
                </c:pt>
                <c:pt idx="650">
                  <c:v>41699</c:v>
                </c:pt>
                <c:pt idx="651">
                  <c:v>41730</c:v>
                </c:pt>
                <c:pt idx="652">
                  <c:v>41760</c:v>
                </c:pt>
                <c:pt idx="653">
                  <c:v>41791</c:v>
                </c:pt>
                <c:pt idx="654">
                  <c:v>41821</c:v>
                </c:pt>
                <c:pt idx="655">
                  <c:v>41852</c:v>
                </c:pt>
                <c:pt idx="656">
                  <c:v>41883</c:v>
                </c:pt>
                <c:pt idx="657">
                  <c:v>41913</c:v>
                </c:pt>
                <c:pt idx="658">
                  <c:v>41944</c:v>
                </c:pt>
                <c:pt idx="659">
                  <c:v>41974</c:v>
                </c:pt>
                <c:pt idx="660">
                  <c:v>42005</c:v>
                </c:pt>
                <c:pt idx="661">
                  <c:v>42036</c:v>
                </c:pt>
                <c:pt idx="662">
                  <c:v>42064</c:v>
                </c:pt>
                <c:pt idx="663">
                  <c:v>42095</c:v>
                </c:pt>
                <c:pt idx="664">
                  <c:v>42125</c:v>
                </c:pt>
                <c:pt idx="665">
                  <c:v>42156</c:v>
                </c:pt>
                <c:pt idx="666">
                  <c:v>42186</c:v>
                </c:pt>
                <c:pt idx="667">
                  <c:v>42217</c:v>
                </c:pt>
                <c:pt idx="668">
                  <c:v>42248</c:v>
                </c:pt>
                <c:pt idx="669">
                  <c:v>42278</c:v>
                </c:pt>
                <c:pt idx="670">
                  <c:v>42309</c:v>
                </c:pt>
                <c:pt idx="671">
                  <c:v>42339</c:v>
                </c:pt>
                <c:pt idx="672">
                  <c:v>42370</c:v>
                </c:pt>
                <c:pt idx="673">
                  <c:v>42401</c:v>
                </c:pt>
                <c:pt idx="674">
                  <c:v>42430</c:v>
                </c:pt>
                <c:pt idx="675">
                  <c:v>42461</c:v>
                </c:pt>
                <c:pt idx="676">
                  <c:v>42491</c:v>
                </c:pt>
                <c:pt idx="677">
                  <c:v>42522</c:v>
                </c:pt>
                <c:pt idx="678">
                  <c:v>42552</c:v>
                </c:pt>
                <c:pt idx="679">
                  <c:v>42583</c:v>
                </c:pt>
                <c:pt idx="680">
                  <c:v>42614</c:v>
                </c:pt>
                <c:pt idx="681">
                  <c:v>42644</c:v>
                </c:pt>
                <c:pt idx="682">
                  <c:v>42675</c:v>
                </c:pt>
                <c:pt idx="683">
                  <c:v>42705</c:v>
                </c:pt>
                <c:pt idx="684">
                  <c:v>42736</c:v>
                </c:pt>
                <c:pt idx="685">
                  <c:v>42767</c:v>
                </c:pt>
                <c:pt idx="686">
                  <c:v>42795</c:v>
                </c:pt>
                <c:pt idx="687">
                  <c:v>42826</c:v>
                </c:pt>
                <c:pt idx="688">
                  <c:v>42856</c:v>
                </c:pt>
                <c:pt idx="689">
                  <c:v>42887</c:v>
                </c:pt>
                <c:pt idx="690">
                  <c:v>42917</c:v>
                </c:pt>
                <c:pt idx="691">
                  <c:v>42948</c:v>
                </c:pt>
                <c:pt idx="692">
                  <c:v>42979</c:v>
                </c:pt>
                <c:pt idx="693">
                  <c:v>43009</c:v>
                </c:pt>
                <c:pt idx="694">
                  <c:v>43040</c:v>
                </c:pt>
                <c:pt idx="695">
                  <c:v>43070</c:v>
                </c:pt>
                <c:pt idx="696">
                  <c:v>43101</c:v>
                </c:pt>
                <c:pt idx="697">
                  <c:v>43132</c:v>
                </c:pt>
                <c:pt idx="698">
                  <c:v>43160</c:v>
                </c:pt>
                <c:pt idx="699">
                  <c:v>43191</c:v>
                </c:pt>
                <c:pt idx="700">
                  <c:v>43221</c:v>
                </c:pt>
                <c:pt idx="701">
                  <c:v>43252</c:v>
                </c:pt>
                <c:pt idx="702">
                  <c:v>43282</c:v>
                </c:pt>
                <c:pt idx="703">
                  <c:v>43313</c:v>
                </c:pt>
                <c:pt idx="704">
                  <c:v>43344</c:v>
                </c:pt>
                <c:pt idx="705">
                  <c:v>43374</c:v>
                </c:pt>
                <c:pt idx="706">
                  <c:v>43405</c:v>
                </c:pt>
                <c:pt idx="707">
                  <c:v>43435</c:v>
                </c:pt>
                <c:pt idx="708">
                  <c:v>43466</c:v>
                </c:pt>
                <c:pt idx="709">
                  <c:v>43497</c:v>
                </c:pt>
                <c:pt idx="710">
                  <c:v>43525</c:v>
                </c:pt>
                <c:pt idx="711">
                  <c:v>43556</c:v>
                </c:pt>
                <c:pt idx="712">
                  <c:v>43586</c:v>
                </c:pt>
                <c:pt idx="713">
                  <c:v>43617</c:v>
                </c:pt>
                <c:pt idx="714">
                  <c:v>43647</c:v>
                </c:pt>
                <c:pt idx="715">
                  <c:v>43678</c:v>
                </c:pt>
                <c:pt idx="716">
                  <c:v>43709</c:v>
                </c:pt>
                <c:pt idx="717">
                  <c:v>43739</c:v>
                </c:pt>
                <c:pt idx="718">
                  <c:v>43770</c:v>
                </c:pt>
                <c:pt idx="719">
                  <c:v>43800</c:v>
                </c:pt>
                <c:pt idx="720">
                  <c:v>43831</c:v>
                </c:pt>
                <c:pt idx="721">
                  <c:v>43862</c:v>
                </c:pt>
                <c:pt idx="722">
                  <c:v>43891</c:v>
                </c:pt>
                <c:pt idx="723">
                  <c:v>43922</c:v>
                </c:pt>
                <c:pt idx="724">
                  <c:v>43952</c:v>
                </c:pt>
                <c:pt idx="725">
                  <c:v>43983</c:v>
                </c:pt>
                <c:pt idx="726">
                  <c:v>44013</c:v>
                </c:pt>
                <c:pt idx="727">
                  <c:v>44044</c:v>
                </c:pt>
                <c:pt idx="728">
                  <c:v>44075</c:v>
                </c:pt>
                <c:pt idx="729">
                  <c:v>44105</c:v>
                </c:pt>
                <c:pt idx="730">
                  <c:v>44136</c:v>
                </c:pt>
                <c:pt idx="731">
                  <c:v>44166</c:v>
                </c:pt>
                <c:pt idx="732">
                  <c:v>44197</c:v>
                </c:pt>
                <c:pt idx="733">
                  <c:v>44228</c:v>
                </c:pt>
              </c:numCache>
            </c:numRef>
          </c:cat>
          <c:val>
            <c:numRef>
              <c:f>Sheet1!$B$4:$B$737</c:f>
              <c:numCache>
                <c:formatCode>#,##0</c:formatCode>
                <c:ptCount val="734"/>
                <c:pt idx="0">
                  <c:v>846</c:v>
                </c:pt>
                <c:pt idx="1">
                  <c:v>868</c:v>
                </c:pt>
                <c:pt idx="2">
                  <c:v>729</c:v>
                </c:pt>
                <c:pt idx="3">
                  <c:v>778</c:v>
                </c:pt>
                <c:pt idx="4">
                  <c:v>758</c:v>
                </c:pt>
                <c:pt idx="5">
                  <c:v>749</c:v>
                </c:pt>
                <c:pt idx="6">
                  <c:v>732</c:v>
                </c:pt>
                <c:pt idx="7">
                  <c:v>732</c:v>
                </c:pt>
                <c:pt idx="8">
                  <c:v>704</c:v>
                </c:pt>
                <c:pt idx="9">
                  <c:v>711</c:v>
                </c:pt>
                <c:pt idx="10">
                  <c:v>707</c:v>
                </c:pt>
                <c:pt idx="11">
                  <c:v>688</c:v>
                </c:pt>
                <c:pt idx="12">
                  <c:v>703</c:v>
                </c:pt>
                <c:pt idx="13">
                  <c:v>673</c:v>
                </c:pt>
                <c:pt idx="14">
                  <c:v>699</c:v>
                </c:pt>
                <c:pt idx="15">
                  <c:v>687</c:v>
                </c:pt>
                <c:pt idx="16">
                  <c:v>706</c:v>
                </c:pt>
                <c:pt idx="17">
                  <c:v>716</c:v>
                </c:pt>
                <c:pt idx="18">
                  <c:v>741</c:v>
                </c:pt>
                <c:pt idx="19">
                  <c:v>747</c:v>
                </c:pt>
                <c:pt idx="20">
                  <c:v>738</c:v>
                </c:pt>
                <c:pt idx="21">
                  <c:v>766</c:v>
                </c:pt>
                <c:pt idx="22">
                  <c:v>768</c:v>
                </c:pt>
                <c:pt idx="23">
                  <c:v>774</c:v>
                </c:pt>
                <c:pt idx="24">
                  <c:v>717</c:v>
                </c:pt>
                <c:pt idx="25">
                  <c:v>741</c:v>
                </c:pt>
                <c:pt idx="26">
                  <c:v>706</c:v>
                </c:pt>
                <c:pt idx="27">
                  <c:v>746</c:v>
                </c:pt>
                <c:pt idx="28">
                  <c:v>710</c:v>
                </c:pt>
                <c:pt idx="29">
                  <c:v>704</c:v>
                </c:pt>
                <c:pt idx="30">
                  <c:v>717</c:v>
                </c:pt>
                <c:pt idx="31">
                  <c:v>725</c:v>
                </c:pt>
                <c:pt idx="32">
                  <c:v>718</c:v>
                </c:pt>
                <c:pt idx="33">
                  <c:v>690</c:v>
                </c:pt>
                <c:pt idx="34">
                  <c:v>700</c:v>
                </c:pt>
                <c:pt idx="35">
                  <c:v>702</c:v>
                </c:pt>
                <c:pt idx="36">
                  <c:v>695</c:v>
                </c:pt>
                <c:pt idx="37">
                  <c:v>699</c:v>
                </c:pt>
                <c:pt idx="38">
                  <c:v>738</c:v>
                </c:pt>
                <c:pt idx="39">
                  <c:v>777</c:v>
                </c:pt>
                <c:pt idx="40">
                  <c:v>740</c:v>
                </c:pt>
                <c:pt idx="41">
                  <c:v>771</c:v>
                </c:pt>
                <c:pt idx="42">
                  <c:v>752</c:v>
                </c:pt>
                <c:pt idx="43">
                  <c:v>756</c:v>
                </c:pt>
                <c:pt idx="44">
                  <c:v>784</c:v>
                </c:pt>
                <c:pt idx="45">
                  <c:v>771</c:v>
                </c:pt>
                <c:pt idx="46">
                  <c:v>735</c:v>
                </c:pt>
                <c:pt idx="47">
                  <c:v>714</c:v>
                </c:pt>
                <c:pt idx="48">
                  <c:v>708</c:v>
                </c:pt>
                <c:pt idx="49">
                  <c:v>820</c:v>
                </c:pt>
                <c:pt idx="50">
                  <c:v>737</c:v>
                </c:pt>
                <c:pt idx="51">
                  <c:v>688</c:v>
                </c:pt>
                <c:pt idx="52">
                  <c:v>727</c:v>
                </c:pt>
                <c:pt idx="53">
                  <c:v>710</c:v>
                </c:pt>
                <c:pt idx="54">
                  <c:v>709</c:v>
                </c:pt>
                <c:pt idx="55">
                  <c:v>714</c:v>
                </c:pt>
                <c:pt idx="56">
                  <c:v>713</c:v>
                </c:pt>
                <c:pt idx="57">
                  <c:v>705</c:v>
                </c:pt>
                <c:pt idx="58">
                  <c:v>731</c:v>
                </c:pt>
                <c:pt idx="59">
                  <c:v>699</c:v>
                </c:pt>
                <c:pt idx="60">
                  <c:v>728</c:v>
                </c:pt>
                <c:pt idx="61">
                  <c:v>687</c:v>
                </c:pt>
                <c:pt idx="62">
                  <c:v>674</c:v>
                </c:pt>
                <c:pt idx="63">
                  <c:v>684</c:v>
                </c:pt>
                <c:pt idx="64">
                  <c:v>707</c:v>
                </c:pt>
                <c:pt idx="65">
                  <c:v>696</c:v>
                </c:pt>
                <c:pt idx="66">
                  <c:v>709</c:v>
                </c:pt>
                <c:pt idx="67">
                  <c:v>724</c:v>
                </c:pt>
                <c:pt idx="68">
                  <c:v>701</c:v>
                </c:pt>
                <c:pt idx="69">
                  <c:v>749</c:v>
                </c:pt>
                <c:pt idx="70">
                  <c:v>737</c:v>
                </c:pt>
                <c:pt idx="71">
                  <c:v>741</c:v>
                </c:pt>
                <c:pt idx="72">
                  <c:v>739</c:v>
                </c:pt>
                <c:pt idx="73">
                  <c:v>631</c:v>
                </c:pt>
                <c:pt idx="74">
                  <c:v>711</c:v>
                </c:pt>
                <c:pt idx="75">
                  <c:v>647</c:v>
                </c:pt>
                <c:pt idx="76">
                  <c:v>589</c:v>
                </c:pt>
                <c:pt idx="77">
                  <c:v>574</c:v>
                </c:pt>
                <c:pt idx="78">
                  <c:v>544</c:v>
                </c:pt>
                <c:pt idx="79">
                  <c:v>505</c:v>
                </c:pt>
                <c:pt idx="80">
                  <c:v>467</c:v>
                </c:pt>
                <c:pt idx="81">
                  <c:v>446</c:v>
                </c:pt>
                <c:pt idx="82">
                  <c:v>442</c:v>
                </c:pt>
                <c:pt idx="83">
                  <c:v>458</c:v>
                </c:pt>
                <c:pt idx="84">
                  <c:v>577</c:v>
                </c:pt>
                <c:pt idx="85">
                  <c:v>564</c:v>
                </c:pt>
                <c:pt idx="86">
                  <c:v>570</c:v>
                </c:pt>
                <c:pt idx="87">
                  <c:v>606</c:v>
                </c:pt>
                <c:pt idx="88">
                  <c:v>636</c:v>
                </c:pt>
                <c:pt idx="89">
                  <c:v>673</c:v>
                </c:pt>
                <c:pt idx="90">
                  <c:v>675</c:v>
                </c:pt>
                <c:pt idx="91">
                  <c:v>697</c:v>
                </c:pt>
                <c:pt idx="92">
                  <c:v>701</c:v>
                </c:pt>
                <c:pt idx="93">
                  <c:v>707</c:v>
                </c:pt>
                <c:pt idx="94">
                  <c:v>695</c:v>
                </c:pt>
                <c:pt idx="95">
                  <c:v>701</c:v>
                </c:pt>
                <c:pt idx="96">
                  <c:v>679</c:v>
                </c:pt>
                <c:pt idx="97">
                  <c:v>711</c:v>
                </c:pt>
                <c:pt idx="98">
                  <c:v>691</c:v>
                </c:pt>
                <c:pt idx="99">
                  <c:v>675</c:v>
                </c:pt>
                <c:pt idx="100">
                  <c:v>665</c:v>
                </c:pt>
                <c:pt idx="101">
                  <c:v>654</c:v>
                </c:pt>
                <c:pt idx="102">
                  <c:v>689</c:v>
                </c:pt>
                <c:pt idx="103">
                  <c:v>700</c:v>
                </c:pt>
                <c:pt idx="104">
                  <c:v>738</c:v>
                </c:pt>
                <c:pt idx="105">
                  <c:v>717</c:v>
                </c:pt>
                <c:pt idx="106">
                  <c:v>729</c:v>
                </c:pt>
                <c:pt idx="107">
                  <c:v>688</c:v>
                </c:pt>
                <c:pt idx="108">
                  <c:v>683</c:v>
                </c:pt>
                <c:pt idx="109">
                  <c:v>707</c:v>
                </c:pt>
                <c:pt idx="110">
                  <c:v>665</c:v>
                </c:pt>
                <c:pt idx="111">
                  <c:v>662</c:v>
                </c:pt>
                <c:pt idx="112">
                  <c:v>634</c:v>
                </c:pt>
                <c:pt idx="113">
                  <c:v>642</c:v>
                </c:pt>
                <c:pt idx="114">
                  <c:v>595</c:v>
                </c:pt>
                <c:pt idx="115">
                  <c:v>591</c:v>
                </c:pt>
                <c:pt idx="116">
                  <c:v>591</c:v>
                </c:pt>
                <c:pt idx="117">
                  <c:v>589</c:v>
                </c:pt>
                <c:pt idx="118">
                  <c:v>585</c:v>
                </c:pt>
                <c:pt idx="119">
                  <c:v>587</c:v>
                </c:pt>
                <c:pt idx="120">
                  <c:v>486</c:v>
                </c:pt>
                <c:pt idx="121">
                  <c:v>558</c:v>
                </c:pt>
                <c:pt idx="122">
                  <c:v>557</c:v>
                </c:pt>
                <c:pt idx="123">
                  <c:v>611</c:v>
                </c:pt>
                <c:pt idx="124">
                  <c:v>602</c:v>
                </c:pt>
                <c:pt idx="125">
                  <c:v>623</c:v>
                </c:pt>
                <c:pt idx="126">
                  <c:v>648</c:v>
                </c:pt>
                <c:pt idx="127">
                  <c:v>684</c:v>
                </c:pt>
                <c:pt idx="128">
                  <c:v>702</c:v>
                </c:pt>
                <c:pt idx="129">
                  <c:v>717</c:v>
                </c:pt>
                <c:pt idx="130">
                  <c:v>710</c:v>
                </c:pt>
                <c:pt idx="131">
                  <c:v>854</c:v>
                </c:pt>
                <c:pt idx="132">
                  <c:v>796</c:v>
                </c:pt>
                <c:pt idx="133">
                  <c:v>776</c:v>
                </c:pt>
                <c:pt idx="134">
                  <c:v>844</c:v>
                </c:pt>
                <c:pt idx="135">
                  <c:v>865</c:v>
                </c:pt>
                <c:pt idx="136">
                  <c:v>939</c:v>
                </c:pt>
                <c:pt idx="137">
                  <c:v>923</c:v>
                </c:pt>
                <c:pt idx="138">
                  <c:v>960</c:v>
                </c:pt>
                <c:pt idx="139">
                  <c:v>911</c:v>
                </c:pt>
                <c:pt idx="140">
                  <c:v>907</c:v>
                </c:pt>
                <c:pt idx="141">
                  <c:v>918</c:v>
                </c:pt>
                <c:pt idx="142">
                  <c:v>969</c:v>
                </c:pt>
                <c:pt idx="143">
                  <c:v>994</c:v>
                </c:pt>
                <c:pt idx="144">
                  <c:v>1115</c:v>
                </c:pt>
                <c:pt idx="145">
                  <c:v>992</c:v>
                </c:pt>
                <c:pt idx="146">
                  <c:v>1000</c:v>
                </c:pt>
                <c:pt idx="147">
                  <c:v>1008</c:v>
                </c:pt>
                <c:pt idx="148">
                  <c:v>961</c:v>
                </c:pt>
                <c:pt idx="149">
                  <c:v>1018</c:v>
                </c:pt>
                <c:pt idx="150">
                  <c:v>1027</c:v>
                </c:pt>
                <c:pt idx="151">
                  <c:v>1074</c:v>
                </c:pt>
                <c:pt idx="152">
                  <c:v>1050</c:v>
                </c:pt>
                <c:pt idx="153">
                  <c:v>1150</c:v>
                </c:pt>
                <c:pt idx="154">
                  <c:v>1033</c:v>
                </c:pt>
                <c:pt idx="155">
                  <c:v>1034</c:v>
                </c:pt>
                <c:pt idx="156">
                  <c:v>1108</c:v>
                </c:pt>
                <c:pt idx="157">
                  <c:v>1074</c:v>
                </c:pt>
                <c:pt idx="158">
                  <c:v>992</c:v>
                </c:pt>
                <c:pt idx="159">
                  <c:v>938</c:v>
                </c:pt>
                <c:pt idx="160">
                  <c:v>957</c:v>
                </c:pt>
                <c:pt idx="161">
                  <c:v>932</c:v>
                </c:pt>
                <c:pt idx="162">
                  <c:v>897</c:v>
                </c:pt>
                <c:pt idx="163">
                  <c:v>825</c:v>
                </c:pt>
                <c:pt idx="164">
                  <c:v>812</c:v>
                </c:pt>
                <c:pt idx="165">
                  <c:v>689</c:v>
                </c:pt>
                <c:pt idx="166">
                  <c:v>691</c:v>
                </c:pt>
                <c:pt idx="167">
                  <c:v>665</c:v>
                </c:pt>
                <c:pt idx="168">
                  <c:v>675</c:v>
                </c:pt>
                <c:pt idx="169">
                  <c:v>727</c:v>
                </c:pt>
                <c:pt idx="170">
                  <c:v>786</c:v>
                </c:pt>
                <c:pt idx="171">
                  <c:v>714</c:v>
                </c:pt>
                <c:pt idx="172">
                  <c:v>667</c:v>
                </c:pt>
                <c:pt idx="173">
                  <c:v>657</c:v>
                </c:pt>
                <c:pt idx="174">
                  <c:v>621</c:v>
                </c:pt>
                <c:pt idx="175">
                  <c:v>614</c:v>
                </c:pt>
                <c:pt idx="176">
                  <c:v>578</c:v>
                </c:pt>
                <c:pt idx="177">
                  <c:v>560</c:v>
                </c:pt>
                <c:pt idx="178">
                  <c:v>543</c:v>
                </c:pt>
                <c:pt idx="179">
                  <c:v>535</c:v>
                </c:pt>
                <c:pt idx="180">
                  <c:v>527</c:v>
                </c:pt>
                <c:pt idx="181">
                  <c:v>528</c:v>
                </c:pt>
                <c:pt idx="182">
                  <c:v>532</c:v>
                </c:pt>
                <c:pt idx="183">
                  <c:v>616</c:v>
                </c:pt>
                <c:pt idx="184">
                  <c:v>657</c:v>
                </c:pt>
                <c:pt idx="185">
                  <c:v>671</c:v>
                </c:pt>
                <c:pt idx="186">
                  <c:v>697</c:v>
                </c:pt>
                <c:pt idx="187">
                  <c:v>726</c:v>
                </c:pt>
                <c:pt idx="188">
                  <c:v>763</c:v>
                </c:pt>
                <c:pt idx="189">
                  <c:v>786</c:v>
                </c:pt>
                <c:pt idx="190">
                  <c:v>805</c:v>
                </c:pt>
                <c:pt idx="191">
                  <c:v>810</c:v>
                </c:pt>
                <c:pt idx="192">
                  <c:v>855</c:v>
                </c:pt>
                <c:pt idx="193">
                  <c:v>865</c:v>
                </c:pt>
                <c:pt idx="194">
                  <c:v>838</c:v>
                </c:pt>
                <c:pt idx="195">
                  <c:v>832</c:v>
                </c:pt>
                <c:pt idx="196">
                  <c:v>830</c:v>
                </c:pt>
                <c:pt idx="197">
                  <c:v>846</c:v>
                </c:pt>
                <c:pt idx="198">
                  <c:v>877</c:v>
                </c:pt>
                <c:pt idx="199">
                  <c:v>878</c:v>
                </c:pt>
                <c:pt idx="200">
                  <c:v>917</c:v>
                </c:pt>
                <c:pt idx="201">
                  <c:v>967</c:v>
                </c:pt>
                <c:pt idx="202">
                  <c:v>1029</c:v>
                </c:pt>
                <c:pt idx="203">
                  <c:v>1028</c:v>
                </c:pt>
                <c:pt idx="204">
                  <c:v>996</c:v>
                </c:pt>
                <c:pt idx="205">
                  <c:v>1091</c:v>
                </c:pt>
                <c:pt idx="206">
                  <c:v>1140</c:v>
                </c:pt>
                <c:pt idx="207">
                  <c:v>1089</c:v>
                </c:pt>
                <c:pt idx="208">
                  <c:v>1107</c:v>
                </c:pt>
                <c:pt idx="209">
                  <c:v>1121</c:v>
                </c:pt>
                <c:pt idx="210">
                  <c:v>1125</c:v>
                </c:pt>
                <c:pt idx="211">
                  <c:v>1156</c:v>
                </c:pt>
                <c:pt idx="212">
                  <c:v>1137</c:v>
                </c:pt>
                <c:pt idx="213">
                  <c:v>1159</c:v>
                </c:pt>
                <c:pt idx="214">
                  <c:v>1176</c:v>
                </c:pt>
                <c:pt idx="215">
                  <c:v>1161</c:v>
                </c:pt>
                <c:pt idx="216">
                  <c:v>1186</c:v>
                </c:pt>
                <c:pt idx="217">
                  <c:v>1112</c:v>
                </c:pt>
                <c:pt idx="218">
                  <c:v>1160</c:v>
                </c:pt>
                <c:pt idx="219">
                  <c:v>1279</c:v>
                </c:pt>
                <c:pt idx="220">
                  <c:v>1178</c:v>
                </c:pt>
                <c:pt idx="221">
                  <c:v>1254</c:v>
                </c:pt>
                <c:pt idx="222">
                  <c:v>1146</c:v>
                </c:pt>
                <c:pt idx="223">
                  <c:v>1113</c:v>
                </c:pt>
                <c:pt idx="224">
                  <c:v>1150</c:v>
                </c:pt>
                <c:pt idx="225">
                  <c:v>1182</c:v>
                </c:pt>
                <c:pt idx="226">
                  <c:v>1176</c:v>
                </c:pt>
                <c:pt idx="227">
                  <c:v>1247</c:v>
                </c:pt>
                <c:pt idx="228">
                  <c:v>959</c:v>
                </c:pt>
                <c:pt idx="229">
                  <c:v>935</c:v>
                </c:pt>
                <c:pt idx="230">
                  <c:v>1139</c:v>
                </c:pt>
                <c:pt idx="231">
                  <c:v>1062</c:v>
                </c:pt>
                <c:pt idx="232">
                  <c:v>1067</c:v>
                </c:pt>
                <c:pt idx="233">
                  <c:v>1041</c:v>
                </c:pt>
                <c:pt idx="234">
                  <c:v>989</c:v>
                </c:pt>
                <c:pt idx="235">
                  <c:v>989</c:v>
                </c:pt>
                <c:pt idx="236">
                  <c:v>965</c:v>
                </c:pt>
                <c:pt idx="237">
                  <c:v>901</c:v>
                </c:pt>
                <c:pt idx="238">
                  <c:v>770</c:v>
                </c:pt>
                <c:pt idx="239">
                  <c:v>777</c:v>
                </c:pt>
                <c:pt idx="240">
                  <c:v>786</c:v>
                </c:pt>
                <c:pt idx="241">
                  <c:v>733</c:v>
                </c:pt>
                <c:pt idx="242">
                  <c:v>576</c:v>
                </c:pt>
                <c:pt idx="243">
                  <c:v>476</c:v>
                </c:pt>
                <c:pt idx="244">
                  <c:v>508</c:v>
                </c:pt>
                <c:pt idx="245">
                  <c:v>650</c:v>
                </c:pt>
                <c:pt idx="246">
                  <c:v>772</c:v>
                </c:pt>
                <c:pt idx="247">
                  <c:v>846</c:v>
                </c:pt>
                <c:pt idx="248">
                  <c:v>881</c:v>
                </c:pt>
                <c:pt idx="249">
                  <c:v>824</c:v>
                </c:pt>
                <c:pt idx="250">
                  <c:v>819</c:v>
                </c:pt>
                <c:pt idx="251">
                  <c:v>745</c:v>
                </c:pt>
                <c:pt idx="252">
                  <c:v>693</c:v>
                </c:pt>
                <c:pt idx="253">
                  <c:v>702</c:v>
                </c:pt>
                <c:pt idx="254">
                  <c:v>690</c:v>
                </c:pt>
                <c:pt idx="255">
                  <c:v>686</c:v>
                </c:pt>
                <c:pt idx="256">
                  <c:v>654</c:v>
                </c:pt>
                <c:pt idx="257">
                  <c:v>565</c:v>
                </c:pt>
                <c:pt idx="258">
                  <c:v>543</c:v>
                </c:pt>
                <c:pt idx="259">
                  <c:v>512</c:v>
                </c:pt>
                <c:pt idx="260">
                  <c:v>461</c:v>
                </c:pt>
                <c:pt idx="261">
                  <c:v>401</c:v>
                </c:pt>
                <c:pt idx="262">
                  <c:v>411</c:v>
                </c:pt>
                <c:pt idx="263">
                  <c:v>458</c:v>
                </c:pt>
                <c:pt idx="264">
                  <c:v>444</c:v>
                </c:pt>
                <c:pt idx="265">
                  <c:v>445</c:v>
                </c:pt>
                <c:pt idx="266">
                  <c:v>473</c:v>
                </c:pt>
                <c:pt idx="267">
                  <c:v>467</c:v>
                </c:pt>
                <c:pt idx="268">
                  <c:v>487</c:v>
                </c:pt>
                <c:pt idx="269">
                  <c:v>506</c:v>
                </c:pt>
                <c:pt idx="270">
                  <c:v>506</c:v>
                </c:pt>
                <c:pt idx="271">
                  <c:v>523</c:v>
                </c:pt>
                <c:pt idx="272">
                  <c:v>584</c:v>
                </c:pt>
                <c:pt idx="273">
                  <c:v>657</c:v>
                </c:pt>
                <c:pt idx="274">
                  <c:v>737</c:v>
                </c:pt>
                <c:pt idx="275">
                  <c:v>755</c:v>
                </c:pt>
                <c:pt idx="276">
                  <c:v>863</c:v>
                </c:pt>
                <c:pt idx="277">
                  <c:v>823</c:v>
                </c:pt>
                <c:pt idx="278">
                  <c:v>854</c:v>
                </c:pt>
                <c:pt idx="279">
                  <c:v>874</c:v>
                </c:pt>
                <c:pt idx="280">
                  <c:v>959</c:v>
                </c:pt>
                <c:pt idx="281">
                  <c:v>1025</c:v>
                </c:pt>
                <c:pt idx="282">
                  <c:v>960</c:v>
                </c:pt>
                <c:pt idx="283">
                  <c:v>923</c:v>
                </c:pt>
                <c:pt idx="284">
                  <c:v>878</c:v>
                </c:pt>
                <c:pt idx="285">
                  <c:v>934</c:v>
                </c:pt>
                <c:pt idx="286">
                  <c:v>942</c:v>
                </c:pt>
                <c:pt idx="287">
                  <c:v>939</c:v>
                </c:pt>
                <c:pt idx="288">
                  <c:v>1003</c:v>
                </c:pt>
                <c:pt idx="289">
                  <c:v>1141</c:v>
                </c:pt>
                <c:pt idx="290">
                  <c:v>971</c:v>
                </c:pt>
                <c:pt idx="291">
                  <c:v>968</c:v>
                </c:pt>
                <c:pt idx="292">
                  <c:v>945</c:v>
                </c:pt>
                <c:pt idx="293">
                  <c:v>931</c:v>
                </c:pt>
                <c:pt idx="294">
                  <c:v>863</c:v>
                </c:pt>
                <c:pt idx="295">
                  <c:v>849</c:v>
                </c:pt>
                <c:pt idx="296">
                  <c:v>874</c:v>
                </c:pt>
                <c:pt idx="297">
                  <c:v>834</c:v>
                </c:pt>
                <c:pt idx="298">
                  <c:v>862</c:v>
                </c:pt>
                <c:pt idx="299">
                  <c:v>878</c:v>
                </c:pt>
                <c:pt idx="300">
                  <c:v>905</c:v>
                </c:pt>
                <c:pt idx="301">
                  <c:v>969</c:v>
                </c:pt>
                <c:pt idx="302">
                  <c:v>997</c:v>
                </c:pt>
                <c:pt idx="303">
                  <c:v>927</c:v>
                </c:pt>
                <c:pt idx="304">
                  <c:v>921</c:v>
                </c:pt>
                <c:pt idx="305">
                  <c:v>945</c:v>
                </c:pt>
                <c:pt idx="306">
                  <c:v>955</c:v>
                </c:pt>
                <c:pt idx="307">
                  <c:v>1001</c:v>
                </c:pt>
                <c:pt idx="308">
                  <c:v>963</c:v>
                </c:pt>
                <c:pt idx="309">
                  <c:v>997</c:v>
                </c:pt>
                <c:pt idx="310">
                  <c:v>950</c:v>
                </c:pt>
                <c:pt idx="311">
                  <c:v>967</c:v>
                </c:pt>
                <c:pt idx="312">
                  <c:v>1064</c:v>
                </c:pt>
                <c:pt idx="313">
                  <c:v>1017</c:v>
                </c:pt>
                <c:pt idx="314">
                  <c:v>1014</c:v>
                </c:pt>
                <c:pt idx="315">
                  <c:v>1127</c:v>
                </c:pt>
                <c:pt idx="316">
                  <c:v>1089</c:v>
                </c:pt>
                <c:pt idx="317">
                  <c:v>1107</c:v>
                </c:pt>
                <c:pt idx="318">
                  <c:v>1102</c:v>
                </c:pt>
                <c:pt idx="319">
                  <c:v>1056</c:v>
                </c:pt>
                <c:pt idx="320">
                  <c:v>1077</c:v>
                </c:pt>
                <c:pt idx="321">
                  <c:v>1050</c:v>
                </c:pt>
                <c:pt idx="322">
                  <c:v>1027</c:v>
                </c:pt>
                <c:pt idx="323">
                  <c:v>1184</c:v>
                </c:pt>
                <c:pt idx="324">
                  <c:v>1088</c:v>
                </c:pt>
                <c:pt idx="325">
                  <c:v>1195</c:v>
                </c:pt>
                <c:pt idx="326">
                  <c:v>1132</c:v>
                </c:pt>
                <c:pt idx="327">
                  <c:v>1057</c:v>
                </c:pt>
                <c:pt idx="328">
                  <c:v>1006</c:v>
                </c:pt>
                <c:pt idx="329">
                  <c:v>1015</c:v>
                </c:pt>
                <c:pt idx="330">
                  <c:v>996</c:v>
                </c:pt>
                <c:pt idx="331">
                  <c:v>1008</c:v>
                </c:pt>
                <c:pt idx="332">
                  <c:v>989</c:v>
                </c:pt>
                <c:pt idx="333">
                  <c:v>960</c:v>
                </c:pt>
                <c:pt idx="334">
                  <c:v>973</c:v>
                </c:pt>
                <c:pt idx="335">
                  <c:v>950</c:v>
                </c:pt>
                <c:pt idx="336">
                  <c:v>899</c:v>
                </c:pt>
                <c:pt idx="337">
                  <c:v>991</c:v>
                </c:pt>
                <c:pt idx="338">
                  <c:v>1039</c:v>
                </c:pt>
                <c:pt idx="339">
                  <c:v>952</c:v>
                </c:pt>
                <c:pt idx="340">
                  <c:v>988</c:v>
                </c:pt>
                <c:pt idx="341">
                  <c:v>1009</c:v>
                </c:pt>
                <c:pt idx="342">
                  <c:v>980</c:v>
                </c:pt>
                <c:pt idx="343">
                  <c:v>1002</c:v>
                </c:pt>
                <c:pt idx="344">
                  <c:v>975</c:v>
                </c:pt>
                <c:pt idx="345">
                  <c:v>1023</c:v>
                </c:pt>
                <c:pt idx="346">
                  <c:v>1018</c:v>
                </c:pt>
                <c:pt idx="347">
                  <c:v>1050</c:v>
                </c:pt>
                <c:pt idx="348">
                  <c:v>1040</c:v>
                </c:pt>
                <c:pt idx="349">
                  <c:v>943</c:v>
                </c:pt>
                <c:pt idx="350">
                  <c:v>860</c:v>
                </c:pt>
                <c:pt idx="351">
                  <c:v>948</c:v>
                </c:pt>
                <c:pt idx="352">
                  <c:v>910</c:v>
                </c:pt>
                <c:pt idx="353">
                  <c:v>882</c:v>
                </c:pt>
                <c:pt idx="354">
                  <c:v>913</c:v>
                </c:pt>
                <c:pt idx="355">
                  <c:v>935</c:v>
                </c:pt>
                <c:pt idx="356">
                  <c:v>948</c:v>
                </c:pt>
                <c:pt idx="357">
                  <c:v>953</c:v>
                </c:pt>
                <c:pt idx="358">
                  <c:v>986</c:v>
                </c:pt>
                <c:pt idx="359">
                  <c:v>983</c:v>
                </c:pt>
                <c:pt idx="360">
                  <c:v>989</c:v>
                </c:pt>
                <c:pt idx="361">
                  <c:v>963</c:v>
                </c:pt>
                <c:pt idx="362">
                  <c:v>912</c:v>
                </c:pt>
                <c:pt idx="363">
                  <c:v>818</c:v>
                </c:pt>
                <c:pt idx="364">
                  <c:v>793</c:v>
                </c:pt>
                <c:pt idx="365">
                  <c:v>795</c:v>
                </c:pt>
                <c:pt idx="366">
                  <c:v>775</c:v>
                </c:pt>
                <c:pt idx="367">
                  <c:v>764</c:v>
                </c:pt>
                <c:pt idx="368">
                  <c:v>721</c:v>
                </c:pt>
                <c:pt idx="369">
                  <c:v>708</c:v>
                </c:pt>
                <c:pt idx="370">
                  <c:v>682</c:v>
                </c:pt>
                <c:pt idx="371">
                  <c:v>655</c:v>
                </c:pt>
                <c:pt idx="372">
                  <c:v>587</c:v>
                </c:pt>
                <c:pt idx="373">
                  <c:v>680</c:v>
                </c:pt>
                <c:pt idx="374">
                  <c:v>694</c:v>
                </c:pt>
                <c:pt idx="375">
                  <c:v>742</c:v>
                </c:pt>
                <c:pt idx="376">
                  <c:v>763</c:v>
                </c:pt>
                <c:pt idx="377">
                  <c:v>763</c:v>
                </c:pt>
                <c:pt idx="378">
                  <c:v>787</c:v>
                </c:pt>
                <c:pt idx="379">
                  <c:v>772</c:v>
                </c:pt>
                <c:pt idx="380">
                  <c:v>788</c:v>
                </c:pt>
                <c:pt idx="381">
                  <c:v>787</c:v>
                </c:pt>
                <c:pt idx="382">
                  <c:v>789</c:v>
                </c:pt>
                <c:pt idx="383">
                  <c:v>860</c:v>
                </c:pt>
                <c:pt idx="384">
                  <c:v>893</c:v>
                </c:pt>
                <c:pt idx="385">
                  <c:v>951</c:v>
                </c:pt>
                <c:pt idx="386">
                  <c:v>897</c:v>
                </c:pt>
                <c:pt idx="387">
                  <c:v>868</c:v>
                </c:pt>
                <c:pt idx="388">
                  <c:v>885</c:v>
                </c:pt>
                <c:pt idx="389">
                  <c:v>888</c:v>
                </c:pt>
                <c:pt idx="390">
                  <c:v>884</c:v>
                </c:pt>
                <c:pt idx="391">
                  <c:v>883</c:v>
                </c:pt>
                <c:pt idx="392">
                  <c:v>914</c:v>
                </c:pt>
                <c:pt idx="393">
                  <c:v>944</c:v>
                </c:pt>
                <c:pt idx="394">
                  <c:v>945</c:v>
                </c:pt>
                <c:pt idx="395">
                  <c:v>1017</c:v>
                </c:pt>
                <c:pt idx="396">
                  <c:v>989</c:v>
                </c:pt>
                <c:pt idx="397">
                  <c:v>953</c:v>
                </c:pt>
                <c:pt idx="398">
                  <c:v>881</c:v>
                </c:pt>
                <c:pt idx="399">
                  <c:v>922</c:v>
                </c:pt>
                <c:pt idx="400">
                  <c:v>911</c:v>
                </c:pt>
                <c:pt idx="401">
                  <c:v>932</c:v>
                </c:pt>
                <c:pt idx="402">
                  <c:v>977</c:v>
                </c:pt>
                <c:pt idx="403">
                  <c:v>1000</c:v>
                </c:pt>
                <c:pt idx="404">
                  <c:v>1028</c:v>
                </c:pt>
                <c:pt idx="405">
                  <c:v>1071</c:v>
                </c:pt>
                <c:pt idx="406">
                  <c:v>1125</c:v>
                </c:pt>
                <c:pt idx="407">
                  <c:v>1161</c:v>
                </c:pt>
                <c:pt idx="408">
                  <c:v>1112</c:v>
                </c:pt>
                <c:pt idx="409">
                  <c:v>1065</c:v>
                </c:pt>
                <c:pt idx="410">
                  <c:v>1078</c:v>
                </c:pt>
                <c:pt idx="411">
                  <c:v>1084</c:v>
                </c:pt>
                <c:pt idx="412">
                  <c:v>1110</c:v>
                </c:pt>
                <c:pt idx="413">
                  <c:v>1067</c:v>
                </c:pt>
                <c:pt idx="414">
                  <c:v>1041</c:v>
                </c:pt>
                <c:pt idx="415">
                  <c:v>1054</c:v>
                </c:pt>
                <c:pt idx="416">
                  <c:v>1056</c:v>
                </c:pt>
                <c:pt idx="417">
                  <c:v>1042</c:v>
                </c:pt>
                <c:pt idx="418">
                  <c:v>1014</c:v>
                </c:pt>
                <c:pt idx="419">
                  <c:v>1086</c:v>
                </c:pt>
                <c:pt idx="420">
                  <c:v>967</c:v>
                </c:pt>
                <c:pt idx="421">
                  <c:v>916</c:v>
                </c:pt>
                <c:pt idx="422">
                  <c:v>914</c:v>
                </c:pt>
                <c:pt idx="423">
                  <c:v>925</c:v>
                </c:pt>
                <c:pt idx="424">
                  <c:v>958</c:v>
                </c:pt>
                <c:pt idx="425">
                  <c:v>982</c:v>
                </c:pt>
                <c:pt idx="426">
                  <c:v>1019</c:v>
                </c:pt>
                <c:pt idx="427">
                  <c:v>1045</c:v>
                </c:pt>
                <c:pt idx="428">
                  <c:v>1079</c:v>
                </c:pt>
                <c:pt idx="429">
                  <c:v>1052</c:v>
                </c:pt>
                <c:pt idx="430">
                  <c:v>1060</c:v>
                </c:pt>
                <c:pt idx="431">
                  <c:v>1091</c:v>
                </c:pt>
                <c:pt idx="432">
                  <c:v>1051</c:v>
                </c:pt>
                <c:pt idx="433">
                  <c:v>1085</c:v>
                </c:pt>
                <c:pt idx="434">
                  <c:v>1108</c:v>
                </c:pt>
                <c:pt idx="435">
                  <c:v>1108</c:v>
                </c:pt>
                <c:pt idx="436">
                  <c:v>1096</c:v>
                </c:pt>
                <c:pt idx="437">
                  <c:v>1089</c:v>
                </c:pt>
                <c:pt idx="438">
                  <c:v>1074</c:v>
                </c:pt>
                <c:pt idx="439">
                  <c:v>1061</c:v>
                </c:pt>
                <c:pt idx="440">
                  <c:v>1037</c:v>
                </c:pt>
                <c:pt idx="441">
                  <c:v>1010</c:v>
                </c:pt>
                <c:pt idx="442">
                  <c:v>1031</c:v>
                </c:pt>
                <c:pt idx="443">
                  <c:v>1015</c:v>
                </c:pt>
                <c:pt idx="444">
                  <c:v>1046</c:v>
                </c:pt>
                <c:pt idx="445">
                  <c:v>1070</c:v>
                </c:pt>
                <c:pt idx="446">
                  <c:v>1031</c:v>
                </c:pt>
                <c:pt idx="447">
                  <c:v>1054</c:v>
                </c:pt>
                <c:pt idx="448">
                  <c:v>1046</c:v>
                </c:pt>
                <c:pt idx="449">
                  <c:v>1057</c:v>
                </c:pt>
                <c:pt idx="450">
                  <c:v>1050</c:v>
                </c:pt>
                <c:pt idx="451">
                  <c:v>1061</c:v>
                </c:pt>
                <c:pt idx="452">
                  <c:v>1091</c:v>
                </c:pt>
                <c:pt idx="453">
                  <c:v>1098</c:v>
                </c:pt>
                <c:pt idx="454">
                  <c:v>1093</c:v>
                </c:pt>
                <c:pt idx="455">
                  <c:v>1080</c:v>
                </c:pt>
                <c:pt idx="456">
                  <c:v>1158</c:v>
                </c:pt>
                <c:pt idx="457">
                  <c:v>1191</c:v>
                </c:pt>
                <c:pt idx="458">
                  <c:v>1162</c:v>
                </c:pt>
                <c:pt idx="459">
                  <c:v>1157</c:v>
                </c:pt>
                <c:pt idx="460">
                  <c:v>1165</c:v>
                </c:pt>
                <c:pt idx="461">
                  <c:v>1148</c:v>
                </c:pt>
                <c:pt idx="462">
                  <c:v>1181</c:v>
                </c:pt>
                <c:pt idx="463">
                  <c:v>1196</c:v>
                </c:pt>
                <c:pt idx="464">
                  <c:v>1187</c:v>
                </c:pt>
                <c:pt idx="465">
                  <c:v>1217</c:v>
                </c:pt>
                <c:pt idx="466">
                  <c:v>1248</c:v>
                </c:pt>
                <c:pt idx="467">
                  <c:v>1317</c:v>
                </c:pt>
                <c:pt idx="468">
                  <c:v>1259</c:v>
                </c:pt>
                <c:pt idx="469">
                  <c:v>1291</c:v>
                </c:pt>
                <c:pt idx="470">
                  <c:v>1239</c:v>
                </c:pt>
                <c:pt idx="471">
                  <c:v>1227</c:v>
                </c:pt>
                <c:pt idx="472">
                  <c:v>1254</c:v>
                </c:pt>
                <c:pt idx="473">
                  <c:v>1276</c:v>
                </c:pt>
                <c:pt idx="474">
                  <c:v>1276</c:v>
                </c:pt>
                <c:pt idx="475">
                  <c:v>1243</c:v>
                </c:pt>
                <c:pt idx="476">
                  <c:v>1198</c:v>
                </c:pt>
                <c:pt idx="477">
                  <c:v>1208</c:v>
                </c:pt>
                <c:pt idx="478">
                  <c:v>1233</c:v>
                </c:pt>
                <c:pt idx="479">
                  <c:v>1257</c:v>
                </c:pt>
                <c:pt idx="480">
                  <c:v>1277</c:v>
                </c:pt>
                <c:pt idx="481">
                  <c:v>1241</c:v>
                </c:pt>
                <c:pt idx="482">
                  <c:v>1253</c:v>
                </c:pt>
                <c:pt idx="483">
                  <c:v>1192</c:v>
                </c:pt>
                <c:pt idx="484">
                  <c:v>1182</c:v>
                </c:pt>
                <c:pt idx="485">
                  <c:v>1156</c:v>
                </c:pt>
                <c:pt idx="486">
                  <c:v>1152</c:v>
                </c:pt>
                <c:pt idx="487">
                  <c:v>1173</c:v>
                </c:pt>
                <c:pt idx="488">
                  <c:v>1189</c:v>
                </c:pt>
                <c:pt idx="489">
                  <c:v>1224</c:v>
                </c:pt>
                <c:pt idx="490">
                  <c:v>1208</c:v>
                </c:pt>
                <c:pt idx="491">
                  <c:v>1180</c:v>
                </c:pt>
                <c:pt idx="492">
                  <c:v>1251</c:v>
                </c:pt>
                <c:pt idx="493">
                  <c:v>1242</c:v>
                </c:pt>
                <c:pt idx="494">
                  <c:v>1232</c:v>
                </c:pt>
                <c:pt idx="495">
                  <c:v>1259</c:v>
                </c:pt>
                <c:pt idx="496">
                  <c:v>1240</c:v>
                </c:pt>
                <c:pt idx="497">
                  <c:v>1252</c:v>
                </c:pt>
                <c:pt idx="498">
                  <c:v>1235</c:v>
                </c:pt>
                <c:pt idx="499">
                  <c:v>1241</c:v>
                </c:pt>
                <c:pt idx="500">
                  <c:v>1192</c:v>
                </c:pt>
                <c:pt idx="501">
                  <c:v>1185</c:v>
                </c:pt>
                <c:pt idx="502">
                  <c:v>1229</c:v>
                </c:pt>
                <c:pt idx="503">
                  <c:v>1251</c:v>
                </c:pt>
                <c:pt idx="504">
                  <c:v>1285</c:v>
                </c:pt>
                <c:pt idx="505">
                  <c:v>1401</c:v>
                </c:pt>
                <c:pt idx="506">
                  <c:v>1289</c:v>
                </c:pt>
                <c:pt idx="507">
                  <c:v>1285</c:v>
                </c:pt>
                <c:pt idx="508">
                  <c:v>1289</c:v>
                </c:pt>
                <c:pt idx="509">
                  <c:v>1314</c:v>
                </c:pt>
                <c:pt idx="510">
                  <c:v>1307</c:v>
                </c:pt>
                <c:pt idx="511">
                  <c:v>1317</c:v>
                </c:pt>
                <c:pt idx="512">
                  <c:v>1366</c:v>
                </c:pt>
                <c:pt idx="513">
                  <c:v>1382</c:v>
                </c:pt>
                <c:pt idx="514">
                  <c:v>1382</c:v>
                </c:pt>
                <c:pt idx="515">
                  <c:v>1409</c:v>
                </c:pt>
                <c:pt idx="516">
                  <c:v>1416</c:v>
                </c:pt>
                <c:pt idx="517">
                  <c:v>1357</c:v>
                </c:pt>
                <c:pt idx="518">
                  <c:v>1359</c:v>
                </c:pt>
                <c:pt idx="519">
                  <c:v>1391</c:v>
                </c:pt>
                <c:pt idx="520">
                  <c:v>1389</c:v>
                </c:pt>
                <c:pt idx="521">
                  <c:v>1461</c:v>
                </c:pt>
                <c:pt idx="522">
                  <c:v>1478</c:v>
                </c:pt>
                <c:pt idx="523">
                  <c:v>1521</c:v>
                </c:pt>
                <c:pt idx="524">
                  <c:v>1533</c:v>
                </c:pt>
                <c:pt idx="525">
                  <c:v>1566</c:v>
                </c:pt>
                <c:pt idx="526">
                  <c:v>1513</c:v>
                </c:pt>
                <c:pt idx="527">
                  <c:v>1549</c:v>
                </c:pt>
                <c:pt idx="528">
                  <c:v>1539</c:v>
                </c:pt>
                <c:pt idx="529">
                  <c:v>1564</c:v>
                </c:pt>
                <c:pt idx="530">
                  <c:v>1648</c:v>
                </c:pt>
                <c:pt idx="531">
                  <c:v>1617</c:v>
                </c:pt>
                <c:pt idx="532">
                  <c:v>1675</c:v>
                </c:pt>
                <c:pt idx="533">
                  <c:v>1615</c:v>
                </c:pt>
                <c:pt idx="534">
                  <c:v>1620</c:v>
                </c:pt>
                <c:pt idx="535">
                  <c:v>1609</c:v>
                </c:pt>
                <c:pt idx="536">
                  <c:v>1586</c:v>
                </c:pt>
                <c:pt idx="537">
                  <c:v>1593</c:v>
                </c:pt>
                <c:pt idx="538">
                  <c:v>1572</c:v>
                </c:pt>
                <c:pt idx="539">
                  <c:v>1613</c:v>
                </c:pt>
                <c:pt idx="540">
                  <c:v>1654</c:v>
                </c:pt>
                <c:pt idx="541">
                  <c:v>1630</c:v>
                </c:pt>
                <c:pt idx="542">
                  <c:v>1580</c:v>
                </c:pt>
                <c:pt idx="543">
                  <c:v>1654</c:v>
                </c:pt>
                <c:pt idx="544">
                  <c:v>1644</c:v>
                </c:pt>
                <c:pt idx="545">
                  <c:v>1683</c:v>
                </c:pt>
                <c:pt idx="546">
                  <c:v>1722</c:v>
                </c:pt>
                <c:pt idx="547">
                  <c:v>1716</c:v>
                </c:pt>
                <c:pt idx="548">
                  <c:v>1798</c:v>
                </c:pt>
                <c:pt idx="549">
                  <c:v>1742</c:v>
                </c:pt>
                <c:pt idx="550">
                  <c:v>1730</c:v>
                </c:pt>
                <c:pt idx="551">
                  <c:v>1661</c:v>
                </c:pt>
                <c:pt idx="552">
                  <c:v>1689</c:v>
                </c:pt>
                <c:pt idx="553">
                  <c:v>1643</c:v>
                </c:pt>
                <c:pt idx="554">
                  <c:v>1551</c:v>
                </c:pt>
                <c:pt idx="555">
                  <c:v>1496</c:v>
                </c:pt>
                <c:pt idx="556">
                  <c:v>1450</c:v>
                </c:pt>
                <c:pt idx="557">
                  <c:v>1393</c:v>
                </c:pt>
                <c:pt idx="558">
                  <c:v>1307</c:v>
                </c:pt>
                <c:pt idx="559">
                  <c:v>1282</c:v>
                </c:pt>
                <c:pt idx="560">
                  <c:v>1218</c:v>
                </c:pt>
                <c:pt idx="561">
                  <c:v>1175</c:v>
                </c:pt>
                <c:pt idx="562">
                  <c:v>1163</c:v>
                </c:pt>
                <c:pt idx="563">
                  <c:v>1198</c:v>
                </c:pt>
                <c:pt idx="564">
                  <c:v>1174</c:v>
                </c:pt>
                <c:pt idx="565">
                  <c:v>1136</c:v>
                </c:pt>
                <c:pt idx="566">
                  <c:v>1147</c:v>
                </c:pt>
                <c:pt idx="567">
                  <c:v>1058</c:v>
                </c:pt>
                <c:pt idx="568">
                  <c:v>1042</c:v>
                </c:pt>
                <c:pt idx="569">
                  <c:v>995</c:v>
                </c:pt>
                <c:pt idx="570">
                  <c:v>978</c:v>
                </c:pt>
                <c:pt idx="571">
                  <c:v>916</c:v>
                </c:pt>
                <c:pt idx="572">
                  <c:v>855</c:v>
                </c:pt>
                <c:pt idx="573">
                  <c:v>821</c:v>
                </c:pt>
                <c:pt idx="574">
                  <c:v>795</c:v>
                </c:pt>
                <c:pt idx="575">
                  <c:v>742</c:v>
                </c:pt>
                <c:pt idx="576">
                  <c:v>708</c:v>
                </c:pt>
                <c:pt idx="577">
                  <c:v>664</c:v>
                </c:pt>
                <c:pt idx="578">
                  <c:v>642</c:v>
                </c:pt>
                <c:pt idx="579">
                  <c:v>661</c:v>
                </c:pt>
                <c:pt idx="580">
                  <c:v>633</c:v>
                </c:pt>
                <c:pt idx="581">
                  <c:v>605</c:v>
                </c:pt>
                <c:pt idx="582">
                  <c:v>571</c:v>
                </c:pt>
                <c:pt idx="583">
                  <c:v>543</c:v>
                </c:pt>
                <c:pt idx="584">
                  <c:v>529</c:v>
                </c:pt>
                <c:pt idx="585">
                  <c:v>469</c:v>
                </c:pt>
                <c:pt idx="586">
                  <c:v>420</c:v>
                </c:pt>
                <c:pt idx="587">
                  <c:v>364</c:v>
                </c:pt>
                <c:pt idx="588">
                  <c:v>337</c:v>
                </c:pt>
                <c:pt idx="589">
                  <c:v>377</c:v>
                </c:pt>
                <c:pt idx="590">
                  <c:v>361</c:v>
                </c:pt>
                <c:pt idx="591">
                  <c:v>391</c:v>
                </c:pt>
                <c:pt idx="592">
                  <c:v>431</c:v>
                </c:pt>
                <c:pt idx="593">
                  <c:v>458</c:v>
                </c:pt>
                <c:pt idx="594">
                  <c:v>489</c:v>
                </c:pt>
                <c:pt idx="595">
                  <c:v>491</c:v>
                </c:pt>
                <c:pt idx="596">
                  <c:v>477</c:v>
                </c:pt>
                <c:pt idx="597">
                  <c:v>472</c:v>
                </c:pt>
                <c:pt idx="598">
                  <c:v>483</c:v>
                </c:pt>
                <c:pt idx="599">
                  <c:v>508</c:v>
                </c:pt>
                <c:pt idx="600">
                  <c:v>504</c:v>
                </c:pt>
                <c:pt idx="601">
                  <c:v>510</c:v>
                </c:pt>
                <c:pt idx="602">
                  <c:v>536</c:v>
                </c:pt>
                <c:pt idx="603">
                  <c:v>476</c:v>
                </c:pt>
                <c:pt idx="604">
                  <c:v>435</c:v>
                </c:pt>
                <c:pt idx="605">
                  <c:v>425</c:v>
                </c:pt>
                <c:pt idx="606">
                  <c:v>411</c:v>
                </c:pt>
                <c:pt idx="607">
                  <c:v>402</c:v>
                </c:pt>
                <c:pt idx="608">
                  <c:v>404</c:v>
                </c:pt>
                <c:pt idx="609">
                  <c:v>408</c:v>
                </c:pt>
                <c:pt idx="610">
                  <c:v>418</c:v>
                </c:pt>
                <c:pt idx="611">
                  <c:v>447</c:v>
                </c:pt>
                <c:pt idx="612">
                  <c:v>420</c:v>
                </c:pt>
                <c:pt idx="613">
                  <c:v>379</c:v>
                </c:pt>
                <c:pt idx="614">
                  <c:v>399</c:v>
                </c:pt>
                <c:pt idx="615">
                  <c:v>403</c:v>
                </c:pt>
                <c:pt idx="616">
                  <c:v>411</c:v>
                </c:pt>
                <c:pt idx="617">
                  <c:v>413</c:v>
                </c:pt>
                <c:pt idx="618">
                  <c:v>416</c:v>
                </c:pt>
                <c:pt idx="619">
                  <c:v>428</c:v>
                </c:pt>
                <c:pt idx="620">
                  <c:v>425</c:v>
                </c:pt>
                <c:pt idx="621">
                  <c:v>439</c:v>
                </c:pt>
                <c:pt idx="622">
                  <c:v>449</c:v>
                </c:pt>
                <c:pt idx="623">
                  <c:v>458</c:v>
                </c:pt>
                <c:pt idx="624">
                  <c:v>462</c:v>
                </c:pt>
                <c:pt idx="625">
                  <c:v>493</c:v>
                </c:pt>
                <c:pt idx="626">
                  <c:v>482</c:v>
                </c:pt>
                <c:pt idx="627">
                  <c:v>485</c:v>
                </c:pt>
                <c:pt idx="628">
                  <c:v>494</c:v>
                </c:pt>
                <c:pt idx="629">
                  <c:v>501</c:v>
                </c:pt>
                <c:pt idx="630">
                  <c:v>522</c:v>
                </c:pt>
                <c:pt idx="631">
                  <c:v>517</c:v>
                </c:pt>
                <c:pt idx="632">
                  <c:v>562</c:v>
                </c:pt>
                <c:pt idx="633">
                  <c:v>568</c:v>
                </c:pt>
                <c:pt idx="634">
                  <c:v>568</c:v>
                </c:pt>
                <c:pt idx="635">
                  <c:v>582</c:v>
                </c:pt>
                <c:pt idx="636">
                  <c:v>590</c:v>
                </c:pt>
                <c:pt idx="637">
                  <c:v>612</c:v>
                </c:pt>
                <c:pt idx="638">
                  <c:v>610</c:v>
                </c:pt>
                <c:pt idx="639">
                  <c:v>620</c:v>
                </c:pt>
                <c:pt idx="640">
                  <c:v>623</c:v>
                </c:pt>
                <c:pt idx="641">
                  <c:v>628</c:v>
                </c:pt>
                <c:pt idx="642">
                  <c:v>619</c:v>
                </c:pt>
                <c:pt idx="643">
                  <c:v>635</c:v>
                </c:pt>
                <c:pt idx="644">
                  <c:v>625</c:v>
                </c:pt>
                <c:pt idx="645">
                  <c:v>623</c:v>
                </c:pt>
                <c:pt idx="646">
                  <c:v>642</c:v>
                </c:pt>
                <c:pt idx="647">
                  <c:v>602</c:v>
                </c:pt>
                <c:pt idx="648">
                  <c:v>615</c:v>
                </c:pt>
                <c:pt idx="649">
                  <c:v>609</c:v>
                </c:pt>
                <c:pt idx="650">
                  <c:v>623</c:v>
                </c:pt>
                <c:pt idx="651">
                  <c:v>620</c:v>
                </c:pt>
                <c:pt idx="652">
                  <c:v>627</c:v>
                </c:pt>
                <c:pt idx="653">
                  <c:v>649</c:v>
                </c:pt>
                <c:pt idx="654">
                  <c:v>648</c:v>
                </c:pt>
                <c:pt idx="655">
                  <c:v>650</c:v>
                </c:pt>
                <c:pt idx="656">
                  <c:v>662</c:v>
                </c:pt>
                <c:pt idx="657">
                  <c:v>647</c:v>
                </c:pt>
                <c:pt idx="658">
                  <c:v>658</c:v>
                </c:pt>
                <c:pt idx="659">
                  <c:v>668</c:v>
                </c:pt>
                <c:pt idx="660">
                  <c:v>661</c:v>
                </c:pt>
                <c:pt idx="661">
                  <c:v>627</c:v>
                </c:pt>
                <c:pt idx="662">
                  <c:v>657</c:v>
                </c:pt>
                <c:pt idx="663">
                  <c:v>678</c:v>
                </c:pt>
                <c:pt idx="664">
                  <c:v>697</c:v>
                </c:pt>
                <c:pt idx="665">
                  <c:v>707</c:v>
                </c:pt>
                <c:pt idx="666">
                  <c:v>700</c:v>
                </c:pt>
                <c:pt idx="667">
                  <c:v>720</c:v>
                </c:pt>
                <c:pt idx="668">
                  <c:v>715</c:v>
                </c:pt>
                <c:pt idx="669">
                  <c:v>722</c:v>
                </c:pt>
                <c:pt idx="670">
                  <c:v>729</c:v>
                </c:pt>
                <c:pt idx="671">
                  <c:v>721</c:v>
                </c:pt>
                <c:pt idx="672">
                  <c:v>723</c:v>
                </c:pt>
                <c:pt idx="673">
                  <c:v>725</c:v>
                </c:pt>
                <c:pt idx="674">
                  <c:v>733</c:v>
                </c:pt>
                <c:pt idx="675">
                  <c:v>749</c:v>
                </c:pt>
                <c:pt idx="676">
                  <c:v>745</c:v>
                </c:pt>
                <c:pt idx="677">
                  <c:v>747</c:v>
                </c:pt>
                <c:pt idx="678">
                  <c:v>723</c:v>
                </c:pt>
                <c:pt idx="679">
                  <c:v>749</c:v>
                </c:pt>
                <c:pt idx="680">
                  <c:v>753</c:v>
                </c:pt>
                <c:pt idx="681">
                  <c:v>773</c:v>
                </c:pt>
                <c:pt idx="682">
                  <c:v>773</c:v>
                </c:pt>
                <c:pt idx="683">
                  <c:v>813</c:v>
                </c:pt>
                <c:pt idx="684">
                  <c:v>795</c:v>
                </c:pt>
                <c:pt idx="685">
                  <c:v>816</c:v>
                </c:pt>
                <c:pt idx="686">
                  <c:v>827</c:v>
                </c:pt>
                <c:pt idx="687">
                  <c:v>801</c:v>
                </c:pt>
                <c:pt idx="688">
                  <c:v>790</c:v>
                </c:pt>
                <c:pt idx="689">
                  <c:v>817</c:v>
                </c:pt>
                <c:pt idx="690">
                  <c:v>817</c:v>
                </c:pt>
                <c:pt idx="691">
                  <c:v>809</c:v>
                </c:pt>
                <c:pt idx="692">
                  <c:v>830</c:v>
                </c:pt>
                <c:pt idx="693">
                  <c:v>848</c:v>
                </c:pt>
                <c:pt idx="694">
                  <c:v>854</c:v>
                </c:pt>
                <c:pt idx="695">
                  <c:v>870</c:v>
                </c:pt>
                <c:pt idx="696">
                  <c:v>861</c:v>
                </c:pt>
                <c:pt idx="697">
                  <c:v>876</c:v>
                </c:pt>
                <c:pt idx="698">
                  <c:v>857</c:v>
                </c:pt>
                <c:pt idx="699">
                  <c:v>871</c:v>
                </c:pt>
                <c:pt idx="700">
                  <c:v>855</c:v>
                </c:pt>
                <c:pt idx="701">
                  <c:v>861</c:v>
                </c:pt>
                <c:pt idx="702">
                  <c:v>879</c:v>
                </c:pt>
                <c:pt idx="703">
                  <c:v>829</c:v>
                </c:pt>
                <c:pt idx="704">
                  <c:v>858</c:v>
                </c:pt>
                <c:pt idx="705">
                  <c:v>841</c:v>
                </c:pt>
                <c:pt idx="706">
                  <c:v>837</c:v>
                </c:pt>
                <c:pt idx="707">
                  <c:v>819</c:v>
                </c:pt>
                <c:pt idx="708">
                  <c:v>812</c:v>
                </c:pt>
                <c:pt idx="709">
                  <c:v>811</c:v>
                </c:pt>
                <c:pt idx="710">
                  <c:v>824</c:v>
                </c:pt>
                <c:pt idx="711">
                  <c:v>800</c:v>
                </c:pt>
                <c:pt idx="712">
                  <c:v>827</c:v>
                </c:pt>
                <c:pt idx="713">
                  <c:v>843</c:v>
                </c:pt>
                <c:pt idx="714">
                  <c:v>851</c:v>
                </c:pt>
                <c:pt idx="715">
                  <c:v>896</c:v>
                </c:pt>
                <c:pt idx="716">
                  <c:v>900</c:v>
                </c:pt>
                <c:pt idx="717">
                  <c:v>929</c:v>
                </c:pt>
                <c:pt idx="718">
                  <c:v>935</c:v>
                </c:pt>
                <c:pt idx="719">
                  <c:v>940</c:v>
                </c:pt>
                <c:pt idx="720">
                  <c:v>977</c:v>
                </c:pt>
                <c:pt idx="721">
                  <c:v>994</c:v>
                </c:pt>
                <c:pt idx="722">
                  <c:v>884</c:v>
                </c:pt>
                <c:pt idx="723">
                  <c:v>666</c:v>
                </c:pt>
                <c:pt idx="724">
                  <c:v>746</c:v>
                </c:pt>
                <c:pt idx="725">
                  <c:v>840</c:v>
                </c:pt>
                <c:pt idx="726">
                  <c:v>977</c:v>
                </c:pt>
                <c:pt idx="727">
                  <c:v>1038</c:v>
                </c:pt>
                <c:pt idx="728">
                  <c:v>1113</c:v>
                </c:pt>
                <c:pt idx="729">
                  <c:v>1128</c:v>
                </c:pt>
                <c:pt idx="730">
                  <c:v>1137</c:v>
                </c:pt>
                <c:pt idx="731">
                  <c:v>1223</c:v>
                </c:pt>
                <c:pt idx="732">
                  <c:v>1270</c:v>
                </c:pt>
                <c:pt idx="733">
                  <c:v>1143</c:v>
                </c:pt>
              </c:numCache>
            </c:numRef>
          </c:val>
          <c:extLst>
            <c:ext xmlns:c16="http://schemas.microsoft.com/office/drawing/2014/chart" uri="{C3380CC4-5D6E-409C-BE32-E72D297353CC}">
              <c16:uniqueId val="{00000000-00E2-7B41-8193-C3A787A176A8}"/>
            </c:ext>
          </c:extLst>
        </c:ser>
        <c:ser>
          <c:idx val="1"/>
          <c:order val="1"/>
          <c:tx>
            <c:strRef>
              <c:f>Sheet1!$C$3</c:f>
              <c:strCache>
                <c:ptCount val="1"/>
                <c:pt idx="0">
                  <c:v>2+ Unit Structures</c:v>
                </c:pt>
              </c:strCache>
            </c:strRef>
          </c:tx>
          <c:spPr>
            <a:solidFill>
              <a:srgbClr val="00B0F0"/>
            </a:solidFill>
            <a:ln>
              <a:noFill/>
            </a:ln>
            <a:effectLst/>
          </c:spPr>
          <c:invertIfNegative val="0"/>
          <c:cat>
            <c:numRef>
              <c:f>Sheet1!$A$4:$A$737</c:f>
              <c:numCache>
                <c:formatCode>mmm\-yy</c:formatCode>
                <c:ptCount val="734"/>
                <c:pt idx="0">
                  <c:v>21916</c:v>
                </c:pt>
                <c:pt idx="1">
                  <c:v>21947</c:v>
                </c:pt>
                <c:pt idx="2">
                  <c:v>21976</c:v>
                </c:pt>
                <c:pt idx="3">
                  <c:v>22007</c:v>
                </c:pt>
                <c:pt idx="4">
                  <c:v>22037</c:v>
                </c:pt>
                <c:pt idx="5">
                  <c:v>22068</c:v>
                </c:pt>
                <c:pt idx="6">
                  <c:v>22098</c:v>
                </c:pt>
                <c:pt idx="7">
                  <c:v>22129</c:v>
                </c:pt>
                <c:pt idx="8">
                  <c:v>22160</c:v>
                </c:pt>
                <c:pt idx="9">
                  <c:v>22190</c:v>
                </c:pt>
                <c:pt idx="10">
                  <c:v>22221</c:v>
                </c:pt>
                <c:pt idx="11">
                  <c:v>22251</c:v>
                </c:pt>
                <c:pt idx="12">
                  <c:v>22282</c:v>
                </c:pt>
                <c:pt idx="13">
                  <c:v>22313</c:v>
                </c:pt>
                <c:pt idx="14">
                  <c:v>22341</c:v>
                </c:pt>
                <c:pt idx="15">
                  <c:v>22372</c:v>
                </c:pt>
                <c:pt idx="16">
                  <c:v>22402</c:v>
                </c:pt>
                <c:pt idx="17">
                  <c:v>22433</c:v>
                </c:pt>
                <c:pt idx="18">
                  <c:v>22463</c:v>
                </c:pt>
                <c:pt idx="19">
                  <c:v>22494</c:v>
                </c:pt>
                <c:pt idx="20">
                  <c:v>22525</c:v>
                </c:pt>
                <c:pt idx="21">
                  <c:v>22555</c:v>
                </c:pt>
                <c:pt idx="22">
                  <c:v>22586</c:v>
                </c:pt>
                <c:pt idx="23">
                  <c:v>22616</c:v>
                </c:pt>
                <c:pt idx="24">
                  <c:v>22647</c:v>
                </c:pt>
                <c:pt idx="25">
                  <c:v>22678</c:v>
                </c:pt>
                <c:pt idx="26">
                  <c:v>22706</c:v>
                </c:pt>
                <c:pt idx="27">
                  <c:v>22737</c:v>
                </c:pt>
                <c:pt idx="28">
                  <c:v>22767</c:v>
                </c:pt>
                <c:pt idx="29">
                  <c:v>22798</c:v>
                </c:pt>
                <c:pt idx="30">
                  <c:v>22828</c:v>
                </c:pt>
                <c:pt idx="31">
                  <c:v>22859</c:v>
                </c:pt>
                <c:pt idx="32">
                  <c:v>22890</c:v>
                </c:pt>
                <c:pt idx="33">
                  <c:v>22920</c:v>
                </c:pt>
                <c:pt idx="34">
                  <c:v>22951</c:v>
                </c:pt>
                <c:pt idx="35">
                  <c:v>22981</c:v>
                </c:pt>
                <c:pt idx="36">
                  <c:v>23012</c:v>
                </c:pt>
                <c:pt idx="37">
                  <c:v>23043</c:v>
                </c:pt>
                <c:pt idx="38">
                  <c:v>23071</c:v>
                </c:pt>
                <c:pt idx="39">
                  <c:v>23102</c:v>
                </c:pt>
                <c:pt idx="40">
                  <c:v>23132</c:v>
                </c:pt>
                <c:pt idx="41">
                  <c:v>23163</c:v>
                </c:pt>
                <c:pt idx="42">
                  <c:v>23193</c:v>
                </c:pt>
                <c:pt idx="43">
                  <c:v>23224</c:v>
                </c:pt>
                <c:pt idx="44">
                  <c:v>23255</c:v>
                </c:pt>
                <c:pt idx="45">
                  <c:v>23285</c:v>
                </c:pt>
                <c:pt idx="46">
                  <c:v>23316</c:v>
                </c:pt>
                <c:pt idx="47">
                  <c:v>23346</c:v>
                </c:pt>
                <c:pt idx="48">
                  <c:v>23377</c:v>
                </c:pt>
                <c:pt idx="49">
                  <c:v>23408</c:v>
                </c:pt>
                <c:pt idx="50">
                  <c:v>23437</c:v>
                </c:pt>
                <c:pt idx="51">
                  <c:v>23468</c:v>
                </c:pt>
                <c:pt idx="52">
                  <c:v>23498</c:v>
                </c:pt>
                <c:pt idx="53">
                  <c:v>23529</c:v>
                </c:pt>
                <c:pt idx="54">
                  <c:v>23559</c:v>
                </c:pt>
                <c:pt idx="55">
                  <c:v>23590</c:v>
                </c:pt>
                <c:pt idx="56">
                  <c:v>23621</c:v>
                </c:pt>
                <c:pt idx="57">
                  <c:v>23651</c:v>
                </c:pt>
                <c:pt idx="58">
                  <c:v>23682</c:v>
                </c:pt>
                <c:pt idx="59">
                  <c:v>23712</c:v>
                </c:pt>
                <c:pt idx="60">
                  <c:v>23743</c:v>
                </c:pt>
                <c:pt idx="61">
                  <c:v>23774</c:v>
                </c:pt>
                <c:pt idx="62">
                  <c:v>23802</c:v>
                </c:pt>
                <c:pt idx="63">
                  <c:v>23833</c:v>
                </c:pt>
                <c:pt idx="64">
                  <c:v>23863</c:v>
                </c:pt>
                <c:pt idx="65">
                  <c:v>23894</c:v>
                </c:pt>
                <c:pt idx="66">
                  <c:v>23924</c:v>
                </c:pt>
                <c:pt idx="67">
                  <c:v>23955</c:v>
                </c:pt>
                <c:pt idx="68">
                  <c:v>23986</c:v>
                </c:pt>
                <c:pt idx="69">
                  <c:v>24016</c:v>
                </c:pt>
                <c:pt idx="70">
                  <c:v>24047</c:v>
                </c:pt>
                <c:pt idx="71">
                  <c:v>24077</c:v>
                </c:pt>
                <c:pt idx="72">
                  <c:v>24108</c:v>
                </c:pt>
                <c:pt idx="73">
                  <c:v>24139</c:v>
                </c:pt>
                <c:pt idx="74">
                  <c:v>24167</c:v>
                </c:pt>
                <c:pt idx="75">
                  <c:v>24198</c:v>
                </c:pt>
                <c:pt idx="76">
                  <c:v>24228</c:v>
                </c:pt>
                <c:pt idx="77">
                  <c:v>24259</c:v>
                </c:pt>
                <c:pt idx="78">
                  <c:v>24289</c:v>
                </c:pt>
                <c:pt idx="79">
                  <c:v>24320</c:v>
                </c:pt>
                <c:pt idx="80">
                  <c:v>24351</c:v>
                </c:pt>
                <c:pt idx="81">
                  <c:v>24381</c:v>
                </c:pt>
                <c:pt idx="82">
                  <c:v>24412</c:v>
                </c:pt>
                <c:pt idx="83">
                  <c:v>24442</c:v>
                </c:pt>
                <c:pt idx="84">
                  <c:v>24473</c:v>
                </c:pt>
                <c:pt idx="85">
                  <c:v>24504</c:v>
                </c:pt>
                <c:pt idx="86">
                  <c:v>24532</c:v>
                </c:pt>
                <c:pt idx="87">
                  <c:v>24563</c:v>
                </c:pt>
                <c:pt idx="88">
                  <c:v>24593</c:v>
                </c:pt>
                <c:pt idx="89">
                  <c:v>24624</c:v>
                </c:pt>
                <c:pt idx="90">
                  <c:v>24654</c:v>
                </c:pt>
                <c:pt idx="91">
                  <c:v>24685</c:v>
                </c:pt>
                <c:pt idx="92">
                  <c:v>24716</c:v>
                </c:pt>
                <c:pt idx="93">
                  <c:v>24746</c:v>
                </c:pt>
                <c:pt idx="94">
                  <c:v>24777</c:v>
                </c:pt>
                <c:pt idx="95">
                  <c:v>24807</c:v>
                </c:pt>
                <c:pt idx="96">
                  <c:v>24838</c:v>
                </c:pt>
                <c:pt idx="97">
                  <c:v>24869</c:v>
                </c:pt>
                <c:pt idx="98">
                  <c:v>24898</c:v>
                </c:pt>
                <c:pt idx="99">
                  <c:v>24929</c:v>
                </c:pt>
                <c:pt idx="100">
                  <c:v>24959</c:v>
                </c:pt>
                <c:pt idx="101">
                  <c:v>24990</c:v>
                </c:pt>
                <c:pt idx="102">
                  <c:v>25020</c:v>
                </c:pt>
                <c:pt idx="103">
                  <c:v>25051</c:v>
                </c:pt>
                <c:pt idx="104">
                  <c:v>25082</c:v>
                </c:pt>
                <c:pt idx="105">
                  <c:v>25112</c:v>
                </c:pt>
                <c:pt idx="106">
                  <c:v>25143</c:v>
                </c:pt>
                <c:pt idx="107">
                  <c:v>25173</c:v>
                </c:pt>
                <c:pt idx="108">
                  <c:v>25204</c:v>
                </c:pt>
                <c:pt idx="109">
                  <c:v>25235</c:v>
                </c:pt>
                <c:pt idx="110">
                  <c:v>25263</c:v>
                </c:pt>
                <c:pt idx="111">
                  <c:v>25294</c:v>
                </c:pt>
                <c:pt idx="112">
                  <c:v>25324</c:v>
                </c:pt>
                <c:pt idx="113">
                  <c:v>25355</c:v>
                </c:pt>
                <c:pt idx="114">
                  <c:v>25385</c:v>
                </c:pt>
                <c:pt idx="115">
                  <c:v>25416</c:v>
                </c:pt>
                <c:pt idx="116">
                  <c:v>25447</c:v>
                </c:pt>
                <c:pt idx="117">
                  <c:v>25477</c:v>
                </c:pt>
                <c:pt idx="118">
                  <c:v>25508</c:v>
                </c:pt>
                <c:pt idx="119">
                  <c:v>25538</c:v>
                </c:pt>
                <c:pt idx="120">
                  <c:v>25569</c:v>
                </c:pt>
                <c:pt idx="121">
                  <c:v>25600</c:v>
                </c:pt>
                <c:pt idx="122">
                  <c:v>25628</c:v>
                </c:pt>
                <c:pt idx="123">
                  <c:v>25659</c:v>
                </c:pt>
                <c:pt idx="124">
                  <c:v>25689</c:v>
                </c:pt>
                <c:pt idx="125">
                  <c:v>25720</c:v>
                </c:pt>
                <c:pt idx="126">
                  <c:v>25750</c:v>
                </c:pt>
                <c:pt idx="127">
                  <c:v>25781</c:v>
                </c:pt>
                <c:pt idx="128">
                  <c:v>25812</c:v>
                </c:pt>
                <c:pt idx="129">
                  <c:v>25842</c:v>
                </c:pt>
                <c:pt idx="130">
                  <c:v>25873</c:v>
                </c:pt>
                <c:pt idx="131">
                  <c:v>25903</c:v>
                </c:pt>
                <c:pt idx="132">
                  <c:v>25934</c:v>
                </c:pt>
                <c:pt idx="133">
                  <c:v>25965</c:v>
                </c:pt>
                <c:pt idx="134">
                  <c:v>25993</c:v>
                </c:pt>
                <c:pt idx="135">
                  <c:v>26024</c:v>
                </c:pt>
                <c:pt idx="136">
                  <c:v>26054</c:v>
                </c:pt>
                <c:pt idx="137">
                  <c:v>26085</c:v>
                </c:pt>
                <c:pt idx="138">
                  <c:v>26115</c:v>
                </c:pt>
                <c:pt idx="139">
                  <c:v>26146</c:v>
                </c:pt>
                <c:pt idx="140">
                  <c:v>26177</c:v>
                </c:pt>
                <c:pt idx="141">
                  <c:v>26207</c:v>
                </c:pt>
                <c:pt idx="142">
                  <c:v>26238</c:v>
                </c:pt>
                <c:pt idx="143">
                  <c:v>26268</c:v>
                </c:pt>
                <c:pt idx="144">
                  <c:v>26299</c:v>
                </c:pt>
                <c:pt idx="145">
                  <c:v>26330</c:v>
                </c:pt>
                <c:pt idx="146">
                  <c:v>26359</c:v>
                </c:pt>
                <c:pt idx="147">
                  <c:v>26390</c:v>
                </c:pt>
                <c:pt idx="148">
                  <c:v>26420</c:v>
                </c:pt>
                <c:pt idx="149">
                  <c:v>26451</c:v>
                </c:pt>
                <c:pt idx="150">
                  <c:v>26481</c:v>
                </c:pt>
                <c:pt idx="151">
                  <c:v>26512</c:v>
                </c:pt>
                <c:pt idx="152">
                  <c:v>26543</c:v>
                </c:pt>
                <c:pt idx="153">
                  <c:v>26573</c:v>
                </c:pt>
                <c:pt idx="154">
                  <c:v>26604</c:v>
                </c:pt>
                <c:pt idx="155">
                  <c:v>26634</c:v>
                </c:pt>
                <c:pt idx="156">
                  <c:v>26665</c:v>
                </c:pt>
                <c:pt idx="157">
                  <c:v>26696</c:v>
                </c:pt>
                <c:pt idx="158">
                  <c:v>26724</c:v>
                </c:pt>
                <c:pt idx="159">
                  <c:v>26755</c:v>
                </c:pt>
                <c:pt idx="160">
                  <c:v>26785</c:v>
                </c:pt>
                <c:pt idx="161">
                  <c:v>26816</c:v>
                </c:pt>
                <c:pt idx="162">
                  <c:v>26846</c:v>
                </c:pt>
                <c:pt idx="163">
                  <c:v>26877</c:v>
                </c:pt>
                <c:pt idx="164">
                  <c:v>26908</c:v>
                </c:pt>
                <c:pt idx="165">
                  <c:v>26938</c:v>
                </c:pt>
                <c:pt idx="166">
                  <c:v>26969</c:v>
                </c:pt>
                <c:pt idx="167">
                  <c:v>26999</c:v>
                </c:pt>
                <c:pt idx="168">
                  <c:v>27030</c:v>
                </c:pt>
                <c:pt idx="169">
                  <c:v>27061</c:v>
                </c:pt>
                <c:pt idx="170">
                  <c:v>27089</c:v>
                </c:pt>
                <c:pt idx="171">
                  <c:v>27120</c:v>
                </c:pt>
                <c:pt idx="172">
                  <c:v>27150</c:v>
                </c:pt>
                <c:pt idx="173">
                  <c:v>27181</c:v>
                </c:pt>
                <c:pt idx="174">
                  <c:v>27211</c:v>
                </c:pt>
                <c:pt idx="175">
                  <c:v>27242</c:v>
                </c:pt>
                <c:pt idx="176">
                  <c:v>27273</c:v>
                </c:pt>
                <c:pt idx="177">
                  <c:v>27303</c:v>
                </c:pt>
                <c:pt idx="178">
                  <c:v>27334</c:v>
                </c:pt>
                <c:pt idx="179">
                  <c:v>27364</c:v>
                </c:pt>
                <c:pt idx="180">
                  <c:v>27395</c:v>
                </c:pt>
                <c:pt idx="181">
                  <c:v>27426</c:v>
                </c:pt>
                <c:pt idx="182">
                  <c:v>27454</c:v>
                </c:pt>
                <c:pt idx="183">
                  <c:v>27485</c:v>
                </c:pt>
                <c:pt idx="184">
                  <c:v>27515</c:v>
                </c:pt>
                <c:pt idx="185">
                  <c:v>27546</c:v>
                </c:pt>
                <c:pt idx="186">
                  <c:v>27576</c:v>
                </c:pt>
                <c:pt idx="187">
                  <c:v>27607</c:v>
                </c:pt>
                <c:pt idx="188">
                  <c:v>27638</c:v>
                </c:pt>
                <c:pt idx="189">
                  <c:v>27668</c:v>
                </c:pt>
                <c:pt idx="190">
                  <c:v>27699</c:v>
                </c:pt>
                <c:pt idx="191">
                  <c:v>27729</c:v>
                </c:pt>
                <c:pt idx="192">
                  <c:v>27760</c:v>
                </c:pt>
                <c:pt idx="193">
                  <c:v>27791</c:v>
                </c:pt>
                <c:pt idx="194">
                  <c:v>27820</c:v>
                </c:pt>
                <c:pt idx="195">
                  <c:v>27851</c:v>
                </c:pt>
                <c:pt idx="196">
                  <c:v>27881</c:v>
                </c:pt>
                <c:pt idx="197">
                  <c:v>27912</c:v>
                </c:pt>
                <c:pt idx="198">
                  <c:v>27942</c:v>
                </c:pt>
                <c:pt idx="199">
                  <c:v>27973</c:v>
                </c:pt>
                <c:pt idx="200">
                  <c:v>28004</c:v>
                </c:pt>
                <c:pt idx="201">
                  <c:v>28034</c:v>
                </c:pt>
                <c:pt idx="202">
                  <c:v>28065</c:v>
                </c:pt>
                <c:pt idx="203">
                  <c:v>28095</c:v>
                </c:pt>
                <c:pt idx="204">
                  <c:v>28126</c:v>
                </c:pt>
                <c:pt idx="205">
                  <c:v>28157</c:v>
                </c:pt>
                <c:pt idx="206">
                  <c:v>28185</c:v>
                </c:pt>
                <c:pt idx="207">
                  <c:v>28216</c:v>
                </c:pt>
                <c:pt idx="208">
                  <c:v>28246</c:v>
                </c:pt>
                <c:pt idx="209">
                  <c:v>28277</c:v>
                </c:pt>
                <c:pt idx="210">
                  <c:v>28307</c:v>
                </c:pt>
                <c:pt idx="211">
                  <c:v>28338</c:v>
                </c:pt>
                <c:pt idx="212">
                  <c:v>28369</c:v>
                </c:pt>
                <c:pt idx="213">
                  <c:v>28399</c:v>
                </c:pt>
                <c:pt idx="214">
                  <c:v>28430</c:v>
                </c:pt>
                <c:pt idx="215">
                  <c:v>28460</c:v>
                </c:pt>
                <c:pt idx="216">
                  <c:v>28491</c:v>
                </c:pt>
                <c:pt idx="217">
                  <c:v>28522</c:v>
                </c:pt>
                <c:pt idx="218">
                  <c:v>28550</c:v>
                </c:pt>
                <c:pt idx="219">
                  <c:v>28581</c:v>
                </c:pt>
                <c:pt idx="220">
                  <c:v>28611</c:v>
                </c:pt>
                <c:pt idx="221">
                  <c:v>28642</c:v>
                </c:pt>
                <c:pt idx="222">
                  <c:v>28672</c:v>
                </c:pt>
                <c:pt idx="223">
                  <c:v>28703</c:v>
                </c:pt>
                <c:pt idx="224">
                  <c:v>28734</c:v>
                </c:pt>
                <c:pt idx="225">
                  <c:v>28764</c:v>
                </c:pt>
                <c:pt idx="226">
                  <c:v>28795</c:v>
                </c:pt>
                <c:pt idx="227">
                  <c:v>28825</c:v>
                </c:pt>
                <c:pt idx="228">
                  <c:v>28856</c:v>
                </c:pt>
                <c:pt idx="229">
                  <c:v>28887</c:v>
                </c:pt>
                <c:pt idx="230">
                  <c:v>28915</c:v>
                </c:pt>
                <c:pt idx="231">
                  <c:v>28946</c:v>
                </c:pt>
                <c:pt idx="232">
                  <c:v>28976</c:v>
                </c:pt>
                <c:pt idx="233">
                  <c:v>29007</c:v>
                </c:pt>
                <c:pt idx="234">
                  <c:v>29037</c:v>
                </c:pt>
                <c:pt idx="235">
                  <c:v>29068</c:v>
                </c:pt>
                <c:pt idx="236">
                  <c:v>29099</c:v>
                </c:pt>
                <c:pt idx="237">
                  <c:v>29129</c:v>
                </c:pt>
                <c:pt idx="238">
                  <c:v>29160</c:v>
                </c:pt>
                <c:pt idx="239">
                  <c:v>29190</c:v>
                </c:pt>
                <c:pt idx="240">
                  <c:v>29221</c:v>
                </c:pt>
                <c:pt idx="241">
                  <c:v>29252</c:v>
                </c:pt>
                <c:pt idx="242">
                  <c:v>29281</c:v>
                </c:pt>
                <c:pt idx="243">
                  <c:v>29312</c:v>
                </c:pt>
                <c:pt idx="244">
                  <c:v>29342</c:v>
                </c:pt>
                <c:pt idx="245">
                  <c:v>29373</c:v>
                </c:pt>
                <c:pt idx="246">
                  <c:v>29403</c:v>
                </c:pt>
                <c:pt idx="247">
                  <c:v>29434</c:v>
                </c:pt>
                <c:pt idx="248">
                  <c:v>29465</c:v>
                </c:pt>
                <c:pt idx="249">
                  <c:v>29495</c:v>
                </c:pt>
                <c:pt idx="250">
                  <c:v>29526</c:v>
                </c:pt>
                <c:pt idx="251">
                  <c:v>29556</c:v>
                </c:pt>
                <c:pt idx="252">
                  <c:v>29587</c:v>
                </c:pt>
                <c:pt idx="253">
                  <c:v>29618</c:v>
                </c:pt>
                <c:pt idx="254">
                  <c:v>29646</c:v>
                </c:pt>
                <c:pt idx="255">
                  <c:v>29677</c:v>
                </c:pt>
                <c:pt idx="256">
                  <c:v>29707</c:v>
                </c:pt>
                <c:pt idx="257">
                  <c:v>29738</c:v>
                </c:pt>
                <c:pt idx="258">
                  <c:v>29768</c:v>
                </c:pt>
                <c:pt idx="259">
                  <c:v>29799</c:v>
                </c:pt>
                <c:pt idx="260">
                  <c:v>29830</c:v>
                </c:pt>
                <c:pt idx="261">
                  <c:v>29860</c:v>
                </c:pt>
                <c:pt idx="262">
                  <c:v>29891</c:v>
                </c:pt>
                <c:pt idx="263">
                  <c:v>29921</c:v>
                </c:pt>
                <c:pt idx="264">
                  <c:v>29952</c:v>
                </c:pt>
                <c:pt idx="265">
                  <c:v>29983</c:v>
                </c:pt>
                <c:pt idx="266">
                  <c:v>30011</c:v>
                </c:pt>
                <c:pt idx="267">
                  <c:v>30042</c:v>
                </c:pt>
                <c:pt idx="268">
                  <c:v>30072</c:v>
                </c:pt>
                <c:pt idx="269">
                  <c:v>30103</c:v>
                </c:pt>
                <c:pt idx="270">
                  <c:v>30133</c:v>
                </c:pt>
                <c:pt idx="271">
                  <c:v>30164</c:v>
                </c:pt>
                <c:pt idx="272">
                  <c:v>30195</c:v>
                </c:pt>
                <c:pt idx="273">
                  <c:v>30225</c:v>
                </c:pt>
                <c:pt idx="274">
                  <c:v>30256</c:v>
                </c:pt>
                <c:pt idx="275">
                  <c:v>30286</c:v>
                </c:pt>
                <c:pt idx="276">
                  <c:v>30317</c:v>
                </c:pt>
                <c:pt idx="277">
                  <c:v>30348</c:v>
                </c:pt>
                <c:pt idx="278">
                  <c:v>30376</c:v>
                </c:pt>
                <c:pt idx="279">
                  <c:v>30407</c:v>
                </c:pt>
                <c:pt idx="280">
                  <c:v>30437</c:v>
                </c:pt>
                <c:pt idx="281">
                  <c:v>30468</c:v>
                </c:pt>
                <c:pt idx="282">
                  <c:v>30498</c:v>
                </c:pt>
                <c:pt idx="283">
                  <c:v>30529</c:v>
                </c:pt>
                <c:pt idx="284">
                  <c:v>30560</c:v>
                </c:pt>
                <c:pt idx="285">
                  <c:v>30590</c:v>
                </c:pt>
                <c:pt idx="286">
                  <c:v>30621</c:v>
                </c:pt>
                <c:pt idx="287">
                  <c:v>30651</c:v>
                </c:pt>
                <c:pt idx="288">
                  <c:v>30682</c:v>
                </c:pt>
                <c:pt idx="289">
                  <c:v>30713</c:v>
                </c:pt>
                <c:pt idx="290">
                  <c:v>30742</c:v>
                </c:pt>
                <c:pt idx="291">
                  <c:v>30773</c:v>
                </c:pt>
                <c:pt idx="292">
                  <c:v>30803</c:v>
                </c:pt>
                <c:pt idx="293">
                  <c:v>30834</c:v>
                </c:pt>
                <c:pt idx="294">
                  <c:v>30864</c:v>
                </c:pt>
                <c:pt idx="295">
                  <c:v>30895</c:v>
                </c:pt>
                <c:pt idx="296">
                  <c:v>30926</c:v>
                </c:pt>
                <c:pt idx="297">
                  <c:v>30956</c:v>
                </c:pt>
                <c:pt idx="298">
                  <c:v>30987</c:v>
                </c:pt>
                <c:pt idx="299">
                  <c:v>31017</c:v>
                </c:pt>
                <c:pt idx="300">
                  <c:v>31048</c:v>
                </c:pt>
                <c:pt idx="301">
                  <c:v>31079</c:v>
                </c:pt>
                <c:pt idx="302">
                  <c:v>31107</c:v>
                </c:pt>
                <c:pt idx="303">
                  <c:v>31138</c:v>
                </c:pt>
                <c:pt idx="304">
                  <c:v>31168</c:v>
                </c:pt>
                <c:pt idx="305">
                  <c:v>31199</c:v>
                </c:pt>
                <c:pt idx="306">
                  <c:v>31229</c:v>
                </c:pt>
                <c:pt idx="307">
                  <c:v>31260</c:v>
                </c:pt>
                <c:pt idx="308">
                  <c:v>31291</c:v>
                </c:pt>
                <c:pt idx="309">
                  <c:v>31321</c:v>
                </c:pt>
                <c:pt idx="310">
                  <c:v>31352</c:v>
                </c:pt>
                <c:pt idx="311">
                  <c:v>31382</c:v>
                </c:pt>
                <c:pt idx="312">
                  <c:v>31413</c:v>
                </c:pt>
                <c:pt idx="313">
                  <c:v>31444</c:v>
                </c:pt>
                <c:pt idx="314">
                  <c:v>31472</c:v>
                </c:pt>
                <c:pt idx="315">
                  <c:v>31503</c:v>
                </c:pt>
                <c:pt idx="316">
                  <c:v>31533</c:v>
                </c:pt>
                <c:pt idx="317">
                  <c:v>31564</c:v>
                </c:pt>
                <c:pt idx="318">
                  <c:v>31594</c:v>
                </c:pt>
                <c:pt idx="319">
                  <c:v>31625</c:v>
                </c:pt>
                <c:pt idx="320">
                  <c:v>31656</c:v>
                </c:pt>
                <c:pt idx="321">
                  <c:v>31686</c:v>
                </c:pt>
                <c:pt idx="322">
                  <c:v>31717</c:v>
                </c:pt>
                <c:pt idx="323">
                  <c:v>31747</c:v>
                </c:pt>
                <c:pt idx="324">
                  <c:v>31778</c:v>
                </c:pt>
                <c:pt idx="325">
                  <c:v>31809</c:v>
                </c:pt>
                <c:pt idx="326">
                  <c:v>31837</c:v>
                </c:pt>
                <c:pt idx="327">
                  <c:v>31868</c:v>
                </c:pt>
                <c:pt idx="328">
                  <c:v>31898</c:v>
                </c:pt>
                <c:pt idx="329">
                  <c:v>31929</c:v>
                </c:pt>
                <c:pt idx="330">
                  <c:v>31959</c:v>
                </c:pt>
                <c:pt idx="331">
                  <c:v>31990</c:v>
                </c:pt>
                <c:pt idx="332">
                  <c:v>32021</c:v>
                </c:pt>
                <c:pt idx="333">
                  <c:v>32051</c:v>
                </c:pt>
                <c:pt idx="334">
                  <c:v>32082</c:v>
                </c:pt>
                <c:pt idx="335">
                  <c:v>32112</c:v>
                </c:pt>
                <c:pt idx="336">
                  <c:v>32143</c:v>
                </c:pt>
                <c:pt idx="337">
                  <c:v>32174</c:v>
                </c:pt>
                <c:pt idx="338">
                  <c:v>32203</c:v>
                </c:pt>
                <c:pt idx="339">
                  <c:v>32234</c:v>
                </c:pt>
                <c:pt idx="340">
                  <c:v>32264</c:v>
                </c:pt>
                <c:pt idx="341">
                  <c:v>32295</c:v>
                </c:pt>
                <c:pt idx="342">
                  <c:v>32325</c:v>
                </c:pt>
                <c:pt idx="343">
                  <c:v>32356</c:v>
                </c:pt>
                <c:pt idx="344">
                  <c:v>32387</c:v>
                </c:pt>
                <c:pt idx="345">
                  <c:v>32417</c:v>
                </c:pt>
                <c:pt idx="346">
                  <c:v>32448</c:v>
                </c:pt>
                <c:pt idx="347">
                  <c:v>32478</c:v>
                </c:pt>
                <c:pt idx="348">
                  <c:v>32509</c:v>
                </c:pt>
                <c:pt idx="349">
                  <c:v>32540</c:v>
                </c:pt>
                <c:pt idx="350">
                  <c:v>32568</c:v>
                </c:pt>
                <c:pt idx="351">
                  <c:v>32599</c:v>
                </c:pt>
                <c:pt idx="352">
                  <c:v>32629</c:v>
                </c:pt>
                <c:pt idx="353">
                  <c:v>32660</c:v>
                </c:pt>
                <c:pt idx="354">
                  <c:v>32690</c:v>
                </c:pt>
                <c:pt idx="355">
                  <c:v>32721</c:v>
                </c:pt>
                <c:pt idx="356">
                  <c:v>32752</c:v>
                </c:pt>
                <c:pt idx="357">
                  <c:v>32782</c:v>
                </c:pt>
                <c:pt idx="358">
                  <c:v>32813</c:v>
                </c:pt>
                <c:pt idx="359">
                  <c:v>32843</c:v>
                </c:pt>
                <c:pt idx="360">
                  <c:v>32874</c:v>
                </c:pt>
                <c:pt idx="361">
                  <c:v>32905</c:v>
                </c:pt>
                <c:pt idx="362">
                  <c:v>32933</c:v>
                </c:pt>
                <c:pt idx="363">
                  <c:v>32964</c:v>
                </c:pt>
                <c:pt idx="364">
                  <c:v>32994</c:v>
                </c:pt>
                <c:pt idx="365">
                  <c:v>33025</c:v>
                </c:pt>
                <c:pt idx="366">
                  <c:v>33055</c:v>
                </c:pt>
                <c:pt idx="367">
                  <c:v>33086</c:v>
                </c:pt>
                <c:pt idx="368">
                  <c:v>33117</c:v>
                </c:pt>
                <c:pt idx="369">
                  <c:v>33147</c:v>
                </c:pt>
                <c:pt idx="370">
                  <c:v>33178</c:v>
                </c:pt>
                <c:pt idx="371">
                  <c:v>33208</c:v>
                </c:pt>
                <c:pt idx="372">
                  <c:v>33239</c:v>
                </c:pt>
                <c:pt idx="373">
                  <c:v>33270</c:v>
                </c:pt>
                <c:pt idx="374">
                  <c:v>33298</c:v>
                </c:pt>
                <c:pt idx="375">
                  <c:v>33329</c:v>
                </c:pt>
                <c:pt idx="376">
                  <c:v>33359</c:v>
                </c:pt>
                <c:pt idx="377">
                  <c:v>33390</c:v>
                </c:pt>
                <c:pt idx="378">
                  <c:v>33420</c:v>
                </c:pt>
                <c:pt idx="379">
                  <c:v>33451</c:v>
                </c:pt>
                <c:pt idx="380">
                  <c:v>33482</c:v>
                </c:pt>
                <c:pt idx="381">
                  <c:v>33512</c:v>
                </c:pt>
                <c:pt idx="382">
                  <c:v>33543</c:v>
                </c:pt>
                <c:pt idx="383">
                  <c:v>33573</c:v>
                </c:pt>
                <c:pt idx="384">
                  <c:v>33604</c:v>
                </c:pt>
                <c:pt idx="385">
                  <c:v>33635</c:v>
                </c:pt>
                <c:pt idx="386">
                  <c:v>33664</c:v>
                </c:pt>
                <c:pt idx="387">
                  <c:v>33695</c:v>
                </c:pt>
                <c:pt idx="388">
                  <c:v>33725</c:v>
                </c:pt>
                <c:pt idx="389">
                  <c:v>33756</c:v>
                </c:pt>
                <c:pt idx="390">
                  <c:v>33786</c:v>
                </c:pt>
                <c:pt idx="391">
                  <c:v>33817</c:v>
                </c:pt>
                <c:pt idx="392">
                  <c:v>33848</c:v>
                </c:pt>
                <c:pt idx="393">
                  <c:v>33878</c:v>
                </c:pt>
                <c:pt idx="394">
                  <c:v>33909</c:v>
                </c:pt>
                <c:pt idx="395">
                  <c:v>33939</c:v>
                </c:pt>
                <c:pt idx="396">
                  <c:v>33970</c:v>
                </c:pt>
                <c:pt idx="397">
                  <c:v>34001</c:v>
                </c:pt>
                <c:pt idx="398">
                  <c:v>34029</c:v>
                </c:pt>
                <c:pt idx="399">
                  <c:v>34060</c:v>
                </c:pt>
                <c:pt idx="400">
                  <c:v>34090</c:v>
                </c:pt>
                <c:pt idx="401">
                  <c:v>34121</c:v>
                </c:pt>
                <c:pt idx="402">
                  <c:v>34151</c:v>
                </c:pt>
                <c:pt idx="403">
                  <c:v>34182</c:v>
                </c:pt>
                <c:pt idx="404">
                  <c:v>34213</c:v>
                </c:pt>
                <c:pt idx="405">
                  <c:v>34243</c:v>
                </c:pt>
                <c:pt idx="406">
                  <c:v>34274</c:v>
                </c:pt>
                <c:pt idx="407">
                  <c:v>34304</c:v>
                </c:pt>
                <c:pt idx="408">
                  <c:v>34335</c:v>
                </c:pt>
                <c:pt idx="409">
                  <c:v>34366</c:v>
                </c:pt>
                <c:pt idx="410">
                  <c:v>34394</c:v>
                </c:pt>
                <c:pt idx="411">
                  <c:v>34425</c:v>
                </c:pt>
                <c:pt idx="412">
                  <c:v>34455</c:v>
                </c:pt>
                <c:pt idx="413">
                  <c:v>34486</c:v>
                </c:pt>
                <c:pt idx="414">
                  <c:v>34516</c:v>
                </c:pt>
                <c:pt idx="415">
                  <c:v>34547</c:v>
                </c:pt>
                <c:pt idx="416">
                  <c:v>34578</c:v>
                </c:pt>
                <c:pt idx="417">
                  <c:v>34608</c:v>
                </c:pt>
                <c:pt idx="418">
                  <c:v>34639</c:v>
                </c:pt>
                <c:pt idx="419">
                  <c:v>34669</c:v>
                </c:pt>
                <c:pt idx="420">
                  <c:v>34700</c:v>
                </c:pt>
                <c:pt idx="421">
                  <c:v>34731</c:v>
                </c:pt>
                <c:pt idx="422">
                  <c:v>34759</c:v>
                </c:pt>
                <c:pt idx="423">
                  <c:v>34790</c:v>
                </c:pt>
                <c:pt idx="424">
                  <c:v>34820</c:v>
                </c:pt>
                <c:pt idx="425">
                  <c:v>34851</c:v>
                </c:pt>
                <c:pt idx="426">
                  <c:v>34881</c:v>
                </c:pt>
                <c:pt idx="427">
                  <c:v>34912</c:v>
                </c:pt>
                <c:pt idx="428">
                  <c:v>34943</c:v>
                </c:pt>
                <c:pt idx="429">
                  <c:v>34973</c:v>
                </c:pt>
                <c:pt idx="430">
                  <c:v>35004</c:v>
                </c:pt>
                <c:pt idx="431">
                  <c:v>35034</c:v>
                </c:pt>
                <c:pt idx="432">
                  <c:v>35065</c:v>
                </c:pt>
                <c:pt idx="433">
                  <c:v>35096</c:v>
                </c:pt>
                <c:pt idx="434">
                  <c:v>35125</c:v>
                </c:pt>
                <c:pt idx="435">
                  <c:v>35156</c:v>
                </c:pt>
                <c:pt idx="436">
                  <c:v>35186</c:v>
                </c:pt>
                <c:pt idx="437">
                  <c:v>35217</c:v>
                </c:pt>
                <c:pt idx="438">
                  <c:v>35247</c:v>
                </c:pt>
                <c:pt idx="439">
                  <c:v>35278</c:v>
                </c:pt>
                <c:pt idx="440">
                  <c:v>35309</c:v>
                </c:pt>
                <c:pt idx="441">
                  <c:v>35339</c:v>
                </c:pt>
                <c:pt idx="442">
                  <c:v>35370</c:v>
                </c:pt>
                <c:pt idx="443">
                  <c:v>35400</c:v>
                </c:pt>
                <c:pt idx="444">
                  <c:v>35431</c:v>
                </c:pt>
                <c:pt idx="445">
                  <c:v>35462</c:v>
                </c:pt>
                <c:pt idx="446">
                  <c:v>35490</c:v>
                </c:pt>
                <c:pt idx="447">
                  <c:v>35521</c:v>
                </c:pt>
                <c:pt idx="448">
                  <c:v>35551</c:v>
                </c:pt>
                <c:pt idx="449">
                  <c:v>35582</c:v>
                </c:pt>
                <c:pt idx="450">
                  <c:v>35612</c:v>
                </c:pt>
                <c:pt idx="451">
                  <c:v>35643</c:v>
                </c:pt>
                <c:pt idx="452">
                  <c:v>35674</c:v>
                </c:pt>
                <c:pt idx="453">
                  <c:v>35704</c:v>
                </c:pt>
                <c:pt idx="454">
                  <c:v>35735</c:v>
                </c:pt>
                <c:pt idx="455">
                  <c:v>35765</c:v>
                </c:pt>
                <c:pt idx="456">
                  <c:v>35796</c:v>
                </c:pt>
                <c:pt idx="457">
                  <c:v>35827</c:v>
                </c:pt>
                <c:pt idx="458">
                  <c:v>35855</c:v>
                </c:pt>
                <c:pt idx="459">
                  <c:v>35886</c:v>
                </c:pt>
                <c:pt idx="460">
                  <c:v>35916</c:v>
                </c:pt>
                <c:pt idx="461">
                  <c:v>35947</c:v>
                </c:pt>
                <c:pt idx="462">
                  <c:v>35977</c:v>
                </c:pt>
                <c:pt idx="463">
                  <c:v>36008</c:v>
                </c:pt>
                <c:pt idx="464">
                  <c:v>36039</c:v>
                </c:pt>
                <c:pt idx="465">
                  <c:v>36069</c:v>
                </c:pt>
                <c:pt idx="466">
                  <c:v>36100</c:v>
                </c:pt>
                <c:pt idx="467">
                  <c:v>36130</c:v>
                </c:pt>
                <c:pt idx="468">
                  <c:v>36161</c:v>
                </c:pt>
                <c:pt idx="469">
                  <c:v>36192</c:v>
                </c:pt>
                <c:pt idx="470">
                  <c:v>36220</c:v>
                </c:pt>
                <c:pt idx="471">
                  <c:v>36251</c:v>
                </c:pt>
                <c:pt idx="472">
                  <c:v>36281</c:v>
                </c:pt>
                <c:pt idx="473">
                  <c:v>36312</c:v>
                </c:pt>
                <c:pt idx="474">
                  <c:v>36342</c:v>
                </c:pt>
                <c:pt idx="475">
                  <c:v>36373</c:v>
                </c:pt>
                <c:pt idx="476">
                  <c:v>36404</c:v>
                </c:pt>
                <c:pt idx="477">
                  <c:v>36434</c:v>
                </c:pt>
                <c:pt idx="478">
                  <c:v>36465</c:v>
                </c:pt>
                <c:pt idx="479">
                  <c:v>36495</c:v>
                </c:pt>
                <c:pt idx="480">
                  <c:v>36526</c:v>
                </c:pt>
                <c:pt idx="481">
                  <c:v>36557</c:v>
                </c:pt>
                <c:pt idx="482">
                  <c:v>36586</c:v>
                </c:pt>
                <c:pt idx="483">
                  <c:v>36617</c:v>
                </c:pt>
                <c:pt idx="484">
                  <c:v>36647</c:v>
                </c:pt>
                <c:pt idx="485">
                  <c:v>36678</c:v>
                </c:pt>
                <c:pt idx="486">
                  <c:v>36708</c:v>
                </c:pt>
                <c:pt idx="487">
                  <c:v>36739</c:v>
                </c:pt>
                <c:pt idx="488">
                  <c:v>36770</c:v>
                </c:pt>
                <c:pt idx="489">
                  <c:v>36800</c:v>
                </c:pt>
                <c:pt idx="490">
                  <c:v>36831</c:v>
                </c:pt>
                <c:pt idx="491">
                  <c:v>36861</c:v>
                </c:pt>
                <c:pt idx="492">
                  <c:v>36892</c:v>
                </c:pt>
                <c:pt idx="493">
                  <c:v>36923</c:v>
                </c:pt>
                <c:pt idx="494">
                  <c:v>36951</c:v>
                </c:pt>
                <c:pt idx="495">
                  <c:v>36982</c:v>
                </c:pt>
                <c:pt idx="496">
                  <c:v>37012</c:v>
                </c:pt>
                <c:pt idx="497">
                  <c:v>37043</c:v>
                </c:pt>
                <c:pt idx="498">
                  <c:v>37073</c:v>
                </c:pt>
                <c:pt idx="499">
                  <c:v>37104</c:v>
                </c:pt>
                <c:pt idx="500">
                  <c:v>37135</c:v>
                </c:pt>
                <c:pt idx="501">
                  <c:v>37165</c:v>
                </c:pt>
                <c:pt idx="502">
                  <c:v>37196</c:v>
                </c:pt>
                <c:pt idx="503">
                  <c:v>37226</c:v>
                </c:pt>
                <c:pt idx="504">
                  <c:v>37257</c:v>
                </c:pt>
                <c:pt idx="505">
                  <c:v>37288</c:v>
                </c:pt>
                <c:pt idx="506">
                  <c:v>37316</c:v>
                </c:pt>
                <c:pt idx="507">
                  <c:v>37347</c:v>
                </c:pt>
                <c:pt idx="508">
                  <c:v>37377</c:v>
                </c:pt>
                <c:pt idx="509">
                  <c:v>37408</c:v>
                </c:pt>
                <c:pt idx="510">
                  <c:v>37438</c:v>
                </c:pt>
                <c:pt idx="511">
                  <c:v>37469</c:v>
                </c:pt>
                <c:pt idx="512">
                  <c:v>37500</c:v>
                </c:pt>
                <c:pt idx="513">
                  <c:v>37530</c:v>
                </c:pt>
                <c:pt idx="514">
                  <c:v>37561</c:v>
                </c:pt>
                <c:pt idx="515">
                  <c:v>37591</c:v>
                </c:pt>
                <c:pt idx="516">
                  <c:v>37622</c:v>
                </c:pt>
                <c:pt idx="517">
                  <c:v>37653</c:v>
                </c:pt>
                <c:pt idx="518">
                  <c:v>37681</c:v>
                </c:pt>
                <c:pt idx="519">
                  <c:v>37712</c:v>
                </c:pt>
                <c:pt idx="520">
                  <c:v>37742</c:v>
                </c:pt>
                <c:pt idx="521">
                  <c:v>37773</c:v>
                </c:pt>
                <c:pt idx="522">
                  <c:v>37803</c:v>
                </c:pt>
                <c:pt idx="523">
                  <c:v>37834</c:v>
                </c:pt>
                <c:pt idx="524">
                  <c:v>37865</c:v>
                </c:pt>
                <c:pt idx="525">
                  <c:v>37895</c:v>
                </c:pt>
                <c:pt idx="526">
                  <c:v>37926</c:v>
                </c:pt>
                <c:pt idx="527">
                  <c:v>37956</c:v>
                </c:pt>
                <c:pt idx="528">
                  <c:v>37987</c:v>
                </c:pt>
                <c:pt idx="529">
                  <c:v>38018</c:v>
                </c:pt>
                <c:pt idx="530">
                  <c:v>38047</c:v>
                </c:pt>
                <c:pt idx="531">
                  <c:v>38078</c:v>
                </c:pt>
                <c:pt idx="532">
                  <c:v>38108</c:v>
                </c:pt>
                <c:pt idx="533">
                  <c:v>38139</c:v>
                </c:pt>
                <c:pt idx="534">
                  <c:v>38169</c:v>
                </c:pt>
                <c:pt idx="535">
                  <c:v>38200</c:v>
                </c:pt>
                <c:pt idx="536">
                  <c:v>38231</c:v>
                </c:pt>
                <c:pt idx="537">
                  <c:v>38261</c:v>
                </c:pt>
                <c:pt idx="538">
                  <c:v>38292</c:v>
                </c:pt>
                <c:pt idx="539">
                  <c:v>38322</c:v>
                </c:pt>
                <c:pt idx="540">
                  <c:v>38353</c:v>
                </c:pt>
                <c:pt idx="541">
                  <c:v>38384</c:v>
                </c:pt>
                <c:pt idx="542">
                  <c:v>38412</c:v>
                </c:pt>
                <c:pt idx="543">
                  <c:v>38443</c:v>
                </c:pt>
                <c:pt idx="544">
                  <c:v>38473</c:v>
                </c:pt>
                <c:pt idx="545">
                  <c:v>38504</c:v>
                </c:pt>
                <c:pt idx="546">
                  <c:v>38534</c:v>
                </c:pt>
                <c:pt idx="547">
                  <c:v>38565</c:v>
                </c:pt>
                <c:pt idx="548">
                  <c:v>38596</c:v>
                </c:pt>
                <c:pt idx="549">
                  <c:v>38626</c:v>
                </c:pt>
                <c:pt idx="550">
                  <c:v>38657</c:v>
                </c:pt>
                <c:pt idx="551">
                  <c:v>38687</c:v>
                </c:pt>
                <c:pt idx="552">
                  <c:v>38718</c:v>
                </c:pt>
                <c:pt idx="553">
                  <c:v>38749</c:v>
                </c:pt>
                <c:pt idx="554">
                  <c:v>38777</c:v>
                </c:pt>
                <c:pt idx="555">
                  <c:v>38808</c:v>
                </c:pt>
                <c:pt idx="556">
                  <c:v>38838</c:v>
                </c:pt>
                <c:pt idx="557">
                  <c:v>38869</c:v>
                </c:pt>
                <c:pt idx="558">
                  <c:v>38899</c:v>
                </c:pt>
                <c:pt idx="559">
                  <c:v>38930</c:v>
                </c:pt>
                <c:pt idx="560">
                  <c:v>38961</c:v>
                </c:pt>
                <c:pt idx="561">
                  <c:v>38991</c:v>
                </c:pt>
                <c:pt idx="562">
                  <c:v>39022</c:v>
                </c:pt>
                <c:pt idx="563">
                  <c:v>39052</c:v>
                </c:pt>
                <c:pt idx="564">
                  <c:v>39083</c:v>
                </c:pt>
                <c:pt idx="565">
                  <c:v>39114</c:v>
                </c:pt>
                <c:pt idx="566">
                  <c:v>39142</c:v>
                </c:pt>
                <c:pt idx="567">
                  <c:v>39173</c:v>
                </c:pt>
                <c:pt idx="568">
                  <c:v>39203</c:v>
                </c:pt>
                <c:pt idx="569">
                  <c:v>39234</c:v>
                </c:pt>
                <c:pt idx="570">
                  <c:v>39264</c:v>
                </c:pt>
                <c:pt idx="571">
                  <c:v>39295</c:v>
                </c:pt>
                <c:pt idx="572">
                  <c:v>39326</c:v>
                </c:pt>
                <c:pt idx="573">
                  <c:v>39356</c:v>
                </c:pt>
                <c:pt idx="574">
                  <c:v>39387</c:v>
                </c:pt>
                <c:pt idx="575">
                  <c:v>39417</c:v>
                </c:pt>
                <c:pt idx="576">
                  <c:v>39448</c:v>
                </c:pt>
                <c:pt idx="577">
                  <c:v>39479</c:v>
                </c:pt>
                <c:pt idx="578">
                  <c:v>39508</c:v>
                </c:pt>
                <c:pt idx="579">
                  <c:v>39539</c:v>
                </c:pt>
                <c:pt idx="580">
                  <c:v>39569</c:v>
                </c:pt>
                <c:pt idx="581">
                  <c:v>39600</c:v>
                </c:pt>
                <c:pt idx="582">
                  <c:v>39630</c:v>
                </c:pt>
                <c:pt idx="583">
                  <c:v>39661</c:v>
                </c:pt>
                <c:pt idx="584">
                  <c:v>39692</c:v>
                </c:pt>
                <c:pt idx="585">
                  <c:v>39722</c:v>
                </c:pt>
                <c:pt idx="586">
                  <c:v>39753</c:v>
                </c:pt>
                <c:pt idx="587">
                  <c:v>39783</c:v>
                </c:pt>
                <c:pt idx="588">
                  <c:v>39814</c:v>
                </c:pt>
                <c:pt idx="589">
                  <c:v>39845</c:v>
                </c:pt>
                <c:pt idx="590">
                  <c:v>39873</c:v>
                </c:pt>
                <c:pt idx="591">
                  <c:v>39904</c:v>
                </c:pt>
                <c:pt idx="592">
                  <c:v>39934</c:v>
                </c:pt>
                <c:pt idx="593">
                  <c:v>39965</c:v>
                </c:pt>
                <c:pt idx="594">
                  <c:v>39995</c:v>
                </c:pt>
                <c:pt idx="595">
                  <c:v>40026</c:v>
                </c:pt>
                <c:pt idx="596">
                  <c:v>40057</c:v>
                </c:pt>
                <c:pt idx="597">
                  <c:v>40087</c:v>
                </c:pt>
                <c:pt idx="598">
                  <c:v>40118</c:v>
                </c:pt>
                <c:pt idx="599">
                  <c:v>40148</c:v>
                </c:pt>
                <c:pt idx="600">
                  <c:v>40179</c:v>
                </c:pt>
                <c:pt idx="601">
                  <c:v>40210</c:v>
                </c:pt>
                <c:pt idx="602">
                  <c:v>40238</c:v>
                </c:pt>
                <c:pt idx="603">
                  <c:v>40269</c:v>
                </c:pt>
                <c:pt idx="604">
                  <c:v>40299</c:v>
                </c:pt>
                <c:pt idx="605">
                  <c:v>40330</c:v>
                </c:pt>
                <c:pt idx="606">
                  <c:v>40360</c:v>
                </c:pt>
                <c:pt idx="607">
                  <c:v>40391</c:v>
                </c:pt>
                <c:pt idx="608">
                  <c:v>40422</c:v>
                </c:pt>
                <c:pt idx="609">
                  <c:v>40452</c:v>
                </c:pt>
                <c:pt idx="610">
                  <c:v>40483</c:v>
                </c:pt>
                <c:pt idx="611">
                  <c:v>40513</c:v>
                </c:pt>
                <c:pt idx="612">
                  <c:v>40544</c:v>
                </c:pt>
                <c:pt idx="613">
                  <c:v>40575</c:v>
                </c:pt>
                <c:pt idx="614">
                  <c:v>40603</c:v>
                </c:pt>
                <c:pt idx="615">
                  <c:v>40634</c:v>
                </c:pt>
                <c:pt idx="616">
                  <c:v>40664</c:v>
                </c:pt>
                <c:pt idx="617">
                  <c:v>40695</c:v>
                </c:pt>
                <c:pt idx="618">
                  <c:v>40725</c:v>
                </c:pt>
                <c:pt idx="619">
                  <c:v>40756</c:v>
                </c:pt>
                <c:pt idx="620">
                  <c:v>40787</c:v>
                </c:pt>
                <c:pt idx="621">
                  <c:v>40817</c:v>
                </c:pt>
                <c:pt idx="622">
                  <c:v>40848</c:v>
                </c:pt>
                <c:pt idx="623">
                  <c:v>40878</c:v>
                </c:pt>
                <c:pt idx="624">
                  <c:v>40909</c:v>
                </c:pt>
                <c:pt idx="625">
                  <c:v>40940</c:v>
                </c:pt>
                <c:pt idx="626">
                  <c:v>40969</c:v>
                </c:pt>
                <c:pt idx="627">
                  <c:v>41000</c:v>
                </c:pt>
                <c:pt idx="628">
                  <c:v>41030</c:v>
                </c:pt>
                <c:pt idx="629">
                  <c:v>41061</c:v>
                </c:pt>
                <c:pt idx="630">
                  <c:v>41091</c:v>
                </c:pt>
                <c:pt idx="631">
                  <c:v>41122</c:v>
                </c:pt>
                <c:pt idx="632">
                  <c:v>41153</c:v>
                </c:pt>
                <c:pt idx="633">
                  <c:v>41183</c:v>
                </c:pt>
                <c:pt idx="634">
                  <c:v>41214</c:v>
                </c:pt>
                <c:pt idx="635">
                  <c:v>41244</c:v>
                </c:pt>
                <c:pt idx="636">
                  <c:v>41275</c:v>
                </c:pt>
                <c:pt idx="637">
                  <c:v>41306</c:v>
                </c:pt>
                <c:pt idx="638">
                  <c:v>41334</c:v>
                </c:pt>
                <c:pt idx="639">
                  <c:v>41365</c:v>
                </c:pt>
                <c:pt idx="640">
                  <c:v>41395</c:v>
                </c:pt>
                <c:pt idx="641">
                  <c:v>41426</c:v>
                </c:pt>
                <c:pt idx="642">
                  <c:v>41456</c:v>
                </c:pt>
                <c:pt idx="643">
                  <c:v>41487</c:v>
                </c:pt>
                <c:pt idx="644">
                  <c:v>41518</c:v>
                </c:pt>
                <c:pt idx="645">
                  <c:v>41548</c:v>
                </c:pt>
                <c:pt idx="646">
                  <c:v>41579</c:v>
                </c:pt>
                <c:pt idx="647">
                  <c:v>41609</c:v>
                </c:pt>
                <c:pt idx="648">
                  <c:v>41640</c:v>
                </c:pt>
                <c:pt idx="649">
                  <c:v>41671</c:v>
                </c:pt>
                <c:pt idx="650">
                  <c:v>41699</c:v>
                </c:pt>
                <c:pt idx="651">
                  <c:v>41730</c:v>
                </c:pt>
                <c:pt idx="652">
                  <c:v>41760</c:v>
                </c:pt>
                <c:pt idx="653">
                  <c:v>41791</c:v>
                </c:pt>
                <c:pt idx="654">
                  <c:v>41821</c:v>
                </c:pt>
                <c:pt idx="655">
                  <c:v>41852</c:v>
                </c:pt>
                <c:pt idx="656">
                  <c:v>41883</c:v>
                </c:pt>
                <c:pt idx="657">
                  <c:v>41913</c:v>
                </c:pt>
                <c:pt idx="658">
                  <c:v>41944</c:v>
                </c:pt>
                <c:pt idx="659">
                  <c:v>41974</c:v>
                </c:pt>
                <c:pt idx="660">
                  <c:v>42005</c:v>
                </c:pt>
                <c:pt idx="661">
                  <c:v>42036</c:v>
                </c:pt>
                <c:pt idx="662">
                  <c:v>42064</c:v>
                </c:pt>
                <c:pt idx="663">
                  <c:v>42095</c:v>
                </c:pt>
                <c:pt idx="664">
                  <c:v>42125</c:v>
                </c:pt>
                <c:pt idx="665">
                  <c:v>42156</c:v>
                </c:pt>
                <c:pt idx="666">
                  <c:v>42186</c:v>
                </c:pt>
                <c:pt idx="667">
                  <c:v>42217</c:v>
                </c:pt>
                <c:pt idx="668">
                  <c:v>42248</c:v>
                </c:pt>
                <c:pt idx="669">
                  <c:v>42278</c:v>
                </c:pt>
                <c:pt idx="670">
                  <c:v>42309</c:v>
                </c:pt>
                <c:pt idx="671">
                  <c:v>42339</c:v>
                </c:pt>
                <c:pt idx="672">
                  <c:v>42370</c:v>
                </c:pt>
                <c:pt idx="673">
                  <c:v>42401</c:v>
                </c:pt>
                <c:pt idx="674">
                  <c:v>42430</c:v>
                </c:pt>
                <c:pt idx="675">
                  <c:v>42461</c:v>
                </c:pt>
                <c:pt idx="676">
                  <c:v>42491</c:v>
                </c:pt>
                <c:pt idx="677">
                  <c:v>42522</c:v>
                </c:pt>
                <c:pt idx="678">
                  <c:v>42552</c:v>
                </c:pt>
                <c:pt idx="679">
                  <c:v>42583</c:v>
                </c:pt>
                <c:pt idx="680">
                  <c:v>42614</c:v>
                </c:pt>
                <c:pt idx="681">
                  <c:v>42644</c:v>
                </c:pt>
                <c:pt idx="682">
                  <c:v>42675</c:v>
                </c:pt>
                <c:pt idx="683">
                  <c:v>42705</c:v>
                </c:pt>
                <c:pt idx="684">
                  <c:v>42736</c:v>
                </c:pt>
                <c:pt idx="685">
                  <c:v>42767</c:v>
                </c:pt>
                <c:pt idx="686">
                  <c:v>42795</c:v>
                </c:pt>
                <c:pt idx="687">
                  <c:v>42826</c:v>
                </c:pt>
                <c:pt idx="688">
                  <c:v>42856</c:v>
                </c:pt>
                <c:pt idx="689">
                  <c:v>42887</c:v>
                </c:pt>
                <c:pt idx="690">
                  <c:v>42917</c:v>
                </c:pt>
                <c:pt idx="691">
                  <c:v>42948</c:v>
                </c:pt>
                <c:pt idx="692">
                  <c:v>42979</c:v>
                </c:pt>
                <c:pt idx="693">
                  <c:v>43009</c:v>
                </c:pt>
                <c:pt idx="694">
                  <c:v>43040</c:v>
                </c:pt>
                <c:pt idx="695">
                  <c:v>43070</c:v>
                </c:pt>
                <c:pt idx="696">
                  <c:v>43101</c:v>
                </c:pt>
                <c:pt idx="697">
                  <c:v>43132</c:v>
                </c:pt>
                <c:pt idx="698">
                  <c:v>43160</c:v>
                </c:pt>
                <c:pt idx="699">
                  <c:v>43191</c:v>
                </c:pt>
                <c:pt idx="700">
                  <c:v>43221</c:v>
                </c:pt>
                <c:pt idx="701">
                  <c:v>43252</c:v>
                </c:pt>
                <c:pt idx="702">
                  <c:v>43282</c:v>
                </c:pt>
                <c:pt idx="703">
                  <c:v>43313</c:v>
                </c:pt>
                <c:pt idx="704">
                  <c:v>43344</c:v>
                </c:pt>
                <c:pt idx="705">
                  <c:v>43374</c:v>
                </c:pt>
                <c:pt idx="706">
                  <c:v>43405</c:v>
                </c:pt>
                <c:pt idx="707">
                  <c:v>43435</c:v>
                </c:pt>
                <c:pt idx="708">
                  <c:v>43466</c:v>
                </c:pt>
                <c:pt idx="709">
                  <c:v>43497</c:v>
                </c:pt>
                <c:pt idx="710">
                  <c:v>43525</c:v>
                </c:pt>
                <c:pt idx="711">
                  <c:v>43556</c:v>
                </c:pt>
                <c:pt idx="712">
                  <c:v>43586</c:v>
                </c:pt>
                <c:pt idx="713">
                  <c:v>43617</c:v>
                </c:pt>
                <c:pt idx="714">
                  <c:v>43647</c:v>
                </c:pt>
                <c:pt idx="715">
                  <c:v>43678</c:v>
                </c:pt>
                <c:pt idx="716">
                  <c:v>43709</c:v>
                </c:pt>
                <c:pt idx="717">
                  <c:v>43739</c:v>
                </c:pt>
                <c:pt idx="718">
                  <c:v>43770</c:v>
                </c:pt>
                <c:pt idx="719">
                  <c:v>43800</c:v>
                </c:pt>
                <c:pt idx="720">
                  <c:v>43831</c:v>
                </c:pt>
                <c:pt idx="721">
                  <c:v>43862</c:v>
                </c:pt>
                <c:pt idx="722">
                  <c:v>43891</c:v>
                </c:pt>
                <c:pt idx="723">
                  <c:v>43922</c:v>
                </c:pt>
                <c:pt idx="724">
                  <c:v>43952</c:v>
                </c:pt>
                <c:pt idx="725">
                  <c:v>43983</c:v>
                </c:pt>
                <c:pt idx="726">
                  <c:v>44013</c:v>
                </c:pt>
                <c:pt idx="727">
                  <c:v>44044</c:v>
                </c:pt>
                <c:pt idx="728">
                  <c:v>44075</c:v>
                </c:pt>
                <c:pt idx="729">
                  <c:v>44105</c:v>
                </c:pt>
                <c:pt idx="730">
                  <c:v>44136</c:v>
                </c:pt>
                <c:pt idx="731">
                  <c:v>44166</c:v>
                </c:pt>
                <c:pt idx="732">
                  <c:v>44197</c:v>
                </c:pt>
                <c:pt idx="733">
                  <c:v>44228</c:v>
                </c:pt>
              </c:numCache>
            </c:numRef>
          </c:cat>
          <c:val>
            <c:numRef>
              <c:f>Sheet1!$C$4:$C$737</c:f>
              <c:numCache>
                <c:formatCode>#,##0</c:formatCode>
                <c:ptCount val="734"/>
                <c:pt idx="0">
                  <c:v>246</c:v>
                </c:pt>
                <c:pt idx="1">
                  <c:v>220</c:v>
                </c:pt>
                <c:pt idx="2">
                  <c:v>226</c:v>
                </c:pt>
                <c:pt idx="3">
                  <c:v>238</c:v>
                </c:pt>
                <c:pt idx="4">
                  <c:v>294</c:v>
                </c:pt>
                <c:pt idx="5">
                  <c:v>209</c:v>
                </c:pt>
                <c:pt idx="6">
                  <c:v>267</c:v>
                </c:pt>
                <c:pt idx="7">
                  <c:v>262</c:v>
                </c:pt>
                <c:pt idx="8">
                  <c:v>280</c:v>
                </c:pt>
                <c:pt idx="9">
                  <c:v>261</c:v>
                </c:pt>
                <c:pt idx="10">
                  <c:v>272</c:v>
                </c:pt>
                <c:pt idx="11">
                  <c:v>263</c:v>
                </c:pt>
                <c:pt idx="12">
                  <c:v>266</c:v>
                </c:pt>
                <c:pt idx="13">
                  <c:v>288</c:v>
                </c:pt>
                <c:pt idx="14">
                  <c:v>301</c:v>
                </c:pt>
                <c:pt idx="15">
                  <c:v>315</c:v>
                </c:pt>
                <c:pt idx="16">
                  <c:v>321</c:v>
                </c:pt>
                <c:pt idx="17">
                  <c:v>354</c:v>
                </c:pt>
                <c:pt idx="18">
                  <c:v>342</c:v>
                </c:pt>
                <c:pt idx="19">
                  <c:v>412</c:v>
                </c:pt>
                <c:pt idx="20">
                  <c:v>360</c:v>
                </c:pt>
                <c:pt idx="21">
                  <c:v>357</c:v>
                </c:pt>
                <c:pt idx="22">
                  <c:v>384</c:v>
                </c:pt>
                <c:pt idx="23">
                  <c:v>387</c:v>
                </c:pt>
                <c:pt idx="24">
                  <c:v>405</c:v>
                </c:pt>
                <c:pt idx="25">
                  <c:v>453</c:v>
                </c:pt>
                <c:pt idx="26">
                  <c:v>428</c:v>
                </c:pt>
                <c:pt idx="27">
                  <c:v>489</c:v>
                </c:pt>
                <c:pt idx="28">
                  <c:v>432</c:v>
                </c:pt>
                <c:pt idx="29">
                  <c:v>450</c:v>
                </c:pt>
                <c:pt idx="30">
                  <c:v>472</c:v>
                </c:pt>
                <c:pt idx="31">
                  <c:v>475</c:v>
                </c:pt>
                <c:pt idx="32">
                  <c:v>505</c:v>
                </c:pt>
                <c:pt idx="33">
                  <c:v>491</c:v>
                </c:pt>
                <c:pt idx="34">
                  <c:v>536</c:v>
                </c:pt>
                <c:pt idx="35">
                  <c:v>534</c:v>
                </c:pt>
                <c:pt idx="36">
                  <c:v>553</c:v>
                </c:pt>
                <c:pt idx="37">
                  <c:v>513</c:v>
                </c:pt>
                <c:pt idx="38">
                  <c:v>520</c:v>
                </c:pt>
                <c:pt idx="39">
                  <c:v>511</c:v>
                </c:pt>
                <c:pt idx="40">
                  <c:v>610</c:v>
                </c:pt>
                <c:pt idx="41">
                  <c:v>574</c:v>
                </c:pt>
                <c:pt idx="42">
                  <c:v>569</c:v>
                </c:pt>
                <c:pt idx="43">
                  <c:v>554</c:v>
                </c:pt>
                <c:pt idx="44">
                  <c:v>629</c:v>
                </c:pt>
                <c:pt idx="45">
                  <c:v>643</c:v>
                </c:pt>
                <c:pt idx="46">
                  <c:v>622</c:v>
                </c:pt>
                <c:pt idx="47">
                  <c:v>709</c:v>
                </c:pt>
                <c:pt idx="48">
                  <c:v>588</c:v>
                </c:pt>
                <c:pt idx="49">
                  <c:v>622</c:v>
                </c:pt>
                <c:pt idx="50">
                  <c:v>576</c:v>
                </c:pt>
                <c:pt idx="51">
                  <c:v>576</c:v>
                </c:pt>
                <c:pt idx="52">
                  <c:v>572</c:v>
                </c:pt>
                <c:pt idx="53">
                  <c:v>570</c:v>
                </c:pt>
                <c:pt idx="54">
                  <c:v>595</c:v>
                </c:pt>
                <c:pt idx="55">
                  <c:v>592</c:v>
                </c:pt>
                <c:pt idx="56">
                  <c:v>552</c:v>
                </c:pt>
                <c:pt idx="57">
                  <c:v>525</c:v>
                </c:pt>
                <c:pt idx="58">
                  <c:v>523</c:v>
                </c:pt>
                <c:pt idx="59">
                  <c:v>465</c:v>
                </c:pt>
                <c:pt idx="60">
                  <c:v>536</c:v>
                </c:pt>
                <c:pt idx="61">
                  <c:v>498</c:v>
                </c:pt>
                <c:pt idx="62">
                  <c:v>537</c:v>
                </c:pt>
                <c:pt idx="63">
                  <c:v>478</c:v>
                </c:pt>
                <c:pt idx="64">
                  <c:v>500</c:v>
                </c:pt>
                <c:pt idx="65">
                  <c:v>545</c:v>
                </c:pt>
                <c:pt idx="66">
                  <c:v>528</c:v>
                </c:pt>
                <c:pt idx="67">
                  <c:v>525</c:v>
                </c:pt>
                <c:pt idx="68">
                  <c:v>526</c:v>
                </c:pt>
                <c:pt idx="69">
                  <c:v>530</c:v>
                </c:pt>
                <c:pt idx="70">
                  <c:v>569</c:v>
                </c:pt>
                <c:pt idx="71">
                  <c:v>574</c:v>
                </c:pt>
                <c:pt idx="72">
                  <c:v>586</c:v>
                </c:pt>
                <c:pt idx="73">
                  <c:v>528</c:v>
                </c:pt>
                <c:pt idx="74">
                  <c:v>523</c:v>
                </c:pt>
                <c:pt idx="75">
                  <c:v>498</c:v>
                </c:pt>
                <c:pt idx="76">
                  <c:v>489</c:v>
                </c:pt>
                <c:pt idx="77">
                  <c:v>382</c:v>
                </c:pt>
                <c:pt idx="78">
                  <c:v>388</c:v>
                </c:pt>
                <c:pt idx="79">
                  <c:v>372</c:v>
                </c:pt>
                <c:pt idx="80">
                  <c:v>307</c:v>
                </c:pt>
                <c:pt idx="81">
                  <c:v>293</c:v>
                </c:pt>
                <c:pt idx="82">
                  <c:v>294</c:v>
                </c:pt>
                <c:pt idx="83">
                  <c:v>285</c:v>
                </c:pt>
                <c:pt idx="84">
                  <c:v>418</c:v>
                </c:pt>
                <c:pt idx="85">
                  <c:v>343</c:v>
                </c:pt>
                <c:pt idx="86">
                  <c:v>385</c:v>
                </c:pt>
                <c:pt idx="87">
                  <c:v>429</c:v>
                </c:pt>
                <c:pt idx="88">
                  <c:v>440</c:v>
                </c:pt>
                <c:pt idx="89">
                  <c:v>496</c:v>
                </c:pt>
                <c:pt idx="90">
                  <c:v>502</c:v>
                </c:pt>
                <c:pt idx="91">
                  <c:v>532</c:v>
                </c:pt>
                <c:pt idx="92">
                  <c:v>578</c:v>
                </c:pt>
                <c:pt idx="93">
                  <c:v>573</c:v>
                </c:pt>
                <c:pt idx="94">
                  <c:v>602</c:v>
                </c:pt>
                <c:pt idx="95">
                  <c:v>614</c:v>
                </c:pt>
                <c:pt idx="96">
                  <c:v>500</c:v>
                </c:pt>
                <c:pt idx="97">
                  <c:v>631</c:v>
                </c:pt>
                <c:pt idx="98">
                  <c:v>679</c:v>
                </c:pt>
                <c:pt idx="99">
                  <c:v>611</c:v>
                </c:pt>
                <c:pt idx="100">
                  <c:v>632</c:v>
                </c:pt>
                <c:pt idx="101">
                  <c:v>646</c:v>
                </c:pt>
                <c:pt idx="102">
                  <c:v>655</c:v>
                </c:pt>
                <c:pt idx="103">
                  <c:v>657</c:v>
                </c:pt>
                <c:pt idx="104">
                  <c:v>726</c:v>
                </c:pt>
                <c:pt idx="105">
                  <c:v>704</c:v>
                </c:pt>
                <c:pt idx="106">
                  <c:v>707</c:v>
                </c:pt>
                <c:pt idx="107">
                  <c:v>701</c:v>
                </c:pt>
                <c:pt idx="108">
                  <c:v>776</c:v>
                </c:pt>
                <c:pt idx="109">
                  <c:v>788</c:v>
                </c:pt>
                <c:pt idx="110">
                  <c:v>773</c:v>
                </c:pt>
                <c:pt idx="111">
                  <c:v>779</c:v>
                </c:pt>
                <c:pt idx="112">
                  <c:v>694</c:v>
                </c:pt>
                <c:pt idx="113">
                  <c:v>707</c:v>
                </c:pt>
                <c:pt idx="114">
                  <c:v>683</c:v>
                </c:pt>
                <c:pt idx="115">
                  <c:v>726</c:v>
                </c:pt>
                <c:pt idx="116">
                  <c:v>672</c:v>
                </c:pt>
                <c:pt idx="117">
                  <c:v>627</c:v>
                </c:pt>
                <c:pt idx="118">
                  <c:v>606</c:v>
                </c:pt>
                <c:pt idx="119">
                  <c:v>568</c:v>
                </c:pt>
                <c:pt idx="120">
                  <c:v>576</c:v>
                </c:pt>
                <c:pt idx="121">
                  <c:v>560</c:v>
                </c:pt>
                <c:pt idx="122">
                  <c:v>575</c:v>
                </c:pt>
                <c:pt idx="123">
                  <c:v>613</c:v>
                </c:pt>
                <c:pt idx="124">
                  <c:v>726</c:v>
                </c:pt>
                <c:pt idx="125">
                  <c:v>699</c:v>
                </c:pt>
                <c:pt idx="126">
                  <c:v>676</c:v>
                </c:pt>
                <c:pt idx="127">
                  <c:v>710</c:v>
                </c:pt>
                <c:pt idx="128">
                  <c:v>724</c:v>
                </c:pt>
                <c:pt idx="129">
                  <c:v>847</c:v>
                </c:pt>
                <c:pt idx="130">
                  <c:v>792</c:v>
                </c:pt>
                <c:pt idx="131">
                  <c:v>913</c:v>
                </c:pt>
                <c:pt idx="132">
                  <c:v>847</c:v>
                </c:pt>
                <c:pt idx="133">
                  <c:v>812</c:v>
                </c:pt>
                <c:pt idx="134">
                  <c:v>915</c:v>
                </c:pt>
                <c:pt idx="135">
                  <c:v>880</c:v>
                </c:pt>
                <c:pt idx="136">
                  <c:v>1033</c:v>
                </c:pt>
                <c:pt idx="137">
                  <c:v>980</c:v>
                </c:pt>
                <c:pt idx="138">
                  <c:v>1109</c:v>
                </c:pt>
                <c:pt idx="139">
                  <c:v>1093</c:v>
                </c:pt>
                <c:pt idx="140">
                  <c:v>1089</c:v>
                </c:pt>
                <c:pt idx="141">
                  <c:v>1108</c:v>
                </c:pt>
                <c:pt idx="142">
                  <c:v>1110</c:v>
                </c:pt>
                <c:pt idx="143">
                  <c:v>1139</c:v>
                </c:pt>
                <c:pt idx="144">
                  <c:v>1123</c:v>
                </c:pt>
                <c:pt idx="145">
                  <c:v>1178</c:v>
                </c:pt>
                <c:pt idx="146">
                  <c:v>1105</c:v>
                </c:pt>
                <c:pt idx="147">
                  <c:v>1131</c:v>
                </c:pt>
                <c:pt idx="148">
                  <c:v>1106</c:v>
                </c:pt>
                <c:pt idx="149">
                  <c:v>1166</c:v>
                </c:pt>
                <c:pt idx="150">
                  <c:v>1169</c:v>
                </c:pt>
                <c:pt idx="151">
                  <c:v>1188</c:v>
                </c:pt>
                <c:pt idx="152">
                  <c:v>1343</c:v>
                </c:pt>
                <c:pt idx="153">
                  <c:v>1204</c:v>
                </c:pt>
                <c:pt idx="154">
                  <c:v>1201</c:v>
                </c:pt>
                <c:pt idx="155">
                  <c:v>1385</c:v>
                </c:pt>
                <c:pt idx="156">
                  <c:v>1164</c:v>
                </c:pt>
                <c:pt idx="157">
                  <c:v>1152</c:v>
                </c:pt>
                <c:pt idx="158">
                  <c:v>1070</c:v>
                </c:pt>
                <c:pt idx="159">
                  <c:v>970</c:v>
                </c:pt>
                <c:pt idx="160">
                  <c:v>974</c:v>
                </c:pt>
                <c:pt idx="161">
                  <c:v>1118</c:v>
                </c:pt>
                <c:pt idx="162">
                  <c:v>922</c:v>
                </c:pt>
                <c:pt idx="163">
                  <c:v>984</c:v>
                </c:pt>
                <c:pt idx="164">
                  <c:v>892</c:v>
                </c:pt>
                <c:pt idx="165">
                  <c:v>722</c:v>
                </c:pt>
                <c:pt idx="166">
                  <c:v>712</c:v>
                </c:pt>
                <c:pt idx="167">
                  <c:v>624</c:v>
                </c:pt>
                <c:pt idx="168">
                  <c:v>656</c:v>
                </c:pt>
                <c:pt idx="169">
                  <c:v>633</c:v>
                </c:pt>
                <c:pt idx="170">
                  <c:v>654</c:v>
                </c:pt>
                <c:pt idx="171">
                  <c:v>540</c:v>
                </c:pt>
                <c:pt idx="172">
                  <c:v>471</c:v>
                </c:pt>
                <c:pt idx="173">
                  <c:v>429</c:v>
                </c:pt>
                <c:pt idx="174">
                  <c:v>381</c:v>
                </c:pt>
                <c:pt idx="175">
                  <c:v>303</c:v>
                </c:pt>
                <c:pt idx="176">
                  <c:v>262</c:v>
                </c:pt>
                <c:pt idx="177">
                  <c:v>264</c:v>
                </c:pt>
                <c:pt idx="178">
                  <c:v>240</c:v>
                </c:pt>
                <c:pt idx="179">
                  <c:v>334</c:v>
                </c:pt>
                <c:pt idx="180">
                  <c:v>199</c:v>
                </c:pt>
                <c:pt idx="181">
                  <c:v>201</c:v>
                </c:pt>
                <c:pt idx="182">
                  <c:v>177</c:v>
                </c:pt>
                <c:pt idx="183">
                  <c:v>250</c:v>
                </c:pt>
                <c:pt idx="184">
                  <c:v>257</c:v>
                </c:pt>
                <c:pt idx="185">
                  <c:v>275</c:v>
                </c:pt>
                <c:pt idx="186">
                  <c:v>323</c:v>
                </c:pt>
                <c:pt idx="187">
                  <c:v>268</c:v>
                </c:pt>
                <c:pt idx="188">
                  <c:v>301</c:v>
                </c:pt>
                <c:pt idx="189">
                  <c:v>310</c:v>
                </c:pt>
                <c:pt idx="190">
                  <c:v>305</c:v>
                </c:pt>
                <c:pt idx="191">
                  <c:v>281</c:v>
                </c:pt>
                <c:pt idx="192">
                  <c:v>340</c:v>
                </c:pt>
                <c:pt idx="193">
                  <c:v>325</c:v>
                </c:pt>
                <c:pt idx="194">
                  <c:v>326</c:v>
                </c:pt>
                <c:pt idx="195">
                  <c:v>300</c:v>
                </c:pt>
                <c:pt idx="196">
                  <c:v>364</c:v>
                </c:pt>
                <c:pt idx="197">
                  <c:v>342</c:v>
                </c:pt>
                <c:pt idx="198">
                  <c:v>368</c:v>
                </c:pt>
                <c:pt idx="199">
                  <c:v>431</c:v>
                </c:pt>
                <c:pt idx="200">
                  <c:v>564</c:v>
                </c:pt>
                <c:pt idx="201">
                  <c:v>458</c:v>
                </c:pt>
                <c:pt idx="202">
                  <c:v>502</c:v>
                </c:pt>
                <c:pt idx="203">
                  <c:v>483</c:v>
                </c:pt>
                <c:pt idx="204">
                  <c:v>470</c:v>
                </c:pt>
                <c:pt idx="205">
                  <c:v>469</c:v>
                </c:pt>
                <c:pt idx="206">
                  <c:v>520</c:v>
                </c:pt>
                <c:pt idx="207">
                  <c:v>571</c:v>
                </c:pt>
                <c:pt idx="208">
                  <c:v>561</c:v>
                </c:pt>
                <c:pt idx="209">
                  <c:v>631</c:v>
                </c:pt>
                <c:pt idx="210">
                  <c:v>562</c:v>
                </c:pt>
                <c:pt idx="211">
                  <c:v>624</c:v>
                </c:pt>
                <c:pt idx="212">
                  <c:v>537</c:v>
                </c:pt>
                <c:pt idx="213">
                  <c:v>599</c:v>
                </c:pt>
                <c:pt idx="214">
                  <c:v>595</c:v>
                </c:pt>
                <c:pt idx="215">
                  <c:v>593</c:v>
                </c:pt>
                <c:pt idx="216">
                  <c:v>554</c:v>
                </c:pt>
                <c:pt idx="217">
                  <c:v>624</c:v>
                </c:pt>
                <c:pt idx="218">
                  <c:v>639</c:v>
                </c:pt>
                <c:pt idx="219">
                  <c:v>669</c:v>
                </c:pt>
                <c:pt idx="220">
                  <c:v>588</c:v>
                </c:pt>
                <c:pt idx="221">
                  <c:v>729</c:v>
                </c:pt>
                <c:pt idx="222">
                  <c:v>640</c:v>
                </c:pt>
                <c:pt idx="223">
                  <c:v>578</c:v>
                </c:pt>
                <c:pt idx="224">
                  <c:v>601</c:v>
                </c:pt>
                <c:pt idx="225">
                  <c:v>599</c:v>
                </c:pt>
                <c:pt idx="226">
                  <c:v>619</c:v>
                </c:pt>
                <c:pt idx="227">
                  <c:v>571</c:v>
                </c:pt>
                <c:pt idx="228">
                  <c:v>502</c:v>
                </c:pt>
                <c:pt idx="229">
                  <c:v>557</c:v>
                </c:pt>
                <c:pt idx="230">
                  <c:v>581</c:v>
                </c:pt>
                <c:pt idx="231">
                  <c:v>535</c:v>
                </c:pt>
                <c:pt idx="232">
                  <c:v>617</c:v>
                </c:pt>
                <c:pt idx="233">
                  <c:v>599</c:v>
                </c:pt>
                <c:pt idx="234">
                  <c:v>545</c:v>
                </c:pt>
                <c:pt idx="235">
                  <c:v>602</c:v>
                </c:pt>
                <c:pt idx="236">
                  <c:v>673</c:v>
                </c:pt>
                <c:pt idx="237">
                  <c:v>580</c:v>
                </c:pt>
                <c:pt idx="238">
                  <c:v>506</c:v>
                </c:pt>
                <c:pt idx="239">
                  <c:v>477</c:v>
                </c:pt>
                <c:pt idx="240">
                  <c:v>494</c:v>
                </c:pt>
                <c:pt idx="241">
                  <c:v>466</c:v>
                </c:pt>
                <c:pt idx="242">
                  <c:v>412</c:v>
                </c:pt>
                <c:pt idx="243">
                  <c:v>332</c:v>
                </c:pt>
                <c:pt idx="244">
                  <c:v>353</c:v>
                </c:pt>
                <c:pt idx="245">
                  <c:v>468</c:v>
                </c:pt>
                <c:pt idx="246">
                  <c:v>487</c:v>
                </c:pt>
                <c:pt idx="247">
                  <c:v>521</c:v>
                </c:pt>
                <c:pt idx="248">
                  <c:v>603</c:v>
                </c:pt>
                <c:pt idx="249">
                  <c:v>542</c:v>
                </c:pt>
                <c:pt idx="250">
                  <c:v>564</c:v>
                </c:pt>
                <c:pt idx="251">
                  <c:v>504</c:v>
                </c:pt>
                <c:pt idx="252">
                  <c:v>528</c:v>
                </c:pt>
                <c:pt idx="253">
                  <c:v>497</c:v>
                </c:pt>
                <c:pt idx="254">
                  <c:v>493</c:v>
                </c:pt>
                <c:pt idx="255">
                  <c:v>504</c:v>
                </c:pt>
                <c:pt idx="256">
                  <c:v>519</c:v>
                </c:pt>
                <c:pt idx="257">
                  <c:v>411</c:v>
                </c:pt>
                <c:pt idx="258">
                  <c:v>392</c:v>
                </c:pt>
                <c:pt idx="259">
                  <c:v>377</c:v>
                </c:pt>
                <c:pt idx="260">
                  <c:v>386</c:v>
                </c:pt>
                <c:pt idx="261">
                  <c:v>330</c:v>
                </c:pt>
                <c:pt idx="262">
                  <c:v>337</c:v>
                </c:pt>
                <c:pt idx="263">
                  <c:v>338</c:v>
                </c:pt>
                <c:pt idx="264">
                  <c:v>350</c:v>
                </c:pt>
                <c:pt idx="265">
                  <c:v>363</c:v>
                </c:pt>
                <c:pt idx="266">
                  <c:v>418</c:v>
                </c:pt>
                <c:pt idx="267">
                  <c:v>421</c:v>
                </c:pt>
                <c:pt idx="268">
                  <c:v>466</c:v>
                </c:pt>
                <c:pt idx="269">
                  <c:v>407</c:v>
                </c:pt>
                <c:pt idx="270">
                  <c:v>538</c:v>
                </c:pt>
                <c:pt idx="271">
                  <c:v>403</c:v>
                </c:pt>
                <c:pt idx="272">
                  <c:v>458</c:v>
                </c:pt>
                <c:pt idx="273">
                  <c:v>492</c:v>
                </c:pt>
                <c:pt idx="274">
                  <c:v>492</c:v>
                </c:pt>
                <c:pt idx="275">
                  <c:v>596</c:v>
                </c:pt>
                <c:pt idx="276">
                  <c:v>563</c:v>
                </c:pt>
                <c:pt idx="277">
                  <c:v>648</c:v>
                </c:pt>
                <c:pt idx="278">
                  <c:v>621</c:v>
                </c:pt>
                <c:pt idx="279">
                  <c:v>692</c:v>
                </c:pt>
                <c:pt idx="280">
                  <c:v>710</c:v>
                </c:pt>
                <c:pt idx="281">
                  <c:v>744</c:v>
                </c:pt>
                <c:pt idx="282">
                  <c:v>835</c:v>
                </c:pt>
                <c:pt idx="283">
                  <c:v>790</c:v>
                </c:pt>
                <c:pt idx="284">
                  <c:v>707</c:v>
                </c:pt>
                <c:pt idx="285">
                  <c:v>782</c:v>
                </c:pt>
                <c:pt idx="286">
                  <c:v>726</c:v>
                </c:pt>
                <c:pt idx="287">
                  <c:v>688</c:v>
                </c:pt>
                <c:pt idx="288">
                  <c:v>813</c:v>
                </c:pt>
                <c:pt idx="289">
                  <c:v>846</c:v>
                </c:pt>
                <c:pt idx="290">
                  <c:v>754</c:v>
                </c:pt>
                <c:pt idx="291">
                  <c:v>808</c:v>
                </c:pt>
                <c:pt idx="292">
                  <c:v>796</c:v>
                </c:pt>
                <c:pt idx="293">
                  <c:v>883</c:v>
                </c:pt>
                <c:pt idx="294">
                  <c:v>742</c:v>
                </c:pt>
                <c:pt idx="295">
                  <c:v>681</c:v>
                </c:pt>
                <c:pt idx="296">
                  <c:v>649</c:v>
                </c:pt>
                <c:pt idx="297">
                  <c:v>656</c:v>
                </c:pt>
                <c:pt idx="298">
                  <c:v>781</c:v>
                </c:pt>
                <c:pt idx="299">
                  <c:v>748</c:v>
                </c:pt>
                <c:pt idx="300">
                  <c:v>755</c:v>
                </c:pt>
                <c:pt idx="301">
                  <c:v>693</c:v>
                </c:pt>
                <c:pt idx="302">
                  <c:v>730</c:v>
                </c:pt>
                <c:pt idx="303">
                  <c:v>737</c:v>
                </c:pt>
                <c:pt idx="304">
                  <c:v>788</c:v>
                </c:pt>
                <c:pt idx="305">
                  <c:v>771</c:v>
                </c:pt>
                <c:pt idx="306">
                  <c:v>742</c:v>
                </c:pt>
                <c:pt idx="307">
                  <c:v>807</c:v>
                </c:pt>
                <c:pt idx="308">
                  <c:v>953</c:v>
                </c:pt>
                <c:pt idx="309">
                  <c:v>746</c:v>
                </c:pt>
                <c:pt idx="310">
                  <c:v>742</c:v>
                </c:pt>
                <c:pt idx="311">
                  <c:v>827</c:v>
                </c:pt>
                <c:pt idx="312">
                  <c:v>783</c:v>
                </c:pt>
                <c:pt idx="313">
                  <c:v>750</c:v>
                </c:pt>
                <c:pt idx="314">
                  <c:v>766</c:v>
                </c:pt>
                <c:pt idx="315">
                  <c:v>731</c:v>
                </c:pt>
                <c:pt idx="316">
                  <c:v>708</c:v>
                </c:pt>
                <c:pt idx="317">
                  <c:v>683</c:v>
                </c:pt>
                <c:pt idx="318">
                  <c:v>678</c:v>
                </c:pt>
                <c:pt idx="319">
                  <c:v>670</c:v>
                </c:pt>
                <c:pt idx="320">
                  <c:v>609</c:v>
                </c:pt>
                <c:pt idx="321">
                  <c:v>625</c:v>
                </c:pt>
                <c:pt idx="322">
                  <c:v>617</c:v>
                </c:pt>
                <c:pt idx="323">
                  <c:v>719</c:v>
                </c:pt>
                <c:pt idx="324">
                  <c:v>602</c:v>
                </c:pt>
                <c:pt idx="325">
                  <c:v>494</c:v>
                </c:pt>
                <c:pt idx="326">
                  <c:v>572</c:v>
                </c:pt>
                <c:pt idx="327">
                  <c:v>544</c:v>
                </c:pt>
                <c:pt idx="328">
                  <c:v>494</c:v>
                </c:pt>
                <c:pt idx="329">
                  <c:v>507</c:v>
                </c:pt>
                <c:pt idx="330">
                  <c:v>520</c:v>
                </c:pt>
                <c:pt idx="331">
                  <c:v>503</c:v>
                </c:pt>
                <c:pt idx="332">
                  <c:v>525</c:v>
                </c:pt>
                <c:pt idx="333">
                  <c:v>487</c:v>
                </c:pt>
                <c:pt idx="334">
                  <c:v>484</c:v>
                </c:pt>
                <c:pt idx="335">
                  <c:v>395</c:v>
                </c:pt>
                <c:pt idx="336">
                  <c:v>345</c:v>
                </c:pt>
                <c:pt idx="337">
                  <c:v>447</c:v>
                </c:pt>
                <c:pt idx="338">
                  <c:v>486</c:v>
                </c:pt>
                <c:pt idx="339">
                  <c:v>477</c:v>
                </c:pt>
                <c:pt idx="340">
                  <c:v>456</c:v>
                </c:pt>
                <c:pt idx="341">
                  <c:v>476</c:v>
                </c:pt>
                <c:pt idx="342">
                  <c:v>459</c:v>
                </c:pt>
                <c:pt idx="343">
                  <c:v>458</c:v>
                </c:pt>
                <c:pt idx="344">
                  <c:v>461</c:v>
                </c:pt>
                <c:pt idx="345">
                  <c:v>493</c:v>
                </c:pt>
                <c:pt idx="346">
                  <c:v>490</c:v>
                </c:pt>
                <c:pt idx="347">
                  <c:v>451</c:v>
                </c:pt>
                <c:pt idx="348">
                  <c:v>426</c:v>
                </c:pt>
                <c:pt idx="349">
                  <c:v>440</c:v>
                </c:pt>
                <c:pt idx="350">
                  <c:v>354</c:v>
                </c:pt>
                <c:pt idx="351">
                  <c:v>428</c:v>
                </c:pt>
                <c:pt idx="352">
                  <c:v>471</c:v>
                </c:pt>
                <c:pt idx="353">
                  <c:v>440</c:v>
                </c:pt>
                <c:pt idx="354">
                  <c:v>370</c:v>
                </c:pt>
                <c:pt idx="355">
                  <c:v>399</c:v>
                </c:pt>
                <c:pt idx="356">
                  <c:v>366</c:v>
                </c:pt>
                <c:pt idx="357">
                  <c:v>412</c:v>
                </c:pt>
                <c:pt idx="358">
                  <c:v>358</c:v>
                </c:pt>
                <c:pt idx="359">
                  <c:v>439</c:v>
                </c:pt>
                <c:pt idx="360">
                  <c:v>759</c:v>
                </c:pt>
                <c:pt idx="361">
                  <c:v>366</c:v>
                </c:pt>
                <c:pt idx="362">
                  <c:v>334</c:v>
                </c:pt>
                <c:pt idx="363">
                  <c:v>318</c:v>
                </c:pt>
                <c:pt idx="364">
                  <c:v>274</c:v>
                </c:pt>
                <c:pt idx="365">
                  <c:v>313</c:v>
                </c:pt>
                <c:pt idx="366">
                  <c:v>303</c:v>
                </c:pt>
                <c:pt idx="367">
                  <c:v>305</c:v>
                </c:pt>
                <c:pt idx="368">
                  <c:v>255</c:v>
                </c:pt>
                <c:pt idx="369">
                  <c:v>217</c:v>
                </c:pt>
                <c:pt idx="370">
                  <c:v>259</c:v>
                </c:pt>
                <c:pt idx="371">
                  <c:v>206</c:v>
                </c:pt>
                <c:pt idx="372">
                  <c:v>199</c:v>
                </c:pt>
                <c:pt idx="373">
                  <c:v>173</c:v>
                </c:pt>
                <c:pt idx="374">
                  <c:v>217</c:v>
                </c:pt>
                <c:pt idx="375">
                  <c:v>174</c:v>
                </c:pt>
                <c:pt idx="376">
                  <c:v>228</c:v>
                </c:pt>
                <c:pt idx="377">
                  <c:v>201</c:v>
                </c:pt>
                <c:pt idx="378">
                  <c:v>186</c:v>
                </c:pt>
                <c:pt idx="379">
                  <c:v>172</c:v>
                </c:pt>
                <c:pt idx="380">
                  <c:v>186</c:v>
                </c:pt>
                <c:pt idx="381">
                  <c:v>204</c:v>
                </c:pt>
                <c:pt idx="382">
                  <c:v>195</c:v>
                </c:pt>
                <c:pt idx="383">
                  <c:v>201</c:v>
                </c:pt>
                <c:pt idx="384">
                  <c:v>184</c:v>
                </c:pt>
                <c:pt idx="385">
                  <c:v>195</c:v>
                </c:pt>
                <c:pt idx="386">
                  <c:v>185</c:v>
                </c:pt>
                <c:pt idx="387">
                  <c:v>186</c:v>
                </c:pt>
                <c:pt idx="388">
                  <c:v>171</c:v>
                </c:pt>
                <c:pt idx="389">
                  <c:v>169</c:v>
                </c:pt>
                <c:pt idx="390">
                  <c:v>205</c:v>
                </c:pt>
                <c:pt idx="391">
                  <c:v>192</c:v>
                </c:pt>
                <c:pt idx="392">
                  <c:v>200</c:v>
                </c:pt>
                <c:pt idx="393">
                  <c:v>188</c:v>
                </c:pt>
                <c:pt idx="394">
                  <c:v>173</c:v>
                </c:pt>
                <c:pt idx="395">
                  <c:v>159</c:v>
                </c:pt>
                <c:pt idx="396">
                  <c:v>188</c:v>
                </c:pt>
                <c:pt idx="397">
                  <c:v>195</c:v>
                </c:pt>
                <c:pt idx="398">
                  <c:v>175</c:v>
                </c:pt>
                <c:pt idx="399">
                  <c:v>182</c:v>
                </c:pt>
                <c:pt idx="400">
                  <c:v>201</c:v>
                </c:pt>
                <c:pt idx="401">
                  <c:v>198</c:v>
                </c:pt>
                <c:pt idx="402">
                  <c:v>197</c:v>
                </c:pt>
                <c:pt idx="403">
                  <c:v>230</c:v>
                </c:pt>
                <c:pt idx="404">
                  <c:v>223</c:v>
                </c:pt>
                <c:pt idx="405">
                  <c:v>216</c:v>
                </c:pt>
                <c:pt idx="406">
                  <c:v>232</c:v>
                </c:pt>
                <c:pt idx="407">
                  <c:v>300</c:v>
                </c:pt>
                <c:pt idx="408">
                  <c:v>278</c:v>
                </c:pt>
                <c:pt idx="409">
                  <c:v>204</c:v>
                </c:pt>
                <c:pt idx="410">
                  <c:v>264</c:v>
                </c:pt>
                <c:pt idx="411">
                  <c:v>308</c:v>
                </c:pt>
                <c:pt idx="412">
                  <c:v>286</c:v>
                </c:pt>
                <c:pt idx="413">
                  <c:v>290</c:v>
                </c:pt>
                <c:pt idx="414">
                  <c:v>294</c:v>
                </c:pt>
                <c:pt idx="415">
                  <c:v>323</c:v>
                </c:pt>
                <c:pt idx="416">
                  <c:v>356</c:v>
                </c:pt>
                <c:pt idx="417">
                  <c:v>355</c:v>
                </c:pt>
                <c:pt idx="418">
                  <c:v>326</c:v>
                </c:pt>
                <c:pt idx="419">
                  <c:v>310</c:v>
                </c:pt>
                <c:pt idx="420">
                  <c:v>315</c:v>
                </c:pt>
                <c:pt idx="421">
                  <c:v>338</c:v>
                </c:pt>
                <c:pt idx="422">
                  <c:v>312</c:v>
                </c:pt>
                <c:pt idx="423">
                  <c:v>334</c:v>
                </c:pt>
                <c:pt idx="424">
                  <c:v>313</c:v>
                </c:pt>
                <c:pt idx="425">
                  <c:v>323</c:v>
                </c:pt>
                <c:pt idx="426">
                  <c:v>335</c:v>
                </c:pt>
                <c:pt idx="427">
                  <c:v>341</c:v>
                </c:pt>
                <c:pt idx="428">
                  <c:v>342</c:v>
                </c:pt>
                <c:pt idx="429">
                  <c:v>348</c:v>
                </c:pt>
                <c:pt idx="430">
                  <c:v>370</c:v>
                </c:pt>
                <c:pt idx="431">
                  <c:v>351</c:v>
                </c:pt>
                <c:pt idx="432">
                  <c:v>336</c:v>
                </c:pt>
                <c:pt idx="433">
                  <c:v>335</c:v>
                </c:pt>
                <c:pt idx="434">
                  <c:v>329</c:v>
                </c:pt>
                <c:pt idx="435">
                  <c:v>355</c:v>
                </c:pt>
                <c:pt idx="436">
                  <c:v>361</c:v>
                </c:pt>
                <c:pt idx="437">
                  <c:v>340</c:v>
                </c:pt>
                <c:pt idx="438">
                  <c:v>376</c:v>
                </c:pt>
                <c:pt idx="439">
                  <c:v>352</c:v>
                </c:pt>
                <c:pt idx="440">
                  <c:v>355</c:v>
                </c:pt>
                <c:pt idx="441">
                  <c:v>348</c:v>
                </c:pt>
                <c:pt idx="442">
                  <c:v>381</c:v>
                </c:pt>
                <c:pt idx="443">
                  <c:v>396</c:v>
                </c:pt>
                <c:pt idx="444">
                  <c:v>336</c:v>
                </c:pt>
                <c:pt idx="445">
                  <c:v>375</c:v>
                </c:pt>
                <c:pt idx="446">
                  <c:v>405</c:v>
                </c:pt>
                <c:pt idx="447">
                  <c:v>367</c:v>
                </c:pt>
                <c:pt idx="448">
                  <c:v>368</c:v>
                </c:pt>
                <c:pt idx="449">
                  <c:v>345</c:v>
                </c:pt>
                <c:pt idx="450">
                  <c:v>390</c:v>
                </c:pt>
                <c:pt idx="451">
                  <c:v>388</c:v>
                </c:pt>
                <c:pt idx="452">
                  <c:v>403</c:v>
                </c:pt>
                <c:pt idx="453">
                  <c:v>401</c:v>
                </c:pt>
                <c:pt idx="454">
                  <c:v>376</c:v>
                </c:pt>
                <c:pt idx="455">
                  <c:v>376</c:v>
                </c:pt>
                <c:pt idx="456">
                  <c:v>397</c:v>
                </c:pt>
                <c:pt idx="457">
                  <c:v>456</c:v>
                </c:pt>
                <c:pt idx="458">
                  <c:v>443</c:v>
                </c:pt>
                <c:pt idx="459">
                  <c:v>390</c:v>
                </c:pt>
                <c:pt idx="460">
                  <c:v>389</c:v>
                </c:pt>
                <c:pt idx="461">
                  <c:v>403</c:v>
                </c:pt>
                <c:pt idx="462">
                  <c:v>429</c:v>
                </c:pt>
                <c:pt idx="463">
                  <c:v>458</c:v>
                </c:pt>
                <c:pt idx="464">
                  <c:v>390</c:v>
                </c:pt>
                <c:pt idx="465">
                  <c:v>502</c:v>
                </c:pt>
                <c:pt idx="466">
                  <c:v>424</c:v>
                </c:pt>
                <c:pt idx="467">
                  <c:v>425</c:v>
                </c:pt>
                <c:pt idx="468">
                  <c:v>473</c:v>
                </c:pt>
                <c:pt idx="469">
                  <c:v>429</c:v>
                </c:pt>
                <c:pt idx="470">
                  <c:v>426</c:v>
                </c:pt>
                <c:pt idx="471">
                  <c:v>373</c:v>
                </c:pt>
                <c:pt idx="472">
                  <c:v>386</c:v>
                </c:pt>
                <c:pt idx="473">
                  <c:v>426</c:v>
                </c:pt>
                <c:pt idx="474">
                  <c:v>406</c:v>
                </c:pt>
                <c:pt idx="475">
                  <c:v>428</c:v>
                </c:pt>
                <c:pt idx="476">
                  <c:v>353</c:v>
                </c:pt>
                <c:pt idx="477">
                  <c:v>441</c:v>
                </c:pt>
                <c:pt idx="478">
                  <c:v>439</c:v>
                </c:pt>
                <c:pt idx="479">
                  <c:v>426</c:v>
                </c:pt>
                <c:pt idx="480">
                  <c:v>450</c:v>
                </c:pt>
                <c:pt idx="481">
                  <c:v>451</c:v>
                </c:pt>
                <c:pt idx="482">
                  <c:v>398</c:v>
                </c:pt>
                <c:pt idx="483">
                  <c:v>405</c:v>
                </c:pt>
                <c:pt idx="484">
                  <c:v>361</c:v>
                </c:pt>
                <c:pt idx="485">
                  <c:v>416</c:v>
                </c:pt>
                <c:pt idx="486">
                  <c:v>390</c:v>
                </c:pt>
                <c:pt idx="487">
                  <c:v>379</c:v>
                </c:pt>
                <c:pt idx="488">
                  <c:v>381</c:v>
                </c:pt>
                <c:pt idx="489">
                  <c:v>353</c:v>
                </c:pt>
                <c:pt idx="490">
                  <c:v>406</c:v>
                </c:pt>
                <c:pt idx="491">
                  <c:v>363</c:v>
                </c:pt>
                <c:pt idx="492">
                  <c:v>448</c:v>
                </c:pt>
                <c:pt idx="493">
                  <c:v>414</c:v>
                </c:pt>
                <c:pt idx="494">
                  <c:v>427</c:v>
                </c:pt>
                <c:pt idx="495">
                  <c:v>407</c:v>
                </c:pt>
                <c:pt idx="496">
                  <c:v>425</c:v>
                </c:pt>
                <c:pt idx="497">
                  <c:v>374</c:v>
                </c:pt>
                <c:pt idx="498">
                  <c:v>363</c:v>
                </c:pt>
                <c:pt idx="499">
                  <c:v>374</c:v>
                </c:pt>
                <c:pt idx="500">
                  <c:v>373</c:v>
                </c:pt>
                <c:pt idx="501">
                  <c:v>381</c:v>
                </c:pt>
                <c:pt idx="502">
                  <c:v>422</c:v>
                </c:pt>
                <c:pt idx="503">
                  <c:v>429</c:v>
                </c:pt>
                <c:pt idx="504">
                  <c:v>380</c:v>
                </c:pt>
                <c:pt idx="505">
                  <c:v>386</c:v>
                </c:pt>
                <c:pt idx="506">
                  <c:v>402</c:v>
                </c:pt>
                <c:pt idx="507">
                  <c:v>384</c:v>
                </c:pt>
                <c:pt idx="508">
                  <c:v>427</c:v>
                </c:pt>
                <c:pt idx="509">
                  <c:v>444</c:v>
                </c:pt>
                <c:pt idx="510">
                  <c:v>431</c:v>
                </c:pt>
                <c:pt idx="511">
                  <c:v>378</c:v>
                </c:pt>
                <c:pt idx="512">
                  <c:v>437</c:v>
                </c:pt>
                <c:pt idx="513">
                  <c:v>417</c:v>
                </c:pt>
                <c:pt idx="514">
                  <c:v>389</c:v>
                </c:pt>
                <c:pt idx="515">
                  <c:v>487</c:v>
                </c:pt>
                <c:pt idx="516">
                  <c:v>392</c:v>
                </c:pt>
                <c:pt idx="517">
                  <c:v>497</c:v>
                </c:pt>
                <c:pt idx="518">
                  <c:v>398</c:v>
                </c:pt>
                <c:pt idx="519">
                  <c:v>412</c:v>
                </c:pt>
                <c:pt idx="520">
                  <c:v>446</c:v>
                </c:pt>
                <c:pt idx="521">
                  <c:v>414</c:v>
                </c:pt>
                <c:pt idx="522">
                  <c:v>407</c:v>
                </c:pt>
                <c:pt idx="523">
                  <c:v>445</c:v>
                </c:pt>
                <c:pt idx="524">
                  <c:v>428</c:v>
                </c:pt>
                <c:pt idx="525">
                  <c:v>446</c:v>
                </c:pt>
                <c:pt idx="526">
                  <c:v>405</c:v>
                </c:pt>
                <c:pt idx="527">
                  <c:v>438</c:v>
                </c:pt>
                <c:pt idx="528">
                  <c:v>413</c:v>
                </c:pt>
                <c:pt idx="529">
                  <c:v>402</c:v>
                </c:pt>
                <c:pt idx="530">
                  <c:v>418</c:v>
                </c:pt>
                <c:pt idx="531">
                  <c:v>453</c:v>
                </c:pt>
                <c:pt idx="532">
                  <c:v>475</c:v>
                </c:pt>
                <c:pt idx="533">
                  <c:v>405</c:v>
                </c:pt>
                <c:pt idx="534">
                  <c:v>492</c:v>
                </c:pt>
                <c:pt idx="535">
                  <c:v>447</c:v>
                </c:pt>
                <c:pt idx="536">
                  <c:v>455</c:v>
                </c:pt>
                <c:pt idx="537">
                  <c:v>504</c:v>
                </c:pt>
                <c:pt idx="538">
                  <c:v>507</c:v>
                </c:pt>
                <c:pt idx="539">
                  <c:v>469</c:v>
                </c:pt>
                <c:pt idx="540">
                  <c:v>485</c:v>
                </c:pt>
                <c:pt idx="541">
                  <c:v>484</c:v>
                </c:pt>
                <c:pt idx="542">
                  <c:v>482</c:v>
                </c:pt>
                <c:pt idx="543">
                  <c:v>496</c:v>
                </c:pt>
                <c:pt idx="544">
                  <c:v>441</c:v>
                </c:pt>
                <c:pt idx="545">
                  <c:v>495</c:v>
                </c:pt>
                <c:pt idx="546">
                  <c:v>481</c:v>
                </c:pt>
                <c:pt idx="547">
                  <c:v>503</c:v>
                </c:pt>
                <c:pt idx="548">
                  <c:v>465</c:v>
                </c:pt>
                <c:pt idx="549">
                  <c:v>428</c:v>
                </c:pt>
                <c:pt idx="550">
                  <c:v>488</c:v>
                </c:pt>
                <c:pt idx="551">
                  <c:v>459</c:v>
                </c:pt>
                <c:pt idx="552">
                  <c:v>523</c:v>
                </c:pt>
                <c:pt idx="553">
                  <c:v>498</c:v>
                </c:pt>
                <c:pt idx="554">
                  <c:v>567</c:v>
                </c:pt>
                <c:pt idx="555">
                  <c:v>502</c:v>
                </c:pt>
                <c:pt idx="556">
                  <c:v>455</c:v>
                </c:pt>
                <c:pt idx="557">
                  <c:v>474</c:v>
                </c:pt>
                <c:pt idx="558">
                  <c:v>456</c:v>
                </c:pt>
                <c:pt idx="559">
                  <c:v>440</c:v>
                </c:pt>
                <c:pt idx="560">
                  <c:v>437</c:v>
                </c:pt>
                <c:pt idx="561">
                  <c:v>395</c:v>
                </c:pt>
                <c:pt idx="562">
                  <c:v>372</c:v>
                </c:pt>
                <c:pt idx="563">
                  <c:v>440</c:v>
                </c:pt>
                <c:pt idx="564">
                  <c:v>452</c:v>
                </c:pt>
                <c:pt idx="565">
                  <c:v>462</c:v>
                </c:pt>
                <c:pt idx="566">
                  <c:v>449</c:v>
                </c:pt>
                <c:pt idx="567">
                  <c:v>412</c:v>
                </c:pt>
                <c:pt idx="568">
                  <c:v>451</c:v>
                </c:pt>
                <c:pt idx="569">
                  <c:v>412</c:v>
                </c:pt>
                <c:pt idx="570">
                  <c:v>383</c:v>
                </c:pt>
                <c:pt idx="571">
                  <c:v>405</c:v>
                </c:pt>
                <c:pt idx="572">
                  <c:v>406</c:v>
                </c:pt>
                <c:pt idx="573">
                  <c:v>371</c:v>
                </c:pt>
                <c:pt idx="574">
                  <c:v>429</c:v>
                </c:pt>
                <c:pt idx="575">
                  <c:v>407</c:v>
                </c:pt>
                <c:pt idx="576">
                  <c:v>386</c:v>
                </c:pt>
                <c:pt idx="577">
                  <c:v>350</c:v>
                </c:pt>
                <c:pt idx="578">
                  <c:v>325</c:v>
                </c:pt>
                <c:pt idx="579">
                  <c:v>347</c:v>
                </c:pt>
                <c:pt idx="580">
                  <c:v>362</c:v>
                </c:pt>
                <c:pt idx="581">
                  <c:v>575</c:v>
                </c:pt>
                <c:pt idx="582">
                  <c:v>350</c:v>
                </c:pt>
                <c:pt idx="583">
                  <c:v>315</c:v>
                </c:pt>
                <c:pt idx="584">
                  <c:v>268</c:v>
                </c:pt>
                <c:pt idx="585">
                  <c:v>267</c:v>
                </c:pt>
                <c:pt idx="586">
                  <c:v>206</c:v>
                </c:pt>
                <c:pt idx="587">
                  <c:v>190</c:v>
                </c:pt>
                <c:pt idx="588">
                  <c:v>208</c:v>
                </c:pt>
                <c:pt idx="589">
                  <c:v>181</c:v>
                </c:pt>
                <c:pt idx="590">
                  <c:v>152</c:v>
                </c:pt>
                <c:pt idx="591">
                  <c:v>130</c:v>
                </c:pt>
                <c:pt idx="592">
                  <c:v>125</c:v>
                </c:pt>
                <c:pt idx="593">
                  <c:v>143</c:v>
                </c:pt>
                <c:pt idx="594">
                  <c:v>106</c:v>
                </c:pt>
                <c:pt idx="595">
                  <c:v>125</c:v>
                </c:pt>
                <c:pt idx="596">
                  <c:v>132</c:v>
                </c:pt>
                <c:pt idx="597">
                  <c:v>111</c:v>
                </c:pt>
                <c:pt idx="598">
                  <c:v>140</c:v>
                </c:pt>
                <c:pt idx="599">
                  <c:v>156</c:v>
                </c:pt>
                <c:pt idx="600">
                  <c:v>132</c:v>
                </c:pt>
                <c:pt idx="601">
                  <c:v>140</c:v>
                </c:pt>
                <c:pt idx="602">
                  <c:v>151</c:v>
                </c:pt>
                <c:pt idx="603">
                  <c:v>161</c:v>
                </c:pt>
                <c:pt idx="604">
                  <c:v>140</c:v>
                </c:pt>
                <c:pt idx="605">
                  <c:v>162</c:v>
                </c:pt>
                <c:pt idx="606">
                  <c:v>168</c:v>
                </c:pt>
                <c:pt idx="607">
                  <c:v>178</c:v>
                </c:pt>
                <c:pt idx="608">
                  <c:v>159</c:v>
                </c:pt>
                <c:pt idx="609">
                  <c:v>150</c:v>
                </c:pt>
                <c:pt idx="610">
                  <c:v>142</c:v>
                </c:pt>
                <c:pt idx="611">
                  <c:v>185</c:v>
                </c:pt>
                <c:pt idx="612">
                  <c:v>156</c:v>
                </c:pt>
                <c:pt idx="613">
                  <c:v>163</c:v>
                </c:pt>
                <c:pt idx="614">
                  <c:v>184</c:v>
                </c:pt>
                <c:pt idx="615">
                  <c:v>178</c:v>
                </c:pt>
                <c:pt idx="616">
                  <c:v>207</c:v>
                </c:pt>
                <c:pt idx="617">
                  <c:v>223</c:v>
                </c:pt>
                <c:pt idx="618">
                  <c:v>205</c:v>
                </c:pt>
                <c:pt idx="619">
                  <c:v>219</c:v>
                </c:pt>
                <c:pt idx="620">
                  <c:v>185</c:v>
                </c:pt>
                <c:pt idx="621">
                  <c:v>232</c:v>
                </c:pt>
                <c:pt idx="622">
                  <c:v>257</c:v>
                </c:pt>
                <c:pt idx="623">
                  <c:v>239</c:v>
                </c:pt>
                <c:pt idx="624">
                  <c:v>250</c:v>
                </c:pt>
                <c:pt idx="625">
                  <c:v>245</c:v>
                </c:pt>
                <c:pt idx="626">
                  <c:v>324</c:v>
                </c:pt>
                <c:pt idx="627">
                  <c:v>247</c:v>
                </c:pt>
                <c:pt idx="628">
                  <c:v>302</c:v>
                </c:pt>
                <c:pt idx="629">
                  <c:v>293</c:v>
                </c:pt>
                <c:pt idx="630">
                  <c:v>327</c:v>
                </c:pt>
                <c:pt idx="631">
                  <c:v>323</c:v>
                </c:pt>
                <c:pt idx="632">
                  <c:v>368</c:v>
                </c:pt>
                <c:pt idx="633">
                  <c:v>319</c:v>
                </c:pt>
                <c:pt idx="634">
                  <c:v>349</c:v>
                </c:pt>
                <c:pt idx="635">
                  <c:v>359</c:v>
                </c:pt>
                <c:pt idx="636">
                  <c:v>350</c:v>
                </c:pt>
                <c:pt idx="637">
                  <c:v>368</c:v>
                </c:pt>
                <c:pt idx="638">
                  <c:v>326</c:v>
                </c:pt>
                <c:pt idx="639">
                  <c:v>392</c:v>
                </c:pt>
                <c:pt idx="640">
                  <c:v>380</c:v>
                </c:pt>
                <c:pt idx="641">
                  <c:v>314</c:v>
                </c:pt>
                <c:pt idx="642">
                  <c:v>378</c:v>
                </c:pt>
                <c:pt idx="643">
                  <c:v>329</c:v>
                </c:pt>
                <c:pt idx="644">
                  <c:v>379</c:v>
                </c:pt>
                <c:pt idx="645">
                  <c:v>421</c:v>
                </c:pt>
                <c:pt idx="646">
                  <c:v>387</c:v>
                </c:pt>
                <c:pt idx="647">
                  <c:v>403</c:v>
                </c:pt>
                <c:pt idx="648">
                  <c:v>361</c:v>
                </c:pt>
                <c:pt idx="649">
                  <c:v>430</c:v>
                </c:pt>
                <c:pt idx="650">
                  <c:v>444</c:v>
                </c:pt>
                <c:pt idx="651">
                  <c:v>470</c:v>
                </c:pt>
                <c:pt idx="652">
                  <c:v>391</c:v>
                </c:pt>
                <c:pt idx="653">
                  <c:v>361</c:v>
                </c:pt>
                <c:pt idx="654">
                  <c:v>428</c:v>
                </c:pt>
                <c:pt idx="655">
                  <c:v>397</c:v>
                </c:pt>
                <c:pt idx="656">
                  <c:v>415</c:v>
                </c:pt>
                <c:pt idx="657">
                  <c:v>447</c:v>
                </c:pt>
                <c:pt idx="658">
                  <c:v>401</c:v>
                </c:pt>
                <c:pt idx="659">
                  <c:v>402</c:v>
                </c:pt>
                <c:pt idx="660">
                  <c:v>387</c:v>
                </c:pt>
                <c:pt idx="661">
                  <c:v>500</c:v>
                </c:pt>
                <c:pt idx="662">
                  <c:v>421</c:v>
                </c:pt>
                <c:pt idx="663">
                  <c:v>483</c:v>
                </c:pt>
                <c:pt idx="664">
                  <c:v>578</c:v>
                </c:pt>
                <c:pt idx="665">
                  <c:v>671</c:v>
                </c:pt>
                <c:pt idx="666">
                  <c:v>439</c:v>
                </c:pt>
                <c:pt idx="667">
                  <c:v>445</c:v>
                </c:pt>
                <c:pt idx="668">
                  <c:v>428</c:v>
                </c:pt>
                <c:pt idx="669">
                  <c:v>436</c:v>
                </c:pt>
                <c:pt idx="670">
                  <c:v>516</c:v>
                </c:pt>
                <c:pt idx="671">
                  <c:v>488</c:v>
                </c:pt>
                <c:pt idx="672">
                  <c:v>444</c:v>
                </c:pt>
                <c:pt idx="673">
                  <c:v>461</c:v>
                </c:pt>
                <c:pt idx="674">
                  <c:v>386</c:v>
                </c:pt>
                <c:pt idx="675">
                  <c:v>406</c:v>
                </c:pt>
                <c:pt idx="676">
                  <c:v>453</c:v>
                </c:pt>
                <c:pt idx="677">
                  <c:v>457</c:v>
                </c:pt>
                <c:pt idx="678">
                  <c:v>470</c:v>
                </c:pt>
                <c:pt idx="679">
                  <c:v>454</c:v>
                </c:pt>
                <c:pt idx="680">
                  <c:v>529</c:v>
                </c:pt>
                <c:pt idx="681">
                  <c:v>498</c:v>
                </c:pt>
                <c:pt idx="682">
                  <c:v>463</c:v>
                </c:pt>
                <c:pt idx="683">
                  <c:v>438</c:v>
                </c:pt>
                <c:pt idx="684">
                  <c:v>518</c:v>
                </c:pt>
                <c:pt idx="685">
                  <c:v>423</c:v>
                </c:pt>
                <c:pt idx="686">
                  <c:v>465</c:v>
                </c:pt>
                <c:pt idx="687">
                  <c:v>454</c:v>
                </c:pt>
                <c:pt idx="688">
                  <c:v>419</c:v>
                </c:pt>
                <c:pt idx="689">
                  <c:v>509</c:v>
                </c:pt>
                <c:pt idx="690">
                  <c:v>448</c:v>
                </c:pt>
                <c:pt idx="691">
                  <c:v>500</c:v>
                </c:pt>
                <c:pt idx="692">
                  <c:v>427</c:v>
                </c:pt>
                <c:pt idx="693">
                  <c:v>491</c:v>
                </c:pt>
                <c:pt idx="694">
                  <c:v>445</c:v>
                </c:pt>
                <c:pt idx="695">
                  <c:v>442</c:v>
                </c:pt>
                <c:pt idx="696">
                  <c:v>504</c:v>
                </c:pt>
                <c:pt idx="697">
                  <c:v>456</c:v>
                </c:pt>
                <c:pt idx="698">
                  <c:v>558</c:v>
                </c:pt>
                <c:pt idx="699">
                  <c:v>516</c:v>
                </c:pt>
                <c:pt idx="700">
                  <c:v>475</c:v>
                </c:pt>
                <c:pt idx="701">
                  <c:v>456</c:v>
                </c:pt>
                <c:pt idx="702">
                  <c:v>452</c:v>
                </c:pt>
                <c:pt idx="703">
                  <c:v>429</c:v>
                </c:pt>
                <c:pt idx="704">
                  <c:v>432</c:v>
                </c:pt>
                <c:pt idx="705">
                  <c:v>426</c:v>
                </c:pt>
                <c:pt idx="706">
                  <c:v>482</c:v>
                </c:pt>
                <c:pt idx="707">
                  <c:v>515</c:v>
                </c:pt>
                <c:pt idx="708">
                  <c:v>504</c:v>
                </c:pt>
                <c:pt idx="709">
                  <c:v>494</c:v>
                </c:pt>
                <c:pt idx="710">
                  <c:v>503</c:v>
                </c:pt>
                <c:pt idx="711">
                  <c:v>530</c:v>
                </c:pt>
                <c:pt idx="712">
                  <c:v>511</c:v>
                </c:pt>
                <c:pt idx="713">
                  <c:v>430</c:v>
                </c:pt>
                <c:pt idx="714">
                  <c:v>515</c:v>
                </c:pt>
                <c:pt idx="715">
                  <c:v>575</c:v>
                </c:pt>
                <c:pt idx="716">
                  <c:v>537</c:v>
                </c:pt>
                <c:pt idx="717">
                  <c:v>574</c:v>
                </c:pt>
                <c:pt idx="718">
                  <c:v>575</c:v>
                </c:pt>
                <c:pt idx="719">
                  <c:v>517</c:v>
                </c:pt>
                <c:pt idx="720">
                  <c:v>559</c:v>
                </c:pt>
                <c:pt idx="721">
                  <c:v>444</c:v>
                </c:pt>
                <c:pt idx="722">
                  <c:v>472</c:v>
                </c:pt>
                <c:pt idx="723">
                  <c:v>400</c:v>
                </c:pt>
                <c:pt idx="724">
                  <c:v>470</c:v>
                </c:pt>
                <c:pt idx="725">
                  <c:v>418</c:v>
                </c:pt>
                <c:pt idx="726">
                  <c:v>506</c:v>
                </c:pt>
                <c:pt idx="727">
                  <c:v>438</c:v>
                </c:pt>
                <c:pt idx="728">
                  <c:v>432</c:v>
                </c:pt>
                <c:pt idx="729">
                  <c:v>416</c:v>
                </c:pt>
                <c:pt idx="730">
                  <c:v>498</c:v>
                </c:pt>
                <c:pt idx="731">
                  <c:v>481</c:v>
                </c:pt>
                <c:pt idx="732">
                  <c:v>616</c:v>
                </c:pt>
                <c:pt idx="733">
                  <c:v>539</c:v>
                </c:pt>
              </c:numCache>
            </c:numRef>
          </c:val>
          <c:extLst>
            <c:ext xmlns:c16="http://schemas.microsoft.com/office/drawing/2014/chart" uri="{C3380CC4-5D6E-409C-BE32-E72D297353CC}">
              <c16:uniqueId val="{00000001-8882-7748-B032-C93FD2C70490}"/>
            </c:ext>
          </c:extLst>
        </c:ser>
        <c:dLbls>
          <c:showLegendKey val="0"/>
          <c:showVal val="0"/>
          <c:showCatName val="0"/>
          <c:showSerName val="0"/>
          <c:showPercent val="0"/>
          <c:showBubbleSize val="0"/>
        </c:dLbls>
        <c:gapWidth val="150"/>
        <c:overlap val="100"/>
        <c:axId val="521054111"/>
        <c:axId val="521098959"/>
      </c:barChart>
      <c:dateAx>
        <c:axId val="521054111"/>
        <c:scaling>
          <c:orientation val="minMax"/>
          <c:min val="34731"/>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521098959"/>
        <c:crosses val="autoZero"/>
        <c:auto val="1"/>
        <c:lblOffset val="100"/>
        <c:baseTimeUnit val="months"/>
        <c:majorUnit val="12"/>
        <c:majorTimeUnit val="months"/>
      </c:dateAx>
      <c:valAx>
        <c:axId val="521098959"/>
        <c:scaling>
          <c:orientation val="minMax"/>
          <c:max val="25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521054111"/>
        <c:crosses val="autoZero"/>
        <c:crossBetween val="between"/>
      </c:valAx>
      <c:spPr>
        <a:noFill/>
        <a:ln>
          <a:noFill/>
        </a:ln>
        <a:effectLst/>
      </c:spPr>
    </c:plotArea>
    <c:legend>
      <c:legendPos val="r"/>
      <c:layout>
        <c:manualLayout>
          <c:xMode val="edge"/>
          <c:yMode val="edge"/>
          <c:x val="0.80305366658713118"/>
          <c:y val="0.12886444084777884"/>
          <c:w val="0.1780069394734749"/>
          <c:h val="0.1363706265258666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r>
              <a:rPr lang="en-US" dirty="0"/>
              <a:t>2019 to 2020 net migration including movers from abroad (millions)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Net migration including movers from abroad (millions)</c:v>
                </c:pt>
              </c:strCache>
            </c:strRef>
          </c:tx>
          <c:spPr>
            <a:solidFill>
              <a:srgbClr val="00B0F0"/>
            </a:solidFill>
            <a:ln>
              <a:solidFill>
                <a:schemeClr val="accent1">
                  <a:lumMod val="50000"/>
                </a:schemeClr>
              </a:solidFill>
            </a:ln>
            <a:effectLst/>
          </c:spPr>
          <c:invertIfNegative val="0"/>
          <c:dPt>
            <c:idx val="0"/>
            <c:invertIfNegative val="0"/>
            <c:bubble3D val="0"/>
            <c:spPr>
              <a:solidFill>
                <a:srgbClr val="C00000"/>
              </a:solidFill>
              <a:ln>
                <a:solidFill>
                  <a:schemeClr val="accent1">
                    <a:lumMod val="50000"/>
                  </a:schemeClr>
                </a:solidFill>
              </a:ln>
              <a:effectLst/>
            </c:spPr>
            <c:extLst>
              <c:ext xmlns:c16="http://schemas.microsoft.com/office/drawing/2014/chart" uri="{C3380CC4-5D6E-409C-BE32-E72D297353CC}">
                <c16:uniqueId val="{00000004-5B0D-9A47-86F0-0CFB4F080485}"/>
              </c:ext>
            </c:extLst>
          </c:dPt>
          <c:dPt>
            <c:idx val="1"/>
            <c:invertIfNegative val="0"/>
            <c:bubble3D val="0"/>
            <c:spPr>
              <a:solidFill>
                <a:schemeClr val="accent1">
                  <a:lumMod val="75000"/>
                </a:schemeClr>
              </a:solidFill>
              <a:ln>
                <a:solidFill>
                  <a:schemeClr val="accent1">
                    <a:lumMod val="50000"/>
                  </a:schemeClr>
                </a:solidFill>
              </a:ln>
              <a:effectLst/>
            </c:spPr>
            <c:extLst>
              <c:ext xmlns:c16="http://schemas.microsoft.com/office/drawing/2014/chart" uri="{C3380CC4-5D6E-409C-BE32-E72D297353CC}">
                <c16:uniqueId val="{00000002-FF24-493F-90C6-AF00E4BD8A14}"/>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Constantia" panose="02030602050306030303" pitchFamily="18" charset="0"/>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Metro Areas-Principal Cities</c:v>
                </c:pt>
                <c:pt idx="1">
                  <c:v>Metro Areas-Suburbs</c:v>
                </c:pt>
                <c:pt idx="2">
                  <c:v>Nonmetro Areas</c:v>
                </c:pt>
              </c:strCache>
            </c:strRef>
          </c:cat>
          <c:val>
            <c:numRef>
              <c:f>Sheet1!$B$2:$B$4</c:f>
              <c:numCache>
                <c:formatCode>0.00</c:formatCode>
                <c:ptCount val="3"/>
                <c:pt idx="0">
                  <c:v>-2.0070000000000001</c:v>
                </c:pt>
                <c:pt idx="1">
                  <c:v>2.988</c:v>
                </c:pt>
                <c:pt idx="2">
                  <c:v>-1.4999999999999999E-2</c:v>
                </c:pt>
              </c:numCache>
            </c:numRef>
          </c:val>
          <c:extLst>
            <c:ext xmlns:c16="http://schemas.microsoft.com/office/drawing/2014/chart" uri="{C3380CC4-5D6E-409C-BE32-E72D297353CC}">
              <c16:uniqueId val="{00000000-5B0D-9A47-86F0-0CFB4F080485}"/>
            </c:ext>
          </c:extLst>
        </c:ser>
        <c:dLbls>
          <c:showLegendKey val="0"/>
          <c:showVal val="0"/>
          <c:showCatName val="0"/>
          <c:showSerName val="0"/>
          <c:showPercent val="0"/>
          <c:showBubbleSize val="0"/>
        </c:dLbls>
        <c:gapWidth val="219"/>
        <c:overlap val="-27"/>
        <c:axId val="794212992"/>
        <c:axId val="794494032"/>
      </c:barChart>
      <c:catAx>
        <c:axId val="794212992"/>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794494032"/>
        <c:crosses val="autoZero"/>
        <c:auto val="1"/>
        <c:lblAlgn val="ctr"/>
        <c:lblOffset val="100"/>
        <c:noMultiLvlLbl val="0"/>
      </c:catAx>
      <c:valAx>
        <c:axId val="7944940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794212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ln>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Sheet1!$B$3</c:f>
              <c:strCache>
                <c:ptCount val="1"/>
                <c:pt idx="0">
                  <c:v>Series 1</c:v>
                </c:pt>
              </c:strCache>
            </c:strRef>
          </c:tx>
          <c:spPr>
            <a:solidFill>
              <a:srgbClr val="C00000"/>
            </a:solidFill>
          </c:spPr>
          <c:invertIfNegative val="0"/>
          <c:cat>
            <c:numRef>
              <c:f>Sheet1!$A$4:$A$161</c:f>
              <c:numCache>
                <c:formatCode>mmm\-yy</c:formatCode>
                <c:ptCount val="158"/>
                <c:pt idx="0">
                  <c:v>39448</c:v>
                </c:pt>
                <c:pt idx="1">
                  <c:v>39479</c:v>
                </c:pt>
                <c:pt idx="2">
                  <c:v>39508</c:v>
                </c:pt>
                <c:pt idx="3">
                  <c:v>39539</c:v>
                </c:pt>
                <c:pt idx="4">
                  <c:v>39569</c:v>
                </c:pt>
                <c:pt idx="5">
                  <c:v>39600</c:v>
                </c:pt>
                <c:pt idx="6">
                  <c:v>39630</c:v>
                </c:pt>
                <c:pt idx="7">
                  <c:v>39661</c:v>
                </c:pt>
                <c:pt idx="8">
                  <c:v>39692</c:v>
                </c:pt>
                <c:pt idx="9">
                  <c:v>39722</c:v>
                </c:pt>
                <c:pt idx="10">
                  <c:v>39753</c:v>
                </c:pt>
                <c:pt idx="11">
                  <c:v>39783</c:v>
                </c:pt>
                <c:pt idx="12">
                  <c:v>39814</c:v>
                </c:pt>
                <c:pt idx="13">
                  <c:v>39845</c:v>
                </c:pt>
                <c:pt idx="14">
                  <c:v>39873</c:v>
                </c:pt>
                <c:pt idx="15">
                  <c:v>39904</c:v>
                </c:pt>
                <c:pt idx="16">
                  <c:v>39934</c:v>
                </c:pt>
                <c:pt idx="17">
                  <c:v>39965</c:v>
                </c:pt>
                <c:pt idx="18">
                  <c:v>39995</c:v>
                </c:pt>
                <c:pt idx="19">
                  <c:v>40026</c:v>
                </c:pt>
                <c:pt idx="20">
                  <c:v>40057</c:v>
                </c:pt>
                <c:pt idx="21">
                  <c:v>40087</c:v>
                </c:pt>
                <c:pt idx="22">
                  <c:v>40118</c:v>
                </c:pt>
                <c:pt idx="23">
                  <c:v>40148</c:v>
                </c:pt>
                <c:pt idx="24">
                  <c:v>40179</c:v>
                </c:pt>
                <c:pt idx="25">
                  <c:v>40210</c:v>
                </c:pt>
                <c:pt idx="26">
                  <c:v>40238</c:v>
                </c:pt>
                <c:pt idx="27">
                  <c:v>40269</c:v>
                </c:pt>
                <c:pt idx="28">
                  <c:v>40299</c:v>
                </c:pt>
                <c:pt idx="29">
                  <c:v>40330</c:v>
                </c:pt>
                <c:pt idx="30">
                  <c:v>40360</c:v>
                </c:pt>
                <c:pt idx="31">
                  <c:v>40391</c:v>
                </c:pt>
                <c:pt idx="32">
                  <c:v>40422</c:v>
                </c:pt>
                <c:pt idx="33">
                  <c:v>40452</c:v>
                </c:pt>
                <c:pt idx="34">
                  <c:v>40483</c:v>
                </c:pt>
                <c:pt idx="35">
                  <c:v>40513</c:v>
                </c:pt>
                <c:pt idx="36">
                  <c:v>40544</c:v>
                </c:pt>
                <c:pt idx="37">
                  <c:v>40575</c:v>
                </c:pt>
                <c:pt idx="38">
                  <c:v>40603</c:v>
                </c:pt>
                <c:pt idx="39">
                  <c:v>40634</c:v>
                </c:pt>
                <c:pt idx="40">
                  <c:v>40664</c:v>
                </c:pt>
                <c:pt idx="41">
                  <c:v>40695</c:v>
                </c:pt>
                <c:pt idx="42">
                  <c:v>40725</c:v>
                </c:pt>
                <c:pt idx="43">
                  <c:v>40756</c:v>
                </c:pt>
                <c:pt idx="44">
                  <c:v>40787</c:v>
                </c:pt>
                <c:pt idx="45">
                  <c:v>40817</c:v>
                </c:pt>
                <c:pt idx="46">
                  <c:v>40848</c:v>
                </c:pt>
                <c:pt idx="47">
                  <c:v>40878</c:v>
                </c:pt>
                <c:pt idx="48">
                  <c:v>40909</c:v>
                </c:pt>
                <c:pt idx="49">
                  <c:v>40940</c:v>
                </c:pt>
                <c:pt idx="50">
                  <c:v>40969</c:v>
                </c:pt>
                <c:pt idx="51">
                  <c:v>41000</c:v>
                </c:pt>
                <c:pt idx="52">
                  <c:v>41030</c:v>
                </c:pt>
                <c:pt idx="53">
                  <c:v>41061</c:v>
                </c:pt>
                <c:pt idx="54">
                  <c:v>41091</c:v>
                </c:pt>
                <c:pt idx="55">
                  <c:v>41122</c:v>
                </c:pt>
                <c:pt idx="56">
                  <c:v>41153</c:v>
                </c:pt>
                <c:pt idx="57">
                  <c:v>41183</c:v>
                </c:pt>
                <c:pt idx="58">
                  <c:v>41214</c:v>
                </c:pt>
                <c:pt idx="59">
                  <c:v>41244</c:v>
                </c:pt>
                <c:pt idx="60">
                  <c:v>41275</c:v>
                </c:pt>
                <c:pt idx="61">
                  <c:v>41306</c:v>
                </c:pt>
                <c:pt idx="62">
                  <c:v>41334</c:v>
                </c:pt>
                <c:pt idx="63">
                  <c:v>41365</c:v>
                </c:pt>
                <c:pt idx="64">
                  <c:v>41395</c:v>
                </c:pt>
                <c:pt idx="65">
                  <c:v>41426</c:v>
                </c:pt>
                <c:pt idx="66">
                  <c:v>41456</c:v>
                </c:pt>
                <c:pt idx="67">
                  <c:v>41487</c:v>
                </c:pt>
                <c:pt idx="68">
                  <c:v>41518</c:v>
                </c:pt>
                <c:pt idx="69">
                  <c:v>41548</c:v>
                </c:pt>
                <c:pt idx="70">
                  <c:v>41579</c:v>
                </c:pt>
                <c:pt idx="71">
                  <c:v>41609</c:v>
                </c:pt>
                <c:pt idx="72">
                  <c:v>41640</c:v>
                </c:pt>
                <c:pt idx="73">
                  <c:v>41671</c:v>
                </c:pt>
                <c:pt idx="74">
                  <c:v>41699</c:v>
                </c:pt>
                <c:pt idx="75">
                  <c:v>41730</c:v>
                </c:pt>
                <c:pt idx="76">
                  <c:v>41760</c:v>
                </c:pt>
                <c:pt idx="77">
                  <c:v>41791</c:v>
                </c:pt>
                <c:pt idx="78">
                  <c:v>41821</c:v>
                </c:pt>
                <c:pt idx="79">
                  <c:v>41852</c:v>
                </c:pt>
                <c:pt idx="80">
                  <c:v>41883</c:v>
                </c:pt>
                <c:pt idx="81">
                  <c:v>41913</c:v>
                </c:pt>
                <c:pt idx="82">
                  <c:v>41944</c:v>
                </c:pt>
                <c:pt idx="83">
                  <c:v>41974</c:v>
                </c:pt>
                <c:pt idx="84">
                  <c:v>42005</c:v>
                </c:pt>
                <c:pt idx="85">
                  <c:v>42036</c:v>
                </c:pt>
                <c:pt idx="86">
                  <c:v>42064</c:v>
                </c:pt>
                <c:pt idx="87">
                  <c:v>42095</c:v>
                </c:pt>
                <c:pt idx="88">
                  <c:v>42125</c:v>
                </c:pt>
                <c:pt idx="89">
                  <c:v>42156</c:v>
                </c:pt>
                <c:pt idx="90">
                  <c:v>42186</c:v>
                </c:pt>
                <c:pt idx="91">
                  <c:v>42217</c:v>
                </c:pt>
                <c:pt idx="92">
                  <c:v>42248</c:v>
                </c:pt>
                <c:pt idx="93">
                  <c:v>42278</c:v>
                </c:pt>
                <c:pt idx="94">
                  <c:v>42309</c:v>
                </c:pt>
                <c:pt idx="95">
                  <c:v>42339</c:v>
                </c:pt>
                <c:pt idx="96">
                  <c:v>42370</c:v>
                </c:pt>
                <c:pt idx="97">
                  <c:v>42401</c:v>
                </c:pt>
                <c:pt idx="98">
                  <c:v>42430</c:v>
                </c:pt>
                <c:pt idx="99">
                  <c:v>42461</c:v>
                </c:pt>
                <c:pt idx="100">
                  <c:v>42491</c:v>
                </c:pt>
                <c:pt idx="101">
                  <c:v>42522</c:v>
                </c:pt>
                <c:pt idx="102">
                  <c:v>42552</c:v>
                </c:pt>
                <c:pt idx="103">
                  <c:v>42583</c:v>
                </c:pt>
                <c:pt idx="104">
                  <c:v>42614</c:v>
                </c:pt>
                <c:pt idx="105">
                  <c:v>42644</c:v>
                </c:pt>
                <c:pt idx="106">
                  <c:v>42675</c:v>
                </c:pt>
                <c:pt idx="107">
                  <c:v>42705</c:v>
                </c:pt>
                <c:pt idx="108">
                  <c:v>42736</c:v>
                </c:pt>
                <c:pt idx="109">
                  <c:v>42767</c:v>
                </c:pt>
                <c:pt idx="110">
                  <c:v>42795</c:v>
                </c:pt>
                <c:pt idx="111">
                  <c:v>42826</c:v>
                </c:pt>
                <c:pt idx="112">
                  <c:v>42856</c:v>
                </c:pt>
                <c:pt idx="113">
                  <c:v>42887</c:v>
                </c:pt>
                <c:pt idx="114">
                  <c:v>42917</c:v>
                </c:pt>
                <c:pt idx="115">
                  <c:v>42948</c:v>
                </c:pt>
                <c:pt idx="116">
                  <c:v>42979</c:v>
                </c:pt>
                <c:pt idx="117">
                  <c:v>43009</c:v>
                </c:pt>
                <c:pt idx="118">
                  <c:v>43040</c:v>
                </c:pt>
                <c:pt idx="119">
                  <c:v>43070</c:v>
                </c:pt>
                <c:pt idx="120">
                  <c:v>43101</c:v>
                </c:pt>
                <c:pt idx="121">
                  <c:v>43132</c:v>
                </c:pt>
                <c:pt idx="122">
                  <c:v>43160</c:v>
                </c:pt>
                <c:pt idx="123">
                  <c:v>43191</c:v>
                </c:pt>
                <c:pt idx="124">
                  <c:v>43221</c:v>
                </c:pt>
                <c:pt idx="125">
                  <c:v>43252</c:v>
                </c:pt>
                <c:pt idx="126">
                  <c:v>43282</c:v>
                </c:pt>
                <c:pt idx="127">
                  <c:v>43313</c:v>
                </c:pt>
                <c:pt idx="128">
                  <c:v>43344</c:v>
                </c:pt>
                <c:pt idx="129">
                  <c:v>43374</c:v>
                </c:pt>
                <c:pt idx="130">
                  <c:v>43405</c:v>
                </c:pt>
                <c:pt idx="131">
                  <c:v>43435</c:v>
                </c:pt>
                <c:pt idx="132">
                  <c:v>43466</c:v>
                </c:pt>
                <c:pt idx="133">
                  <c:v>43497</c:v>
                </c:pt>
                <c:pt idx="134">
                  <c:v>43525</c:v>
                </c:pt>
                <c:pt idx="135">
                  <c:v>43556</c:v>
                </c:pt>
                <c:pt idx="136">
                  <c:v>43586</c:v>
                </c:pt>
                <c:pt idx="137">
                  <c:v>43617</c:v>
                </c:pt>
                <c:pt idx="138">
                  <c:v>43647</c:v>
                </c:pt>
                <c:pt idx="139">
                  <c:v>43678</c:v>
                </c:pt>
                <c:pt idx="140">
                  <c:v>43709</c:v>
                </c:pt>
                <c:pt idx="141">
                  <c:v>43739</c:v>
                </c:pt>
                <c:pt idx="142">
                  <c:v>43770</c:v>
                </c:pt>
                <c:pt idx="143">
                  <c:v>43800</c:v>
                </c:pt>
                <c:pt idx="144">
                  <c:v>43831</c:v>
                </c:pt>
                <c:pt idx="145">
                  <c:v>43862</c:v>
                </c:pt>
                <c:pt idx="146">
                  <c:v>43891</c:v>
                </c:pt>
                <c:pt idx="147">
                  <c:v>43922</c:v>
                </c:pt>
                <c:pt idx="148">
                  <c:v>43952</c:v>
                </c:pt>
                <c:pt idx="149">
                  <c:v>43983</c:v>
                </c:pt>
                <c:pt idx="150">
                  <c:v>44013</c:v>
                </c:pt>
                <c:pt idx="151">
                  <c:v>44044</c:v>
                </c:pt>
                <c:pt idx="152">
                  <c:v>44075</c:v>
                </c:pt>
                <c:pt idx="153">
                  <c:v>44105</c:v>
                </c:pt>
                <c:pt idx="154">
                  <c:v>44136</c:v>
                </c:pt>
                <c:pt idx="155">
                  <c:v>44166</c:v>
                </c:pt>
                <c:pt idx="156">
                  <c:v>44197</c:v>
                </c:pt>
                <c:pt idx="157">
                  <c:v>44228</c:v>
                </c:pt>
              </c:numCache>
            </c:numRef>
          </c:cat>
          <c:val>
            <c:numRef>
              <c:f>Sheet1!$B$4:$B$161</c:f>
              <c:numCache>
                <c:formatCode>0.0</c:formatCode>
                <c:ptCount val="158"/>
                <c:pt idx="0">
                  <c:v>51.9</c:v>
                </c:pt>
                <c:pt idx="1">
                  <c:v>43.5</c:v>
                </c:pt>
                <c:pt idx="2">
                  <c:v>40</c:v>
                </c:pt>
                <c:pt idx="3">
                  <c:v>45</c:v>
                </c:pt>
                <c:pt idx="4">
                  <c:v>44</c:v>
                </c:pt>
                <c:pt idx="5">
                  <c:v>46.4</c:v>
                </c:pt>
                <c:pt idx="6">
                  <c:v>45.6</c:v>
                </c:pt>
                <c:pt idx="7">
                  <c:v>46.8</c:v>
                </c:pt>
                <c:pt idx="8">
                  <c:v>40.9</c:v>
                </c:pt>
                <c:pt idx="9">
                  <c:v>36.5</c:v>
                </c:pt>
                <c:pt idx="10">
                  <c:v>34.6</c:v>
                </c:pt>
                <c:pt idx="11">
                  <c:v>34.700000000000003</c:v>
                </c:pt>
                <c:pt idx="12">
                  <c:v>34.299999999999997</c:v>
                </c:pt>
                <c:pt idx="13">
                  <c:v>36.200000000000003</c:v>
                </c:pt>
                <c:pt idx="14">
                  <c:v>42.6</c:v>
                </c:pt>
                <c:pt idx="15">
                  <c:v>41.9</c:v>
                </c:pt>
                <c:pt idx="16">
                  <c:v>42.4</c:v>
                </c:pt>
                <c:pt idx="17">
                  <c:v>37.9</c:v>
                </c:pt>
                <c:pt idx="18">
                  <c:v>42.7</c:v>
                </c:pt>
                <c:pt idx="19">
                  <c:v>41.8</c:v>
                </c:pt>
                <c:pt idx="20">
                  <c:v>42.6</c:v>
                </c:pt>
                <c:pt idx="21">
                  <c:v>45.4</c:v>
                </c:pt>
                <c:pt idx="22">
                  <c:v>43.2</c:v>
                </c:pt>
                <c:pt idx="23">
                  <c:v>44.2</c:v>
                </c:pt>
                <c:pt idx="24">
                  <c:v>43.1</c:v>
                </c:pt>
                <c:pt idx="25">
                  <c:v>49.3</c:v>
                </c:pt>
                <c:pt idx="26">
                  <c:v>46.3</c:v>
                </c:pt>
                <c:pt idx="27">
                  <c:v>48.3</c:v>
                </c:pt>
                <c:pt idx="28">
                  <c:v>46.5</c:v>
                </c:pt>
                <c:pt idx="29">
                  <c:v>47.1</c:v>
                </c:pt>
                <c:pt idx="30">
                  <c:v>48.3</c:v>
                </c:pt>
                <c:pt idx="31">
                  <c:v>48</c:v>
                </c:pt>
                <c:pt idx="32">
                  <c:v>49.7</c:v>
                </c:pt>
                <c:pt idx="33">
                  <c:v>48.6</c:v>
                </c:pt>
                <c:pt idx="34">
                  <c:v>51</c:v>
                </c:pt>
                <c:pt idx="35">
                  <c:v>52.7</c:v>
                </c:pt>
                <c:pt idx="36">
                  <c:v>49.6</c:v>
                </c:pt>
                <c:pt idx="37">
                  <c:v>49.5</c:v>
                </c:pt>
                <c:pt idx="38">
                  <c:v>50.3</c:v>
                </c:pt>
                <c:pt idx="39">
                  <c:v>48.5</c:v>
                </c:pt>
                <c:pt idx="40">
                  <c:v>48.2</c:v>
                </c:pt>
                <c:pt idx="41">
                  <c:v>48.1</c:v>
                </c:pt>
                <c:pt idx="42">
                  <c:v>46.1</c:v>
                </c:pt>
                <c:pt idx="43">
                  <c:v>50.6</c:v>
                </c:pt>
                <c:pt idx="44">
                  <c:v>46.6</c:v>
                </c:pt>
                <c:pt idx="45">
                  <c:v>48.8</c:v>
                </c:pt>
                <c:pt idx="46">
                  <c:v>51.1</c:v>
                </c:pt>
                <c:pt idx="47">
                  <c:v>50.8</c:v>
                </c:pt>
                <c:pt idx="48">
                  <c:v>50</c:v>
                </c:pt>
                <c:pt idx="49">
                  <c:v>50.1</c:v>
                </c:pt>
                <c:pt idx="50">
                  <c:v>50.4</c:v>
                </c:pt>
                <c:pt idx="51">
                  <c:v>49</c:v>
                </c:pt>
                <c:pt idx="52">
                  <c:v>46.5</c:v>
                </c:pt>
                <c:pt idx="53">
                  <c:v>47.6</c:v>
                </c:pt>
                <c:pt idx="54">
                  <c:v>49.1</c:v>
                </c:pt>
                <c:pt idx="55">
                  <c:v>50.3</c:v>
                </c:pt>
                <c:pt idx="56">
                  <c:v>50.6</c:v>
                </c:pt>
                <c:pt idx="57">
                  <c:v>51.9</c:v>
                </c:pt>
                <c:pt idx="58">
                  <c:v>53</c:v>
                </c:pt>
                <c:pt idx="59">
                  <c:v>51.7</c:v>
                </c:pt>
                <c:pt idx="60">
                  <c:v>53.8</c:v>
                </c:pt>
                <c:pt idx="61">
                  <c:v>54.2</c:v>
                </c:pt>
                <c:pt idx="62">
                  <c:v>52.5</c:v>
                </c:pt>
                <c:pt idx="63">
                  <c:v>49.2</c:v>
                </c:pt>
                <c:pt idx="64">
                  <c:v>52.7</c:v>
                </c:pt>
                <c:pt idx="65">
                  <c:v>52.3</c:v>
                </c:pt>
                <c:pt idx="66">
                  <c:v>52.6</c:v>
                </c:pt>
                <c:pt idx="67">
                  <c:v>53.5</c:v>
                </c:pt>
                <c:pt idx="68">
                  <c:v>53.3</c:v>
                </c:pt>
                <c:pt idx="69">
                  <c:v>51.5</c:v>
                </c:pt>
                <c:pt idx="70">
                  <c:v>50.3</c:v>
                </c:pt>
                <c:pt idx="71">
                  <c:v>49</c:v>
                </c:pt>
                <c:pt idx="72">
                  <c:v>50.4</c:v>
                </c:pt>
                <c:pt idx="73">
                  <c:v>50.6</c:v>
                </c:pt>
                <c:pt idx="74">
                  <c:v>49.4</c:v>
                </c:pt>
                <c:pt idx="75">
                  <c:v>50.3</c:v>
                </c:pt>
                <c:pt idx="76">
                  <c:v>52</c:v>
                </c:pt>
                <c:pt idx="77">
                  <c:v>53.3</c:v>
                </c:pt>
                <c:pt idx="78">
                  <c:v>55.1</c:v>
                </c:pt>
                <c:pt idx="79">
                  <c:v>52.8</c:v>
                </c:pt>
                <c:pt idx="80">
                  <c:v>54.6</c:v>
                </c:pt>
                <c:pt idx="81">
                  <c:v>53.6</c:v>
                </c:pt>
                <c:pt idx="82">
                  <c:v>51.4</c:v>
                </c:pt>
                <c:pt idx="83">
                  <c:v>52.7</c:v>
                </c:pt>
                <c:pt idx="84">
                  <c:v>50.1</c:v>
                </c:pt>
                <c:pt idx="85">
                  <c:v>50.6</c:v>
                </c:pt>
                <c:pt idx="86">
                  <c:v>52.2</c:v>
                </c:pt>
                <c:pt idx="87">
                  <c:v>50.2</c:v>
                </c:pt>
                <c:pt idx="88">
                  <c:v>52</c:v>
                </c:pt>
                <c:pt idx="89">
                  <c:v>55.6</c:v>
                </c:pt>
                <c:pt idx="90">
                  <c:v>53.3</c:v>
                </c:pt>
                <c:pt idx="91">
                  <c:v>48.8</c:v>
                </c:pt>
                <c:pt idx="92">
                  <c:v>52.3</c:v>
                </c:pt>
                <c:pt idx="93">
                  <c:v>52.3</c:v>
                </c:pt>
                <c:pt idx="94">
                  <c:v>50.2</c:v>
                </c:pt>
                <c:pt idx="95">
                  <c:v>51.3</c:v>
                </c:pt>
                <c:pt idx="96">
                  <c:v>49.6</c:v>
                </c:pt>
                <c:pt idx="97">
                  <c:v>50.3</c:v>
                </c:pt>
                <c:pt idx="98">
                  <c:v>51.9</c:v>
                </c:pt>
                <c:pt idx="99">
                  <c:v>50.6</c:v>
                </c:pt>
                <c:pt idx="100">
                  <c:v>53.1</c:v>
                </c:pt>
                <c:pt idx="101">
                  <c:v>52.6</c:v>
                </c:pt>
                <c:pt idx="102">
                  <c:v>51.5</c:v>
                </c:pt>
                <c:pt idx="103">
                  <c:v>49.7</c:v>
                </c:pt>
                <c:pt idx="104">
                  <c:v>48.4</c:v>
                </c:pt>
                <c:pt idx="105">
                  <c:v>50.8</c:v>
                </c:pt>
                <c:pt idx="106">
                  <c:v>50.6</c:v>
                </c:pt>
                <c:pt idx="107">
                  <c:v>55.6</c:v>
                </c:pt>
                <c:pt idx="108">
                  <c:v>49.5</c:v>
                </c:pt>
                <c:pt idx="109">
                  <c:v>50.7</c:v>
                </c:pt>
                <c:pt idx="110">
                  <c:v>54.3</c:v>
                </c:pt>
                <c:pt idx="111">
                  <c:v>50.9</c:v>
                </c:pt>
                <c:pt idx="112">
                  <c:v>53</c:v>
                </c:pt>
                <c:pt idx="113">
                  <c:v>54.2</c:v>
                </c:pt>
                <c:pt idx="114">
                  <c:v>51.9</c:v>
                </c:pt>
                <c:pt idx="115">
                  <c:v>53.7</c:v>
                </c:pt>
                <c:pt idx="116">
                  <c:v>49.1</c:v>
                </c:pt>
                <c:pt idx="117">
                  <c:v>51.7</c:v>
                </c:pt>
                <c:pt idx="118">
                  <c:v>55</c:v>
                </c:pt>
                <c:pt idx="119">
                  <c:v>52.8</c:v>
                </c:pt>
                <c:pt idx="120">
                  <c:v>54.7</c:v>
                </c:pt>
                <c:pt idx="121">
                  <c:v>51.9</c:v>
                </c:pt>
                <c:pt idx="122">
                  <c:v>51.4</c:v>
                </c:pt>
                <c:pt idx="123">
                  <c:v>51.9</c:v>
                </c:pt>
                <c:pt idx="124">
                  <c:v>52.7</c:v>
                </c:pt>
                <c:pt idx="125">
                  <c:v>51.7</c:v>
                </c:pt>
                <c:pt idx="126">
                  <c:v>51.2</c:v>
                </c:pt>
                <c:pt idx="127">
                  <c:v>53.8</c:v>
                </c:pt>
                <c:pt idx="128">
                  <c:v>51.3</c:v>
                </c:pt>
                <c:pt idx="129">
                  <c:v>51</c:v>
                </c:pt>
                <c:pt idx="130">
                  <c:v>53.5</c:v>
                </c:pt>
                <c:pt idx="131">
                  <c:v>51</c:v>
                </c:pt>
                <c:pt idx="132">
                  <c:v>55.3</c:v>
                </c:pt>
                <c:pt idx="133">
                  <c:v>50.3</c:v>
                </c:pt>
                <c:pt idx="134">
                  <c:v>47.8</c:v>
                </c:pt>
                <c:pt idx="135">
                  <c:v>50.5</c:v>
                </c:pt>
                <c:pt idx="136">
                  <c:v>50.2</c:v>
                </c:pt>
                <c:pt idx="137">
                  <c:v>49.1</c:v>
                </c:pt>
                <c:pt idx="138">
                  <c:v>50.1</c:v>
                </c:pt>
                <c:pt idx="139">
                  <c:v>47.2</c:v>
                </c:pt>
                <c:pt idx="140">
                  <c:v>49.7</c:v>
                </c:pt>
                <c:pt idx="141">
                  <c:v>52</c:v>
                </c:pt>
                <c:pt idx="142">
                  <c:v>51.9</c:v>
                </c:pt>
                <c:pt idx="143">
                  <c:v>52.1</c:v>
                </c:pt>
                <c:pt idx="144">
                  <c:v>52.2</c:v>
                </c:pt>
                <c:pt idx="145">
                  <c:v>53.4</c:v>
                </c:pt>
                <c:pt idx="146">
                  <c:v>33.299999999999997</c:v>
                </c:pt>
                <c:pt idx="147">
                  <c:v>29.5</c:v>
                </c:pt>
                <c:pt idx="148">
                  <c:v>32</c:v>
                </c:pt>
                <c:pt idx="149">
                  <c:v>40</c:v>
                </c:pt>
                <c:pt idx="150">
                  <c:v>40</c:v>
                </c:pt>
                <c:pt idx="151">
                  <c:v>40</c:v>
                </c:pt>
                <c:pt idx="152">
                  <c:v>47</c:v>
                </c:pt>
                <c:pt idx="153">
                  <c:v>47.5</c:v>
                </c:pt>
                <c:pt idx="154">
                  <c:v>46.3</c:v>
                </c:pt>
                <c:pt idx="155">
                  <c:v>42.3</c:v>
                </c:pt>
                <c:pt idx="156">
                  <c:v>44.9</c:v>
                </c:pt>
                <c:pt idx="157">
                  <c:v>53.3</c:v>
                </c:pt>
              </c:numCache>
            </c:numRef>
          </c:val>
          <c:extLst>
            <c:ext xmlns:c16="http://schemas.microsoft.com/office/drawing/2014/chart" uri="{C3380CC4-5D6E-409C-BE32-E72D297353CC}">
              <c16:uniqueId val="{00000000-8B60-DF4B-89DD-A0EF4C722588}"/>
            </c:ext>
          </c:extLst>
        </c:ser>
        <c:dLbls>
          <c:showLegendKey val="0"/>
          <c:showVal val="0"/>
          <c:showCatName val="0"/>
          <c:showSerName val="0"/>
          <c:showPercent val="0"/>
          <c:showBubbleSize val="0"/>
        </c:dLbls>
        <c:gapWidth val="150"/>
        <c:shape val="box"/>
        <c:axId val="-2051953416"/>
        <c:axId val="-2033370152"/>
        <c:axId val="0"/>
      </c:bar3DChart>
      <c:dateAx>
        <c:axId val="-2051953416"/>
        <c:scaling>
          <c:orientation val="minMax"/>
          <c:max val="44228"/>
          <c:min val="39479"/>
        </c:scaling>
        <c:delete val="0"/>
        <c:axPos val="b"/>
        <c:numFmt formatCode="mmm\-yy" sourceLinked="0"/>
        <c:majorTickMark val="out"/>
        <c:minorTickMark val="none"/>
        <c:tickLblPos val="low"/>
        <c:txPr>
          <a:bodyPr rot="-5400000" vert="horz"/>
          <a:lstStyle/>
          <a:p>
            <a:pPr>
              <a:defRPr/>
            </a:pPr>
            <a:endParaRPr lang="en-US"/>
          </a:p>
        </c:txPr>
        <c:crossAx val="-2033370152"/>
        <c:crossesAt val="50"/>
        <c:auto val="1"/>
        <c:lblOffset val="100"/>
        <c:baseTimeUnit val="months"/>
        <c:majorUnit val="3"/>
        <c:majorTimeUnit val="months"/>
      </c:dateAx>
      <c:valAx>
        <c:axId val="-2033370152"/>
        <c:scaling>
          <c:orientation val="minMax"/>
          <c:min val="25"/>
        </c:scaling>
        <c:delete val="0"/>
        <c:axPos val="l"/>
        <c:numFmt formatCode="0" sourceLinked="0"/>
        <c:majorTickMark val="out"/>
        <c:minorTickMark val="none"/>
        <c:tickLblPos val="nextTo"/>
        <c:crossAx val="-2051953416"/>
        <c:crosses val="autoZero"/>
        <c:crossBetween val="between"/>
      </c:valAx>
      <c:spPr>
        <a:noFill/>
        <a:ln w="25398">
          <a:noFill/>
        </a:ln>
      </c:spPr>
    </c:plotArea>
    <c:plotVisOnly val="1"/>
    <c:dispBlanksAs val="gap"/>
    <c:showDLblsOverMax val="0"/>
  </c:chart>
  <c:txPr>
    <a:bodyPr/>
    <a:lstStyle/>
    <a:p>
      <a:pPr>
        <a:defRPr sz="1800">
          <a:latin typeface="Constantia" panose="02030602050306030303" pitchFamily="18" charset="0"/>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573630000795355E-2"/>
          <c:y val="5.7438624030517103E-2"/>
          <c:w val="0.90722687836368943"/>
          <c:h val="0.74898505011434979"/>
        </c:manualLayout>
      </c:layout>
      <c:barChart>
        <c:barDir val="col"/>
        <c:grouping val="clustered"/>
        <c:varyColors val="0"/>
        <c:ser>
          <c:idx val="0"/>
          <c:order val="0"/>
          <c:tx>
            <c:strRef>
              <c:f>Sheet1!$B$1</c:f>
              <c:strCache>
                <c:ptCount val="1"/>
                <c:pt idx="0">
                  <c:v>CBI</c:v>
                </c:pt>
              </c:strCache>
            </c:strRef>
          </c:tx>
          <c:spPr>
            <a:solidFill>
              <a:srgbClr val="011893"/>
            </a:solidFill>
          </c:spPr>
          <c:invertIfNegative val="0"/>
          <c:dLbls>
            <c:dLbl>
              <c:idx val="5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849-2C42-B517-D17CBE10D0B6}"/>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cat>
            <c:strRef>
              <c:f>Sheet1!$A$2:$A$54</c:f>
              <c:strCache>
                <c:ptCount val="53"/>
                <c:pt idx="0">
                  <c:v>Q2 2012</c:v>
                </c:pt>
                <c:pt idx="1">
                  <c:v>Q3 2012</c:v>
                </c:pt>
                <c:pt idx="2">
                  <c:v>Q4 2012</c:v>
                </c:pt>
                <c:pt idx="3">
                  <c:v>Q1 2013</c:v>
                </c:pt>
                <c:pt idx="4">
                  <c:v>Q2 2013</c:v>
                </c:pt>
                <c:pt idx="5">
                  <c:v>Q3 2013</c:v>
                </c:pt>
                <c:pt idx="6">
                  <c:v>Q4 2013</c:v>
                </c:pt>
                <c:pt idx="7">
                  <c:v>Q1 2014</c:v>
                </c:pt>
                <c:pt idx="8">
                  <c:v>Q2 2014</c:v>
                </c:pt>
                <c:pt idx="9">
                  <c:v>Q3 2014</c:v>
                </c:pt>
                <c:pt idx="10">
                  <c:v>Q4 2014</c:v>
                </c:pt>
                <c:pt idx="11">
                  <c:v>Q1 2015</c:v>
                </c:pt>
                <c:pt idx="12">
                  <c:v>Q2 2015</c:v>
                </c:pt>
                <c:pt idx="13">
                  <c:v>Q3 2015</c:v>
                </c:pt>
                <c:pt idx="14">
                  <c:v>Q4 2015</c:v>
                </c:pt>
                <c:pt idx="15">
                  <c:v>Q1 2016</c:v>
                </c:pt>
                <c:pt idx="16">
                  <c:v>Q2 2016</c:v>
                </c:pt>
                <c:pt idx="17">
                  <c:v>Q3 2016</c:v>
                </c:pt>
                <c:pt idx="18">
                  <c:v>Q4 2016</c:v>
                </c:pt>
                <c:pt idx="19">
                  <c:v>Q1 2017</c:v>
                </c:pt>
                <c:pt idx="20">
                  <c:v>Q2 2017</c:v>
                </c:pt>
                <c:pt idx="21">
                  <c:v>Q3 2017</c:v>
                </c:pt>
                <c:pt idx="22">
                  <c:v>Q4 2017</c:v>
                </c:pt>
                <c:pt idx="23">
                  <c:v>Q1 2018</c:v>
                </c:pt>
                <c:pt idx="24">
                  <c:v>Q2 2018</c:v>
                </c:pt>
                <c:pt idx="25">
                  <c:v>Q3 2018</c:v>
                </c:pt>
                <c:pt idx="26">
                  <c:v>Q4 2018</c:v>
                </c:pt>
                <c:pt idx="27">
                  <c:v>Jan-19</c:v>
                </c:pt>
                <c:pt idx="28">
                  <c:v>Feb-19</c:v>
                </c:pt>
                <c:pt idx="29">
                  <c:v>Mar-19</c:v>
                </c:pt>
                <c:pt idx="30">
                  <c:v>Apr-19</c:v>
                </c:pt>
                <c:pt idx="31">
                  <c:v>May-19</c:v>
                </c:pt>
                <c:pt idx="32">
                  <c:v>Jun-19</c:v>
                </c:pt>
                <c:pt idx="33">
                  <c:v>Jul-19</c:v>
                </c:pt>
                <c:pt idx="34">
                  <c:v>Aug-19</c:v>
                </c:pt>
                <c:pt idx="35">
                  <c:v>Sep-19</c:v>
                </c:pt>
                <c:pt idx="36">
                  <c:v>Oct-19</c:v>
                </c:pt>
                <c:pt idx="37">
                  <c:v>Nov-19</c:v>
                </c:pt>
                <c:pt idx="38">
                  <c:v>Dec-19</c:v>
                </c:pt>
                <c:pt idx="39">
                  <c:v>Jan-20</c:v>
                </c:pt>
                <c:pt idx="40">
                  <c:v>Feb-20</c:v>
                </c:pt>
                <c:pt idx="41">
                  <c:v>Mar-20</c:v>
                </c:pt>
                <c:pt idx="42">
                  <c:v>Apr-20</c:v>
                </c:pt>
                <c:pt idx="43">
                  <c:v>May-20</c:v>
                </c:pt>
                <c:pt idx="44">
                  <c:v>Jun-20</c:v>
                </c:pt>
                <c:pt idx="45">
                  <c:v>Jul-20</c:v>
                </c:pt>
                <c:pt idx="46">
                  <c:v>Aug-20</c:v>
                </c:pt>
                <c:pt idx="47">
                  <c:v>Sep-20</c:v>
                </c:pt>
                <c:pt idx="48">
                  <c:v>Oct-20</c:v>
                </c:pt>
                <c:pt idx="49">
                  <c:v>Nov-20</c:v>
                </c:pt>
                <c:pt idx="50">
                  <c:v>Dec-20</c:v>
                </c:pt>
                <c:pt idx="51">
                  <c:v>Jan-21</c:v>
                </c:pt>
                <c:pt idx="52">
                  <c:v>Feb-21</c:v>
                </c:pt>
              </c:strCache>
            </c:strRef>
          </c:cat>
          <c:val>
            <c:numRef>
              <c:f>Sheet1!$B$2:$B$54</c:f>
              <c:numCache>
                <c:formatCode>0.0</c:formatCode>
                <c:ptCount val="53"/>
                <c:pt idx="0">
                  <c:v>7.4</c:v>
                </c:pt>
                <c:pt idx="1">
                  <c:v>7.72</c:v>
                </c:pt>
                <c:pt idx="2">
                  <c:v>7.99</c:v>
                </c:pt>
                <c:pt idx="3">
                  <c:v>8.01</c:v>
                </c:pt>
                <c:pt idx="4">
                  <c:v>7.92</c:v>
                </c:pt>
                <c:pt idx="5">
                  <c:v>8.23</c:v>
                </c:pt>
                <c:pt idx="6">
                  <c:v>8.2100000000000009</c:v>
                </c:pt>
                <c:pt idx="7">
                  <c:v>8.32</c:v>
                </c:pt>
                <c:pt idx="8">
                  <c:v>8.09</c:v>
                </c:pt>
                <c:pt idx="9">
                  <c:v>8.5299999999999994</c:v>
                </c:pt>
                <c:pt idx="10">
                  <c:v>8.7799999999999994</c:v>
                </c:pt>
                <c:pt idx="11">
                  <c:v>8.69</c:v>
                </c:pt>
                <c:pt idx="12">
                  <c:v>8.41</c:v>
                </c:pt>
                <c:pt idx="13">
                  <c:v>8.49</c:v>
                </c:pt>
                <c:pt idx="14">
                  <c:v>8.4700000000000006</c:v>
                </c:pt>
                <c:pt idx="15">
                  <c:v>8.6999999999999993</c:v>
                </c:pt>
                <c:pt idx="16">
                  <c:v>8.6300000000000008</c:v>
                </c:pt>
                <c:pt idx="17">
                  <c:v>8.49</c:v>
                </c:pt>
                <c:pt idx="18">
                  <c:v>8.65</c:v>
                </c:pt>
                <c:pt idx="19">
                  <c:v>8.31</c:v>
                </c:pt>
                <c:pt idx="20">
                  <c:v>8.98</c:v>
                </c:pt>
                <c:pt idx="21">
                  <c:v>8.61</c:v>
                </c:pt>
                <c:pt idx="22">
                  <c:v>9.4499999999999993</c:v>
                </c:pt>
                <c:pt idx="23">
                  <c:v>9.67</c:v>
                </c:pt>
                <c:pt idx="24">
                  <c:v>8.8000000000000007</c:v>
                </c:pt>
                <c:pt idx="25">
                  <c:v>9.8699999999999992</c:v>
                </c:pt>
                <c:pt idx="26">
                  <c:v>9.0399999999999991</c:v>
                </c:pt>
                <c:pt idx="27">
                  <c:v>8.94</c:v>
                </c:pt>
                <c:pt idx="28">
                  <c:v>8.1</c:v>
                </c:pt>
                <c:pt idx="29">
                  <c:v>8.7604643528240711</c:v>
                </c:pt>
                <c:pt idx="30">
                  <c:v>9.5333158886781497</c:v>
                </c:pt>
                <c:pt idx="31">
                  <c:v>8.6999999999999993</c:v>
                </c:pt>
                <c:pt idx="32">
                  <c:v>8.8722991544712659</c:v>
                </c:pt>
                <c:pt idx="33">
                  <c:v>8.8000000000000007</c:v>
                </c:pt>
                <c:pt idx="34">
                  <c:v>8.5</c:v>
                </c:pt>
                <c:pt idx="35">
                  <c:v>9</c:v>
                </c:pt>
                <c:pt idx="36">
                  <c:v>8.8835000484382896</c:v>
                </c:pt>
                <c:pt idx="37">
                  <c:v>8.9021105088852561</c:v>
                </c:pt>
                <c:pt idx="38">
                  <c:v>8.7671875944857831</c:v>
                </c:pt>
                <c:pt idx="39">
                  <c:v>8.3970080189001237</c:v>
                </c:pt>
                <c:pt idx="40">
                  <c:v>8.8933886751648874</c:v>
                </c:pt>
                <c:pt idx="41">
                  <c:v>8.212293269052461</c:v>
                </c:pt>
                <c:pt idx="42">
                  <c:v>7.8100784397337746</c:v>
                </c:pt>
                <c:pt idx="43">
                  <c:v>7.8756729584713874</c:v>
                </c:pt>
                <c:pt idx="44">
                  <c:v>8.1057224452468617</c:v>
                </c:pt>
                <c:pt idx="45">
                  <c:v>7.7689853338085886</c:v>
                </c:pt>
                <c:pt idx="46">
                  <c:v>7.9741915743310772</c:v>
                </c:pt>
                <c:pt idx="47">
                  <c:v>7.4747326541138239</c:v>
                </c:pt>
                <c:pt idx="48">
                  <c:v>7.7033957092045116</c:v>
                </c:pt>
                <c:pt idx="49">
                  <c:v>7.2410714316116147</c:v>
                </c:pt>
                <c:pt idx="50">
                  <c:v>7.3</c:v>
                </c:pt>
                <c:pt idx="51">
                  <c:v>7.5312481023423787</c:v>
                </c:pt>
                <c:pt idx="52">
                  <c:v>8.1999999999999993</c:v>
                </c:pt>
              </c:numCache>
            </c:numRef>
          </c:val>
          <c:extLst>
            <c:ext xmlns:c16="http://schemas.microsoft.com/office/drawing/2014/chart" uri="{C3380CC4-5D6E-409C-BE32-E72D297353CC}">
              <c16:uniqueId val="{00000000-26F1-394B-8A5C-D3C979D1F5A0}"/>
            </c:ext>
          </c:extLst>
        </c:ser>
        <c:dLbls>
          <c:showLegendKey val="0"/>
          <c:showVal val="0"/>
          <c:showCatName val="0"/>
          <c:showSerName val="0"/>
          <c:showPercent val="0"/>
          <c:showBubbleSize val="0"/>
        </c:dLbls>
        <c:gapWidth val="150"/>
        <c:axId val="-2102966040"/>
        <c:axId val="-2120743080"/>
      </c:barChart>
      <c:dateAx>
        <c:axId val="-2102966040"/>
        <c:scaling>
          <c:orientation val="minMax"/>
        </c:scaling>
        <c:delete val="0"/>
        <c:axPos val="b"/>
        <c:numFmt formatCode="General" sourceLinked="1"/>
        <c:majorTickMark val="out"/>
        <c:minorTickMark val="none"/>
        <c:tickLblPos val="nextTo"/>
        <c:txPr>
          <a:bodyPr rot="-2820000" vert="horz"/>
          <a:lstStyle/>
          <a:p>
            <a:pPr>
              <a:defRPr/>
            </a:pPr>
            <a:endParaRPr lang="en-US"/>
          </a:p>
        </c:txPr>
        <c:crossAx val="-2120743080"/>
        <c:crosses val="autoZero"/>
        <c:auto val="0"/>
        <c:lblOffset val="100"/>
        <c:baseTimeUnit val="days"/>
        <c:majorUnit val="4"/>
      </c:dateAx>
      <c:valAx>
        <c:axId val="-2120743080"/>
        <c:scaling>
          <c:orientation val="minMax"/>
          <c:max val="10"/>
          <c:min val="5"/>
        </c:scaling>
        <c:delete val="0"/>
        <c:axPos val="l"/>
        <c:title>
          <c:tx>
            <c:rich>
              <a:bodyPr/>
              <a:lstStyle/>
              <a:p>
                <a:pPr>
                  <a:defRPr/>
                </a:pPr>
                <a:r>
                  <a:rPr lang="en-US"/>
                  <a:t>CBI: Months of Backlog</a:t>
                </a:r>
              </a:p>
            </c:rich>
          </c:tx>
          <c:layout>
            <c:manualLayout>
              <c:xMode val="edge"/>
              <c:yMode val="edge"/>
              <c:x val="1.1490848412160401E-2"/>
              <c:y val="0.16167000025318379"/>
            </c:manualLayout>
          </c:layout>
          <c:overlay val="0"/>
        </c:title>
        <c:numFmt formatCode="#,##0" sourceLinked="0"/>
        <c:majorTickMark val="out"/>
        <c:minorTickMark val="none"/>
        <c:tickLblPos val="nextTo"/>
        <c:txPr>
          <a:bodyPr rot="0" vert="horz"/>
          <a:lstStyle/>
          <a:p>
            <a:pPr>
              <a:defRPr/>
            </a:pPr>
            <a:endParaRPr lang="en-US"/>
          </a:p>
        </c:txPr>
        <c:crossAx val="-2102966040"/>
        <c:crosses val="autoZero"/>
        <c:crossBetween val="between"/>
        <c:majorUnit val="1"/>
      </c:valAx>
    </c:plotArea>
    <c:plotVisOnly val="1"/>
    <c:dispBlanksAs val="gap"/>
    <c:showDLblsOverMax val="0"/>
  </c:chart>
  <c:spPr>
    <a:ln>
      <a:noFill/>
    </a:ln>
  </c:spPr>
  <c:txPr>
    <a:bodyPr/>
    <a:lstStyle/>
    <a:p>
      <a:pPr>
        <a:defRPr sz="1800" b="0" i="0" u="none" strike="noStrike" baseline="0">
          <a:solidFill>
            <a:srgbClr val="000000"/>
          </a:solidFill>
          <a:latin typeface="Constantia" panose="02030602050306030303" pitchFamily="18" charset="0"/>
          <a:ea typeface="Times New Roman"/>
          <a:cs typeface="Times New Roman"/>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4410028765343694E-2"/>
          <c:y val="8.1811092516489048E-2"/>
          <c:w val="0.92138121702590203"/>
          <c:h val="0.76841638958394243"/>
        </c:manualLayout>
      </c:layout>
      <c:bar3DChart>
        <c:barDir val="col"/>
        <c:grouping val="stacked"/>
        <c:varyColors val="0"/>
        <c:ser>
          <c:idx val="0"/>
          <c:order val="0"/>
          <c:tx>
            <c:strRef>
              <c:f>Sheet1!$B$5</c:f>
              <c:strCache>
                <c:ptCount val="1"/>
                <c:pt idx="0">
                  <c:v>Private</c:v>
                </c:pt>
              </c:strCache>
            </c:strRef>
          </c:tx>
          <c:spPr>
            <a:solidFill>
              <a:srgbClr val="011893"/>
            </a:solidFill>
            <a:ln>
              <a:noFill/>
            </a:ln>
            <a:effectLst/>
            <a:sp3d/>
          </c:spPr>
          <c:invertIfNegative val="0"/>
          <c:cat>
            <c:numRef>
              <c:f>Sheet1!$A$6:$A$186</c:f>
              <c:numCache>
                <c:formatCode>mmm\-yy</c:formatCode>
                <c:ptCount val="181"/>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pt idx="157">
                  <c:v>43497</c:v>
                </c:pt>
                <c:pt idx="158">
                  <c:v>43525</c:v>
                </c:pt>
                <c:pt idx="159">
                  <c:v>43556</c:v>
                </c:pt>
                <c:pt idx="160">
                  <c:v>43586</c:v>
                </c:pt>
                <c:pt idx="161">
                  <c:v>43617</c:v>
                </c:pt>
                <c:pt idx="162">
                  <c:v>43647</c:v>
                </c:pt>
                <c:pt idx="163">
                  <c:v>43678</c:v>
                </c:pt>
                <c:pt idx="164">
                  <c:v>43709</c:v>
                </c:pt>
                <c:pt idx="165">
                  <c:v>43739</c:v>
                </c:pt>
                <c:pt idx="166">
                  <c:v>43770</c:v>
                </c:pt>
                <c:pt idx="167">
                  <c:v>43800</c:v>
                </c:pt>
                <c:pt idx="168">
                  <c:v>43831</c:v>
                </c:pt>
                <c:pt idx="169">
                  <c:v>43862</c:v>
                </c:pt>
                <c:pt idx="170">
                  <c:v>43891</c:v>
                </c:pt>
                <c:pt idx="171">
                  <c:v>43922</c:v>
                </c:pt>
                <c:pt idx="172">
                  <c:v>43952</c:v>
                </c:pt>
                <c:pt idx="173">
                  <c:v>43983</c:v>
                </c:pt>
                <c:pt idx="174">
                  <c:v>44013</c:v>
                </c:pt>
                <c:pt idx="175">
                  <c:v>44044</c:v>
                </c:pt>
                <c:pt idx="176">
                  <c:v>44075</c:v>
                </c:pt>
                <c:pt idx="177">
                  <c:v>44105</c:v>
                </c:pt>
                <c:pt idx="178">
                  <c:v>44136</c:v>
                </c:pt>
                <c:pt idx="179">
                  <c:v>44166</c:v>
                </c:pt>
                <c:pt idx="180">
                  <c:v>44197</c:v>
                </c:pt>
              </c:numCache>
            </c:numRef>
          </c:cat>
          <c:val>
            <c:numRef>
              <c:f>Sheet1!$B$6:$B$186</c:f>
              <c:numCache>
                <c:formatCode>"$"#,##0</c:formatCode>
                <c:ptCount val="181"/>
                <c:pt idx="0">
                  <c:v>277343</c:v>
                </c:pt>
                <c:pt idx="1">
                  <c:v>280283</c:v>
                </c:pt>
                <c:pt idx="2">
                  <c:v>285365</c:v>
                </c:pt>
                <c:pt idx="3">
                  <c:v>287651</c:v>
                </c:pt>
                <c:pt idx="4">
                  <c:v>292927</c:v>
                </c:pt>
                <c:pt idx="5">
                  <c:v>299334</c:v>
                </c:pt>
                <c:pt idx="6">
                  <c:v>301402</c:v>
                </c:pt>
                <c:pt idx="7">
                  <c:v>306563</c:v>
                </c:pt>
                <c:pt idx="8">
                  <c:v>307094</c:v>
                </c:pt>
                <c:pt idx="9">
                  <c:v>304567</c:v>
                </c:pt>
                <c:pt idx="10">
                  <c:v>312164</c:v>
                </c:pt>
                <c:pt idx="11">
                  <c:v>320162</c:v>
                </c:pt>
                <c:pt idx="12">
                  <c:v>320249</c:v>
                </c:pt>
                <c:pt idx="13">
                  <c:v>332339</c:v>
                </c:pt>
                <c:pt idx="14">
                  <c:v>340354</c:v>
                </c:pt>
                <c:pt idx="15">
                  <c:v>345178</c:v>
                </c:pt>
                <c:pt idx="16">
                  <c:v>358048</c:v>
                </c:pt>
                <c:pt idx="17">
                  <c:v>369495</c:v>
                </c:pt>
                <c:pt idx="18">
                  <c:v>370632</c:v>
                </c:pt>
                <c:pt idx="19">
                  <c:v>384672</c:v>
                </c:pt>
                <c:pt idx="20">
                  <c:v>395532</c:v>
                </c:pt>
                <c:pt idx="21">
                  <c:v>408729</c:v>
                </c:pt>
                <c:pt idx="22">
                  <c:v>402136</c:v>
                </c:pt>
                <c:pt idx="23">
                  <c:v>401961</c:v>
                </c:pt>
                <c:pt idx="24">
                  <c:v>414958</c:v>
                </c:pt>
                <c:pt idx="25">
                  <c:v>411129</c:v>
                </c:pt>
                <c:pt idx="26">
                  <c:v>406437</c:v>
                </c:pt>
                <c:pt idx="27">
                  <c:v>411413</c:v>
                </c:pt>
                <c:pt idx="28">
                  <c:v>414316</c:v>
                </c:pt>
                <c:pt idx="29">
                  <c:v>408045</c:v>
                </c:pt>
                <c:pt idx="30">
                  <c:v>411470</c:v>
                </c:pt>
                <c:pt idx="31">
                  <c:v>403794</c:v>
                </c:pt>
                <c:pt idx="32">
                  <c:v>410624</c:v>
                </c:pt>
                <c:pt idx="33">
                  <c:v>412323</c:v>
                </c:pt>
                <c:pt idx="34">
                  <c:v>405596</c:v>
                </c:pt>
                <c:pt idx="35">
                  <c:v>393186</c:v>
                </c:pt>
                <c:pt idx="36">
                  <c:v>381677</c:v>
                </c:pt>
                <c:pt idx="37">
                  <c:v>382404</c:v>
                </c:pt>
                <c:pt idx="38">
                  <c:v>383667</c:v>
                </c:pt>
                <c:pt idx="39">
                  <c:v>369627</c:v>
                </c:pt>
                <c:pt idx="40">
                  <c:v>365757</c:v>
                </c:pt>
                <c:pt idx="41">
                  <c:v>354227</c:v>
                </c:pt>
                <c:pt idx="42">
                  <c:v>344704</c:v>
                </c:pt>
                <c:pt idx="43">
                  <c:v>334891</c:v>
                </c:pt>
                <c:pt idx="44">
                  <c:v>322235</c:v>
                </c:pt>
                <c:pt idx="45">
                  <c:v>308583</c:v>
                </c:pt>
                <c:pt idx="46">
                  <c:v>299917</c:v>
                </c:pt>
                <c:pt idx="47">
                  <c:v>286479</c:v>
                </c:pt>
                <c:pt idx="48">
                  <c:v>268992</c:v>
                </c:pt>
                <c:pt idx="49">
                  <c:v>267569</c:v>
                </c:pt>
                <c:pt idx="50">
                  <c:v>267614</c:v>
                </c:pt>
                <c:pt idx="51">
                  <c:v>267185</c:v>
                </c:pt>
                <c:pt idx="52">
                  <c:v>264485</c:v>
                </c:pt>
                <c:pt idx="53">
                  <c:v>264369</c:v>
                </c:pt>
                <c:pt idx="54">
                  <c:v>252883</c:v>
                </c:pt>
                <c:pt idx="55">
                  <c:v>255187</c:v>
                </c:pt>
                <c:pt idx="56">
                  <c:v>253420</c:v>
                </c:pt>
                <c:pt idx="57">
                  <c:v>257733</c:v>
                </c:pt>
                <c:pt idx="58">
                  <c:v>265154</c:v>
                </c:pt>
                <c:pt idx="59">
                  <c:v>257397</c:v>
                </c:pt>
                <c:pt idx="60">
                  <c:v>225709</c:v>
                </c:pt>
                <c:pt idx="61">
                  <c:v>229621</c:v>
                </c:pt>
                <c:pt idx="62">
                  <c:v>237178</c:v>
                </c:pt>
                <c:pt idx="63">
                  <c:v>239923</c:v>
                </c:pt>
                <c:pt idx="64">
                  <c:v>246937</c:v>
                </c:pt>
                <c:pt idx="65">
                  <c:v>262949</c:v>
                </c:pt>
                <c:pt idx="66">
                  <c:v>262747</c:v>
                </c:pt>
                <c:pt idx="67">
                  <c:v>272384</c:v>
                </c:pt>
                <c:pt idx="68">
                  <c:v>273972</c:v>
                </c:pt>
                <c:pt idx="69">
                  <c:v>270982</c:v>
                </c:pt>
                <c:pt idx="70">
                  <c:v>277776</c:v>
                </c:pt>
                <c:pt idx="71">
                  <c:v>284011</c:v>
                </c:pt>
                <c:pt idx="72">
                  <c:v>293950</c:v>
                </c:pt>
                <c:pt idx="73">
                  <c:v>294111</c:v>
                </c:pt>
                <c:pt idx="74">
                  <c:v>297053</c:v>
                </c:pt>
                <c:pt idx="75">
                  <c:v>304401</c:v>
                </c:pt>
                <c:pt idx="76">
                  <c:v>305582</c:v>
                </c:pt>
                <c:pt idx="77">
                  <c:v>302591</c:v>
                </c:pt>
                <c:pt idx="78">
                  <c:v>304534</c:v>
                </c:pt>
                <c:pt idx="79">
                  <c:v>302812</c:v>
                </c:pt>
                <c:pt idx="80">
                  <c:v>305507</c:v>
                </c:pt>
                <c:pt idx="81">
                  <c:v>306335</c:v>
                </c:pt>
                <c:pt idx="82">
                  <c:v>301430</c:v>
                </c:pt>
                <c:pt idx="83">
                  <c:v>304580</c:v>
                </c:pt>
                <c:pt idx="84">
                  <c:v>292746</c:v>
                </c:pt>
                <c:pt idx="85">
                  <c:v>292424</c:v>
                </c:pt>
                <c:pt idx="86">
                  <c:v>290250</c:v>
                </c:pt>
                <c:pt idx="87">
                  <c:v>293188</c:v>
                </c:pt>
                <c:pt idx="88">
                  <c:v>297883</c:v>
                </c:pt>
                <c:pt idx="89">
                  <c:v>302661</c:v>
                </c:pt>
                <c:pt idx="90">
                  <c:v>316339</c:v>
                </c:pt>
                <c:pt idx="91">
                  <c:v>319524</c:v>
                </c:pt>
                <c:pt idx="92">
                  <c:v>325461</c:v>
                </c:pt>
                <c:pt idx="93">
                  <c:v>333928</c:v>
                </c:pt>
                <c:pt idx="94">
                  <c:v>340714</c:v>
                </c:pt>
                <c:pt idx="95">
                  <c:v>348710</c:v>
                </c:pt>
                <c:pt idx="96">
                  <c:v>353722</c:v>
                </c:pt>
                <c:pt idx="97">
                  <c:v>360302</c:v>
                </c:pt>
                <c:pt idx="98">
                  <c:v>355564</c:v>
                </c:pt>
                <c:pt idx="99">
                  <c:v>359458</c:v>
                </c:pt>
                <c:pt idx="100">
                  <c:v>356332</c:v>
                </c:pt>
                <c:pt idx="101">
                  <c:v>360221</c:v>
                </c:pt>
                <c:pt idx="102">
                  <c:v>359962</c:v>
                </c:pt>
                <c:pt idx="103">
                  <c:v>360846</c:v>
                </c:pt>
                <c:pt idx="104">
                  <c:v>362436</c:v>
                </c:pt>
                <c:pt idx="105">
                  <c:v>373295</c:v>
                </c:pt>
                <c:pt idx="106">
                  <c:v>374073</c:v>
                </c:pt>
                <c:pt idx="107">
                  <c:v>370560</c:v>
                </c:pt>
                <c:pt idx="108">
                  <c:v>382113</c:v>
                </c:pt>
                <c:pt idx="109">
                  <c:v>389895</c:v>
                </c:pt>
                <c:pt idx="110">
                  <c:v>399573</c:v>
                </c:pt>
                <c:pt idx="111">
                  <c:v>415245</c:v>
                </c:pt>
                <c:pt idx="112">
                  <c:v>427188</c:v>
                </c:pt>
                <c:pt idx="113">
                  <c:v>432147</c:v>
                </c:pt>
                <c:pt idx="114">
                  <c:v>422584</c:v>
                </c:pt>
                <c:pt idx="115">
                  <c:v>426833</c:v>
                </c:pt>
                <c:pt idx="116">
                  <c:v>425183</c:v>
                </c:pt>
                <c:pt idx="117">
                  <c:v>418875</c:v>
                </c:pt>
                <c:pt idx="118">
                  <c:v>420941</c:v>
                </c:pt>
                <c:pt idx="119">
                  <c:v>414328</c:v>
                </c:pt>
                <c:pt idx="120">
                  <c:v>415021</c:v>
                </c:pt>
                <c:pt idx="121">
                  <c:v>420407</c:v>
                </c:pt>
                <c:pt idx="122">
                  <c:v>432392</c:v>
                </c:pt>
                <c:pt idx="123">
                  <c:v>435254</c:v>
                </c:pt>
                <c:pt idx="124">
                  <c:v>442749</c:v>
                </c:pt>
                <c:pt idx="125">
                  <c:v>452462</c:v>
                </c:pt>
                <c:pt idx="126">
                  <c:v>457055</c:v>
                </c:pt>
                <c:pt idx="127">
                  <c:v>457185</c:v>
                </c:pt>
                <c:pt idx="128">
                  <c:v>458586</c:v>
                </c:pt>
                <c:pt idx="129">
                  <c:v>453914</c:v>
                </c:pt>
                <c:pt idx="130">
                  <c:v>467822</c:v>
                </c:pt>
                <c:pt idx="131">
                  <c:v>469104</c:v>
                </c:pt>
                <c:pt idx="132">
                  <c:v>459396</c:v>
                </c:pt>
                <c:pt idx="133">
                  <c:v>452584</c:v>
                </c:pt>
                <c:pt idx="134">
                  <c:v>451304</c:v>
                </c:pt>
                <c:pt idx="135">
                  <c:v>448727</c:v>
                </c:pt>
                <c:pt idx="136">
                  <c:v>448783</c:v>
                </c:pt>
                <c:pt idx="137">
                  <c:v>444132</c:v>
                </c:pt>
                <c:pt idx="138">
                  <c:v>439877</c:v>
                </c:pt>
                <c:pt idx="139">
                  <c:v>436054</c:v>
                </c:pt>
                <c:pt idx="140">
                  <c:v>437938</c:v>
                </c:pt>
                <c:pt idx="141">
                  <c:v>438215</c:v>
                </c:pt>
                <c:pt idx="142">
                  <c:v>438830</c:v>
                </c:pt>
                <c:pt idx="143">
                  <c:v>445021</c:v>
                </c:pt>
                <c:pt idx="144">
                  <c:v>470756</c:v>
                </c:pt>
                <c:pt idx="145">
                  <c:v>483319</c:v>
                </c:pt>
                <c:pt idx="146">
                  <c:v>473419</c:v>
                </c:pt>
                <c:pt idx="147">
                  <c:v>473262</c:v>
                </c:pt>
                <c:pt idx="148">
                  <c:v>472821</c:v>
                </c:pt>
                <c:pt idx="149">
                  <c:v>462450</c:v>
                </c:pt>
                <c:pt idx="150">
                  <c:v>462469</c:v>
                </c:pt>
                <c:pt idx="151">
                  <c:v>465371</c:v>
                </c:pt>
                <c:pt idx="152">
                  <c:v>462417</c:v>
                </c:pt>
                <c:pt idx="153">
                  <c:v>457653</c:v>
                </c:pt>
                <c:pt idx="154">
                  <c:v>447908</c:v>
                </c:pt>
                <c:pt idx="155">
                  <c:v>458673</c:v>
                </c:pt>
                <c:pt idx="156">
                  <c:v>470014</c:v>
                </c:pt>
                <c:pt idx="157">
                  <c:v>472714</c:v>
                </c:pt>
                <c:pt idx="158">
                  <c:v>482659</c:v>
                </c:pt>
                <c:pt idx="159">
                  <c:v>476889</c:v>
                </c:pt>
                <c:pt idx="160">
                  <c:v>481432</c:v>
                </c:pt>
                <c:pt idx="161">
                  <c:v>482940</c:v>
                </c:pt>
                <c:pt idx="162">
                  <c:v>488017</c:v>
                </c:pt>
                <c:pt idx="163">
                  <c:v>493268</c:v>
                </c:pt>
                <c:pt idx="164">
                  <c:v>493716</c:v>
                </c:pt>
                <c:pt idx="165">
                  <c:v>497553</c:v>
                </c:pt>
                <c:pt idx="166">
                  <c:v>501449</c:v>
                </c:pt>
                <c:pt idx="167">
                  <c:v>495274</c:v>
                </c:pt>
                <c:pt idx="168">
                  <c:v>497321</c:v>
                </c:pt>
                <c:pt idx="169">
                  <c:v>495820</c:v>
                </c:pt>
                <c:pt idx="170">
                  <c:v>488226</c:v>
                </c:pt>
                <c:pt idx="171">
                  <c:v>474278</c:v>
                </c:pt>
                <c:pt idx="172">
                  <c:v>471110</c:v>
                </c:pt>
                <c:pt idx="173">
                  <c:v>474559</c:v>
                </c:pt>
                <c:pt idx="174">
                  <c:v>474210</c:v>
                </c:pt>
                <c:pt idx="175">
                  <c:v>467812</c:v>
                </c:pt>
                <c:pt idx="176">
                  <c:v>460365</c:v>
                </c:pt>
                <c:pt idx="177">
                  <c:v>457082</c:v>
                </c:pt>
                <c:pt idx="178">
                  <c:v>453852</c:v>
                </c:pt>
                <c:pt idx="179">
                  <c:v>445236</c:v>
                </c:pt>
                <c:pt idx="180">
                  <c:v>447027</c:v>
                </c:pt>
              </c:numCache>
            </c:numRef>
          </c:val>
          <c:extLst>
            <c:ext xmlns:c16="http://schemas.microsoft.com/office/drawing/2014/chart" uri="{C3380CC4-5D6E-409C-BE32-E72D297353CC}">
              <c16:uniqueId val="{00000000-CC45-204E-A7E6-E001C0660DB4}"/>
            </c:ext>
          </c:extLst>
        </c:ser>
        <c:ser>
          <c:idx val="1"/>
          <c:order val="1"/>
          <c:tx>
            <c:strRef>
              <c:f>Sheet1!$C$5</c:f>
              <c:strCache>
                <c:ptCount val="1"/>
                <c:pt idx="0">
                  <c:v>Public</c:v>
                </c:pt>
              </c:strCache>
            </c:strRef>
          </c:tx>
          <c:spPr>
            <a:solidFill>
              <a:srgbClr val="00B0F0"/>
            </a:solidFill>
            <a:ln>
              <a:noFill/>
            </a:ln>
            <a:effectLst/>
            <a:sp3d/>
          </c:spPr>
          <c:invertIfNegative val="0"/>
          <c:cat>
            <c:numRef>
              <c:f>Sheet1!$A$6:$A$186</c:f>
              <c:numCache>
                <c:formatCode>mmm\-yy</c:formatCode>
                <c:ptCount val="181"/>
                <c:pt idx="0">
                  <c:v>38718</c:v>
                </c:pt>
                <c:pt idx="1">
                  <c:v>38749</c:v>
                </c:pt>
                <c:pt idx="2">
                  <c:v>38777</c:v>
                </c:pt>
                <c:pt idx="3">
                  <c:v>38808</c:v>
                </c:pt>
                <c:pt idx="4">
                  <c:v>38838</c:v>
                </c:pt>
                <c:pt idx="5">
                  <c:v>38869</c:v>
                </c:pt>
                <c:pt idx="6">
                  <c:v>38899</c:v>
                </c:pt>
                <c:pt idx="7">
                  <c:v>38930</c:v>
                </c:pt>
                <c:pt idx="8">
                  <c:v>38961</c:v>
                </c:pt>
                <c:pt idx="9">
                  <c:v>38991</c:v>
                </c:pt>
                <c:pt idx="10">
                  <c:v>39022</c:v>
                </c:pt>
                <c:pt idx="11">
                  <c:v>39052</c:v>
                </c:pt>
                <c:pt idx="12">
                  <c:v>39083</c:v>
                </c:pt>
                <c:pt idx="13">
                  <c:v>39114</c:v>
                </c:pt>
                <c:pt idx="14">
                  <c:v>39142</c:v>
                </c:pt>
                <c:pt idx="15">
                  <c:v>39173</c:v>
                </c:pt>
                <c:pt idx="16">
                  <c:v>39203</c:v>
                </c:pt>
                <c:pt idx="17">
                  <c:v>39234</c:v>
                </c:pt>
                <c:pt idx="18">
                  <c:v>39264</c:v>
                </c:pt>
                <c:pt idx="19">
                  <c:v>39295</c:v>
                </c:pt>
                <c:pt idx="20">
                  <c:v>39326</c:v>
                </c:pt>
                <c:pt idx="21">
                  <c:v>39356</c:v>
                </c:pt>
                <c:pt idx="22">
                  <c:v>39387</c:v>
                </c:pt>
                <c:pt idx="23">
                  <c:v>39417</c:v>
                </c:pt>
                <c:pt idx="24">
                  <c:v>39448</c:v>
                </c:pt>
                <c:pt idx="25">
                  <c:v>39479</c:v>
                </c:pt>
                <c:pt idx="26">
                  <c:v>39508</c:v>
                </c:pt>
                <c:pt idx="27">
                  <c:v>39539</c:v>
                </c:pt>
                <c:pt idx="28">
                  <c:v>39569</c:v>
                </c:pt>
                <c:pt idx="29">
                  <c:v>39600</c:v>
                </c:pt>
                <c:pt idx="30">
                  <c:v>39630</c:v>
                </c:pt>
                <c:pt idx="31">
                  <c:v>39661</c:v>
                </c:pt>
                <c:pt idx="32">
                  <c:v>39692</c:v>
                </c:pt>
                <c:pt idx="33">
                  <c:v>39722</c:v>
                </c:pt>
                <c:pt idx="34">
                  <c:v>39753</c:v>
                </c:pt>
                <c:pt idx="35">
                  <c:v>39783</c:v>
                </c:pt>
                <c:pt idx="36">
                  <c:v>39814</c:v>
                </c:pt>
                <c:pt idx="37">
                  <c:v>39845</c:v>
                </c:pt>
                <c:pt idx="38">
                  <c:v>39873</c:v>
                </c:pt>
                <c:pt idx="39">
                  <c:v>39904</c:v>
                </c:pt>
                <c:pt idx="40">
                  <c:v>39934</c:v>
                </c:pt>
                <c:pt idx="41">
                  <c:v>39965</c:v>
                </c:pt>
                <c:pt idx="42">
                  <c:v>39995</c:v>
                </c:pt>
                <c:pt idx="43">
                  <c:v>40026</c:v>
                </c:pt>
                <c:pt idx="44">
                  <c:v>40057</c:v>
                </c:pt>
                <c:pt idx="45">
                  <c:v>40087</c:v>
                </c:pt>
                <c:pt idx="46">
                  <c:v>40118</c:v>
                </c:pt>
                <c:pt idx="47">
                  <c:v>40148</c:v>
                </c:pt>
                <c:pt idx="48">
                  <c:v>40179</c:v>
                </c:pt>
                <c:pt idx="49">
                  <c:v>40210</c:v>
                </c:pt>
                <c:pt idx="50">
                  <c:v>40238</c:v>
                </c:pt>
                <c:pt idx="51">
                  <c:v>40269</c:v>
                </c:pt>
                <c:pt idx="52">
                  <c:v>40299</c:v>
                </c:pt>
                <c:pt idx="53">
                  <c:v>40330</c:v>
                </c:pt>
                <c:pt idx="54">
                  <c:v>40360</c:v>
                </c:pt>
                <c:pt idx="55">
                  <c:v>40391</c:v>
                </c:pt>
                <c:pt idx="56">
                  <c:v>40422</c:v>
                </c:pt>
                <c:pt idx="57">
                  <c:v>40452</c:v>
                </c:pt>
                <c:pt idx="58">
                  <c:v>40483</c:v>
                </c:pt>
                <c:pt idx="59">
                  <c:v>40513</c:v>
                </c:pt>
                <c:pt idx="60">
                  <c:v>40544</c:v>
                </c:pt>
                <c:pt idx="61">
                  <c:v>40575</c:v>
                </c:pt>
                <c:pt idx="62">
                  <c:v>40603</c:v>
                </c:pt>
                <c:pt idx="63">
                  <c:v>40634</c:v>
                </c:pt>
                <c:pt idx="64">
                  <c:v>40664</c:v>
                </c:pt>
                <c:pt idx="65">
                  <c:v>40695</c:v>
                </c:pt>
                <c:pt idx="66">
                  <c:v>40725</c:v>
                </c:pt>
                <c:pt idx="67">
                  <c:v>40756</c:v>
                </c:pt>
                <c:pt idx="68">
                  <c:v>40787</c:v>
                </c:pt>
                <c:pt idx="69">
                  <c:v>40817</c:v>
                </c:pt>
                <c:pt idx="70">
                  <c:v>40848</c:v>
                </c:pt>
                <c:pt idx="71">
                  <c:v>40878</c:v>
                </c:pt>
                <c:pt idx="72">
                  <c:v>40909</c:v>
                </c:pt>
                <c:pt idx="73">
                  <c:v>40940</c:v>
                </c:pt>
                <c:pt idx="74">
                  <c:v>40969</c:v>
                </c:pt>
                <c:pt idx="75">
                  <c:v>41000</c:v>
                </c:pt>
                <c:pt idx="76">
                  <c:v>41030</c:v>
                </c:pt>
                <c:pt idx="77">
                  <c:v>41061</c:v>
                </c:pt>
                <c:pt idx="78">
                  <c:v>41091</c:v>
                </c:pt>
                <c:pt idx="79">
                  <c:v>41122</c:v>
                </c:pt>
                <c:pt idx="80">
                  <c:v>41153</c:v>
                </c:pt>
                <c:pt idx="81">
                  <c:v>41183</c:v>
                </c:pt>
                <c:pt idx="82">
                  <c:v>41214</c:v>
                </c:pt>
                <c:pt idx="83">
                  <c:v>41244</c:v>
                </c:pt>
                <c:pt idx="84">
                  <c:v>41275</c:v>
                </c:pt>
                <c:pt idx="85">
                  <c:v>41306</c:v>
                </c:pt>
                <c:pt idx="86">
                  <c:v>41334</c:v>
                </c:pt>
                <c:pt idx="87">
                  <c:v>41365</c:v>
                </c:pt>
                <c:pt idx="88">
                  <c:v>41395</c:v>
                </c:pt>
                <c:pt idx="89">
                  <c:v>41426</c:v>
                </c:pt>
                <c:pt idx="90">
                  <c:v>41456</c:v>
                </c:pt>
                <c:pt idx="91">
                  <c:v>41487</c:v>
                </c:pt>
                <c:pt idx="92">
                  <c:v>41518</c:v>
                </c:pt>
                <c:pt idx="93">
                  <c:v>41548</c:v>
                </c:pt>
                <c:pt idx="94">
                  <c:v>41579</c:v>
                </c:pt>
                <c:pt idx="95">
                  <c:v>41609</c:v>
                </c:pt>
                <c:pt idx="96">
                  <c:v>41640</c:v>
                </c:pt>
                <c:pt idx="97">
                  <c:v>41671</c:v>
                </c:pt>
                <c:pt idx="98">
                  <c:v>41699</c:v>
                </c:pt>
                <c:pt idx="99">
                  <c:v>41730</c:v>
                </c:pt>
                <c:pt idx="100">
                  <c:v>41760</c:v>
                </c:pt>
                <c:pt idx="101">
                  <c:v>41791</c:v>
                </c:pt>
                <c:pt idx="102">
                  <c:v>41821</c:v>
                </c:pt>
                <c:pt idx="103">
                  <c:v>41852</c:v>
                </c:pt>
                <c:pt idx="104">
                  <c:v>41883</c:v>
                </c:pt>
                <c:pt idx="105">
                  <c:v>41913</c:v>
                </c:pt>
                <c:pt idx="106">
                  <c:v>41944</c:v>
                </c:pt>
                <c:pt idx="107">
                  <c:v>41974</c:v>
                </c:pt>
                <c:pt idx="108">
                  <c:v>42005</c:v>
                </c:pt>
                <c:pt idx="109">
                  <c:v>42036</c:v>
                </c:pt>
                <c:pt idx="110">
                  <c:v>42064</c:v>
                </c:pt>
                <c:pt idx="111">
                  <c:v>42095</c:v>
                </c:pt>
                <c:pt idx="112">
                  <c:v>42125</c:v>
                </c:pt>
                <c:pt idx="113">
                  <c:v>42156</c:v>
                </c:pt>
                <c:pt idx="114">
                  <c:v>42186</c:v>
                </c:pt>
                <c:pt idx="115">
                  <c:v>42217</c:v>
                </c:pt>
                <c:pt idx="116">
                  <c:v>42248</c:v>
                </c:pt>
                <c:pt idx="117">
                  <c:v>42278</c:v>
                </c:pt>
                <c:pt idx="118">
                  <c:v>42309</c:v>
                </c:pt>
                <c:pt idx="119">
                  <c:v>42339</c:v>
                </c:pt>
                <c:pt idx="120">
                  <c:v>42370</c:v>
                </c:pt>
                <c:pt idx="121">
                  <c:v>42401</c:v>
                </c:pt>
                <c:pt idx="122">
                  <c:v>42430</c:v>
                </c:pt>
                <c:pt idx="123">
                  <c:v>42461</c:v>
                </c:pt>
                <c:pt idx="124">
                  <c:v>42491</c:v>
                </c:pt>
                <c:pt idx="125">
                  <c:v>42522</c:v>
                </c:pt>
                <c:pt idx="126">
                  <c:v>42552</c:v>
                </c:pt>
                <c:pt idx="127">
                  <c:v>42583</c:v>
                </c:pt>
                <c:pt idx="128">
                  <c:v>42614</c:v>
                </c:pt>
                <c:pt idx="129">
                  <c:v>42644</c:v>
                </c:pt>
                <c:pt idx="130">
                  <c:v>42675</c:v>
                </c:pt>
                <c:pt idx="131">
                  <c:v>42705</c:v>
                </c:pt>
                <c:pt idx="132">
                  <c:v>42736</c:v>
                </c:pt>
                <c:pt idx="133">
                  <c:v>42767</c:v>
                </c:pt>
                <c:pt idx="134">
                  <c:v>42795</c:v>
                </c:pt>
                <c:pt idx="135">
                  <c:v>42826</c:v>
                </c:pt>
                <c:pt idx="136">
                  <c:v>42856</c:v>
                </c:pt>
                <c:pt idx="137">
                  <c:v>42887</c:v>
                </c:pt>
                <c:pt idx="138">
                  <c:v>42917</c:v>
                </c:pt>
                <c:pt idx="139">
                  <c:v>42948</c:v>
                </c:pt>
                <c:pt idx="140">
                  <c:v>42979</c:v>
                </c:pt>
                <c:pt idx="141">
                  <c:v>43009</c:v>
                </c:pt>
                <c:pt idx="142">
                  <c:v>43040</c:v>
                </c:pt>
                <c:pt idx="143">
                  <c:v>43070</c:v>
                </c:pt>
                <c:pt idx="144">
                  <c:v>43101</c:v>
                </c:pt>
                <c:pt idx="145">
                  <c:v>43132</c:v>
                </c:pt>
                <c:pt idx="146">
                  <c:v>43160</c:v>
                </c:pt>
                <c:pt idx="147">
                  <c:v>43191</c:v>
                </c:pt>
                <c:pt idx="148">
                  <c:v>43221</c:v>
                </c:pt>
                <c:pt idx="149">
                  <c:v>43252</c:v>
                </c:pt>
                <c:pt idx="150">
                  <c:v>43282</c:v>
                </c:pt>
                <c:pt idx="151">
                  <c:v>43313</c:v>
                </c:pt>
                <c:pt idx="152">
                  <c:v>43344</c:v>
                </c:pt>
                <c:pt idx="153">
                  <c:v>43374</c:v>
                </c:pt>
                <c:pt idx="154">
                  <c:v>43405</c:v>
                </c:pt>
                <c:pt idx="155">
                  <c:v>43435</c:v>
                </c:pt>
                <c:pt idx="156">
                  <c:v>43466</c:v>
                </c:pt>
                <c:pt idx="157">
                  <c:v>43497</c:v>
                </c:pt>
                <c:pt idx="158">
                  <c:v>43525</c:v>
                </c:pt>
                <c:pt idx="159">
                  <c:v>43556</c:v>
                </c:pt>
                <c:pt idx="160">
                  <c:v>43586</c:v>
                </c:pt>
                <c:pt idx="161">
                  <c:v>43617</c:v>
                </c:pt>
                <c:pt idx="162">
                  <c:v>43647</c:v>
                </c:pt>
                <c:pt idx="163">
                  <c:v>43678</c:v>
                </c:pt>
                <c:pt idx="164">
                  <c:v>43709</c:v>
                </c:pt>
                <c:pt idx="165">
                  <c:v>43739</c:v>
                </c:pt>
                <c:pt idx="166">
                  <c:v>43770</c:v>
                </c:pt>
                <c:pt idx="167">
                  <c:v>43800</c:v>
                </c:pt>
                <c:pt idx="168">
                  <c:v>43831</c:v>
                </c:pt>
                <c:pt idx="169">
                  <c:v>43862</c:v>
                </c:pt>
                <c:pt idx="170">
                  <c:v>43891</c:v>
                </c:pt>
                <c:pt idx="171">
                  <c:v>43922</c:v>
                </c:pt>
                <c:pt idx="172">
                  <c:v>43952</c:v>
                </c:pt>
                <c:pt idx="173">
                  <c:v>43983</c:v>
                </c:pt>
                <c:pt idx="174">
                  <c:v>44013</c:v>
                </c:pt>
                <c:pt idx="175">
                  <c:v>44044</c:v>
                </c:pt>
                <c:pt idx="176">
                  <c:v>44075</c:v>
                </c:pt>
                <c:pt idx="177">
                  <c:v>44105</c:v>
                </c:pt>
                <c:pt idx="178">
                  <c:v>44136</c:v>
                </c:pt>
                <c:pt idx="179">
                  <c:v>44166</c:v>
                </c:pt>
                <c:pt idx="180">
                  <c:v>44197</c:v>
                </c:pt>
              </c:numCache>
            </c:numRef>
          </c:cat>
          <c:val>
            <c:numRef>
              <c:f>Sheet1!$C$6:$C$186</c:f>
              <c:numCache>
                <c:formatCode>"$"#,##0</c:formatCode>
                <c:ptCount val="181"/>
                <c:pt idx="0">
                  <c:v>237035</c:v>
                </c:pt>
                <c:pt idx="1">
                  <c:v>240874</c:v>
                </c:pt>
                <c:pt idx="2">
                  <c:v>245347</c:v>
                </c:pt>
                <c:pt idx="3">
                  <c:v>248746</c:v>
                </c:pt>
                <c:pt idx="4">
                  <c:v>247605</c:v>
                </c:pt>
                <c:pt idx="5">
                  <c:v>251575</c:v>
                </c:pt>
                <c:pt idx="6">
                  <c:v>252504</c:v>
                </c:pt>
                <c:pt idx="7">
                  <c:v>249155</c:v>
                </c:pt>
                <c:pt idx="8">
                  <c:v>248906</c:v>
                </c:pt>
                <c:pt idx="9">
                  <c:v>250595</c:v>
                </c:pt>
                <c:pt idx="10">
                  <c:v>254286</c:v>
                </c:pt>
                <c:pt idx="11">
                  <c:v>263503</c:v>
                </c:pt>
                <c:pt idx="12">
                  <c:v>273573</c:v>
                </c:pt>
                <c:pt idx="13">
                  <c:v>268434</c:v>
                </c:pt>
                <c:pt idx="14">
                  <c:v>271615</c:v>
                </c:pt>
                <c:pt idx="15">
                  <c:v>274663</c:v>
                </c:pt>
                <c:pt idx="16">
                  <c:v>282034</c:v>
                </c:pt>
                <c:pt idx="17">
                  <c:v>280492</c:v>
                </c:pt>
                <c:pt idx="18">
                  <c:v>281330</c:v>
                </c:pt>
                <c:pt idx="19">
                  <c:v>285589</c:v>
                </c:pt>
                <c:pt idx="20">
                  <c:v>290053</c:v>
                </c:pt>
                <c:pt idx="21">
                  <c:v>288717</c:v>
                </c:pt>
                <c:pt idx="22">
                  <c:v>291628</c:v>
                </c:pt>
                <c:pt idx="23">
                  <c:v>289482</c:v>
                </c:pt>
                <c:pt idx="24">
                  <c:v>286970</c:v>
                </c:pt>
                <c:pt idx="25">
                  <c:v>292327</c:v>
                </c:pt>
                <c:pt idx="26">
                  <c:v>299540</c:v>
                </c:pt>
                <c:pt idx="27">
                  <c:v>297038</c:v>
                </c:pt>
                <c:pt idx="28">
                  <c:v>297896</c:v>
                </c:pt>
                <c:pt idx="29">
                  <c:v>300053</c:v>
                </c:pt>
                <c:pt idx="30">
                  <c:v>302727</c:v>
                </c:pt>
                <c:pt idx="31">
                  <c:v>305899</c:v>
                </c:pt>
                <c:pt idx="32">
                  <c:v>300748</c:v>
                </c:pt>
                <c:pt idx="33">
                  <c:v>306812</c:v>
                </c:pt>
                <c:pt idx="34">
                  <c:v>309153</c:v>
                </c:pt>
                <c:pt idx="35">
                  <c:v>304622</c:v>
                </c:pt>
                <c:pt idx="36">
                  <c:v>301899</c:v>
                </c:pt>
                <c:pt idx="37">
                  <c:v>313191</c:v>
                </c:pt>
                <c:pt idx="38">
                  <c:v>317598</c:v>
                </c:pt>
                <c:pt idx="39">
                  <c:v>311619</c:v>
                </c:pt>
                <c:pt idx="40">
                  <c:v>309864</c:v>
                </c:pt>
                <c:pt idx="41">
                  <c:v>313078</c:v>
                </c:pt>
                <c:pt idx="42">
                  <c:v>314092</c:v>
                </c:pt>
                <c:pt idx="43">
                  <c:v>306447</c:v>
                </c:pt>
                <c:pt idx="44">
                  <c:v>302497</c:v>
                </c:pt>
                <c:pt idx="45">
                  <c:v>299576</c:v>
                </c:pt>
                <c:pt idx="46">
                  <c:v>294604</c:v>
                </c:pt>
                <c:pt idx="47">
                  <c:v>291538</c:v>
                </c:pt>
                <c:pt idx="48">
                  <c:v>289442</c:v>
                </c:pt>
                <c:pt idx="49">
                  <c:v>283667</c:v>
                </c:pt>
                <c:pt idx="50">
                  <c:v>291016</c:v>
                </c:pt>
                <c:pt idx="51">
                  <c:v>297886</c:v>
                </c:pt>
                <c:pt idx="52">
                  <c:v>295941</c:v>
                </c:pt>
                <c:pt idx="53">
                  <c:v>296372</c:v>
                </c:pt>
                <c:pt idx="54">
                  <c:v>291847</c:v>
                </c:pt>
                <c:pt idx="55">
                  <c:v>297476</c:v>
                </c:pt>
                <c:pt idx="56">
                  <c:v>305293</c:v>
                </c:pt>
                <c:pt idx="57">
                  <c:v>295659</c:v>
                </c:pt>
                <c:pt idx="58">
                  <c:v>290189</c:v>
                </c:pt>
                <c:pt idx="59">
                  <c:v>283069</c:v>
                </c:pt>
                <c:pt idx="60">
                  <c:v>283290</c:v>
                </c:pt>
                <c:pt idx="61">
                  <c:v>278996</c:v>
                </c:pt>
                <c:pt idx="62">
                  <c:v>280800</c:v>
                </c:pt>
                <c:pt idx="63">
                  <c:v>275618</c:v>
                </c:pt>
                <c:pt idx="64">
                  <c:v>273685</c:v>
                </c:pt>
                <c:pt idx="65">
                  <c:v>275603</c:v>
                </c:pt>
                <c:pt idx="66">
                  <c:v>271897</c:v>
                </c:pt>
                <c:pt idx="67">
                  <c:v>279609</c:v>
                </c:pt>
                <c:pt idx="68">
                  <c:v>281396</c:v>
                </c:pt>
                <c:pt idx="69">
                  <c:v>277090</c:v>
                </c:pt>
                <c:pt idx="70">
                  <c:v>279873</c:v>
                </c:pt>
                <c:pt idx="71">
                  <c:v>282266</c:v>
                </c:pt>
                <c:pt idx="72">
                  <c:v>277437</c:v>
                </c:pt>
                <c:pt idx="73">
                  <c:v>276136</c:v>
                </c:pt>
                <c:pt idx="74">
                  <c:v>273573</c:v>
                </c:pt>
                <c:pt idx="75">
                  <c:v>272307</c:v>
                </c:pt>
                <c:pt idx="76">
                  <c:v>275512</c:v>
                </c:pt>
                <c:pt idx="77">
                  <c:v>279719</c:v>
                </c:pt>
                <c:pt idx="78">
                  <c:v>274693</c:v>
                </c:pt>
                <c:pt idx="79">
                  <c:v>274448</c:v>
                </c:pt>
                <c:pt idx="80">
                  <c:v>269006</c:v>
                </c:pt>
                <c:pt idx="81">
                  <c:v>268831</c:v>
                </c:pt>
                <c:pt idx="82">
                  <c:v>267800</c:v>
                </c:pt>
                <c:pt idx="83">
                  <c:v>262124</c:v>
                </c:pt>
                <c:pt idx="84">
                  <c:v>260083</c:v>
                </c:pt>
                <c:pt idx="85">
                  <c:v>266526</c:v>
                </c:pt>
                <c:pt idx="86">
                  <c:v>255552</c:v>
                </c:pt>
                <c:pt idx="87">
                  <c:v>263771</c:v>
                </c:pt>
                <c:pt idx="88">
                  <c:v>262950</c:v>
                </c:pt>
                <c:pt idx="89">
                  <c:v>266026</c:v>
                </c:pt>
                <c:pt idx="90">
                  <c:v>267144</c:v>
                </c:pt>
                <c:pt idx="91">
                  <c:v>267995</c:v>
                </c:pt>
                <c:pt idx="92">
                  <c:v>267333</c:v>
                </c:pt>
                <c:pt idx="93">
                  <c:v>265538</c:v>
                </c:pt>
                <c:pt idx="94">
                  <c:v>264436</c:v>
                </c:pt>
                <c:pt idx="95">
                  <c:v>264407</c:v>
                </c:pt>
                <c:pt idx="96">
                  <c:v>260013</c:v>
                </c:pt>
                <c:pt idx="97">
                  <c:v>259069</c:v>
                </c:pt>
                <c:pt idx="98">
                  <c:v>261847</c:v>
                </c:pt>
                <c:pt idx="99">
                  <c:v>266428</c:v>
                </c:pt>
                <c:pt idx="100">
                  <c:v>269496</c:v>
                </c:pt>
                <c:pt idx="101">
                  <c:v>270257</c:v>
                </c:pt>
                <c:pt idx="102">
                  <c:v>276222</c:v>
                </c:pt>
                <c:pt idx="103">
                  <c:v>276290</c:v>
                </c:pt>
                <c:pt idx="104">
                  <c:v>270737</c:v>
                </c:pt>
                <c:pt idx="105">
                  <c:v>281163</c:v>
                </c:pt>
                <c:pt idx="106">
                  <c:v>273603</c:v>
                </c:pt>
                <c:pt idx="107">
                  <c:v>278642</c:v>
                </c:pt>
                <c:pt idx="108">
                  <c:v>274925</c:v>
                </c:pt>
                <c:pt idx="109">
                  <c:v>274149</c:v>
                </c:pt>
                <c:pt idx="110">
                  <c:v>277280</c:v>
                </c:pt>
                <c:pt idx="111">
                  <c:v>285423</c:v>
                </c:pt>
                <c:pt idx="112">
                  <c:v>287481</c:v>
                </c:pt>
                <c:pt idx="113">
                  <c:v>294983</c:v>
                </c:pt>
                <c:pt idx="114">
                  <c:v>293475</c:v>
                </c:pt>
                <c:pt idx="115">
                  <c:v>299345</c:v>
                </c:pt>
                <c:pt idx="116">
                  <c:v>289559</c:v>
                </c:pt>
                <c:pt idx="117">
                  <c:v>284505</c:v>
                </c:pt>
                <c:pt idx="118">
                  <c:v>281224</c:v>
                </c:pt>
                <c:pt idx="119">
                  <c:v>288820</c:v>
                </c:pt>
                <c:pt idx="120">
                  <c:v>298116</c:v>
                </c:pt>
                <c:pt idx="121">
                  <c:v>296839</c:v>
                </c:pt>
                <c:pt idx="122">
                  <c:v>294632</c:v>
                </c:pt>
                <c:pt idx="123">
                  <c:v>290415</c:v>
                </c:pt>
                <c:pt idx="124">
                  <c:v>287284</c:v>
                </c:pt>
                <c:pt idx="125">
                  <c:v>295527</c:v>
                </c:pt>
                <c:pt idx="126">
                  <c:v>285921</c:v>
                </c:pt>
                <c:pt idx="127">
                  <c:v>284192</c:v>
                </c:pt>
                <c:pt idx="128">
                  <c:v>289006</c:v>
                </c:pt>
                <c:pt idx="129">
                  <c:v>289933</c:v>
                </c:pt>
                <c:pt idx="130">
                  <c:v>291793</c:v>
                </c:pt>
                <c:pt idx="131">
                  <c:v>288565</c:v>
                </c:pt>
                <c:pt idx="132">
                  <c:v>282568</c:v>
                </c:pt>
                <c:pt idx="133">
                  <c:v>291970</c:v>
                </c:pt>
                <c:pt idx="134">
                  <c:v>293064</c:v>
                </c:pt>
                <c:pt idx="135">
                  <c:v>285247</c:v>
                </c:pt>
                <c:pt idx="136">
                  <c:v>294951</c:v>
                </c:pt>
                <c:pt idx="137">
                  <c:v>290753</c:v>
                </c:pt>
                <c:pt idx="138">
                  <c:v>289819</c:v>
                </c:pt>
                <c:pt idx="139">
                  <c:v>285706</c:v>
                </c:pt>
                <c:pt idx="140">
                  <c:v>287580</c:v>
                </c:pt>
                <c:pt idx="141">
                  <c:v>293509</c:v>
                </c:pt>
                <c:pt idx="142">
                  <c:v>294299</c:v>
                </c:pt>
                <c:pt idx="143">
                  <c:v>293415</c:v>
                </c:pt>
                <c:pt idx="144">
                  <c:v>295885</c:v>
                </c:pt>
                <c:pt idx="145">
                  <c:v>297989</c:v>
                </c:pt>
                <c:pt idx="146">
                  <c:v>301389</c:v>
                </c:pt>
                <c:pt idx="147">
                  <c:v>307117</c:v>
                </c:pt>
                <c:pt idx="148">
                  <c:v>307794</c:v>
                </c:pt>
                <c:pt idx="149">
                  <c:v>307735</c:v>
                </c:pt>
                <c:pt idx="150">
                  <c:v>308386</c:v>
                </c:pt>
                <c:pt idx="151">
                  <c:v>313595</c:v>
                </c:pt>
                <c:pt idx="152">
                  <c:v>300360</c:v>
                </c:pt>
                <c:pt idx="153">
                  <c:v>301949</c:v>
                </c:pt>
                <c:pt idx="154">
                  <c:v>299945</c:v>
                </c:pt>
                <c:pt idx="155">
                  <c:v>302807</c:v>
                </c:pt>
                <c:pt idx="156">
                  <c:v>310490</c:v>
                </c:pt>
                <c:pt idx="157">
                  <c:v>321921</c:v>
                </c:pt>
                <c:pt idx="158">
                  <c:v>323437</c:v>
                </c:pt>
                <c:pt idx="159">
                  <c:v>341997</c:v>
                </c:pt>
                <c:pt idx="160">
                  <c:v>333390</c:v>
                </c:pt>
                <c:pt idx="161">
                  <c:v>326701</c:v>
                </c:pt>
                <c:pt idx="162">
                  <c:v>327916</c:v>
                </c:pt>
                <c:pt idx="163">
                  <c:v>326526</c:v>
                </c:pt>
                <c:pt idx="164">
                  <c:v>336796</c:v>
                </c:pt>
                <c:pt idx="165">
                  <c:v>325397</c:v>
                </c:pt>
                <c:pt idx="166">
                  <c:v>329982</c:v>
                </c:pt>
                <c:pt idx="167">
                  <c:v>335130</c:v>
                </c:pt>
                <c:pt idx="168">
                  <c:v>343670</c:v>
                </c:pt>
                <c:pt idx="169">
                  <c:v>344744</c:v>
                </c:pt>
                <c:pt idx="170">
                  <c:v>352537</c:v>
                </c:pt>
                <c:pt idx="171">
                  <c:v>343765</c:v>
                </c:pt>
                <c:pt idx="172">
                  <c:v>350466</c:v>
                </c:pt>
                <c:pt idx="173">
                  <c:v>346475</c:v>
                </c:pt>
                <c:pt idx="174">
                  <c:v>340324</c:v>
                </c:pt>
                <c:pt idx="175">
                  <c:v>334663</c:v>
                </c:pt>
                <c:pt idx="176">
                  <c:v>333626</c:v>
                </c:pt>
                <c:pt idx="177">
                  <c:v>342542</c:v>
                </c:pt>
                <c:pt idx="178">
                  <c:v>346004</c:v>
                </c:pt>
                <c:pt idx="179">
                  <c:v>346392</c:v>
                </c:pt>
                <c:pt idx="180">
                  <c:v>352047</c:v>
                </c:pt>
              </c:numCache>
            </c:numRef>
          </c:val>
          <c:extLst>
            <c:ext xmlns:c16="http://schemas.microsoft.com/office/drawing/2014/chart" uri="{C3380CC4-5D6E-409C-BE32-E72D297353CC}">
              <c16:uniqueId val="{00000001-CC45-204E-A7E6-E001C0660DB4}"/>
            </c:ext>
          </c:extLst>
        </c:ser>
        <c:dLbls>
          <c:showLegendKey val="0"/>
          <c:showVal val="0"/>
          <c:showCatName val="0"/>
          <c:showSerName val="0"/>
          <c:showPercent val="0"/>
          <c:showBubbleSize val="0"/>
        </c:dLbls>
        <c:gapWidth val="150"/>
        <c:shape val="box"/>
        <c:axId val="377282808"/>
        <c:axId val="377281240"/>
        <c:axId val="0"/>
      </c:bar3DChart>
      <c:dateAx>
        <c:axId val="377282808"/>
        <c:scaling>
          <c:orientation val="minMax"/>
          <c:min val="38718"/>
        </c:scaling>
        <c:delete val="0"/>
        <c:axPos val="b"/>
        <c:numFmt formatCode="mmm\-yy"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Constantia" panose="02030602050306030303" pitchFamily="18" charset="0"/>
                <a:ea typeface="+mn-ea"/>
                <a:cs typeface="+mn-cs"/>
              </a:defRPr>
            </a:pPr>
            <a:endParaRPr lang="en-US"/>
          </a:p>
        </c:txPr>
        <c:crossAx val="377281240"/>
        <c:crosses val="autoZero"/>
        <c:auto val="1"/>
        <c:lblOffset val="100"/>
        <c:baseTimeUnit val="months"/>
        <c:majorUnit val="3"/>
        <c:majorTimeUnit val="months"/>
      </c:dateAx>
      <c:valAx>
        <c:axId val="377281240"/>
        <c:scaling>
          <c:orientation val="minMax"/>
        </c:scaling>
        <c:delete val="0"/>
        <c:axPos val="l"/>
        <c:numFmt formatCode="&quot;$&quot;#,##0" sourceLinked="1"/>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Constantia" panose="02030602050306030303" pitchFamily="18" charset="0"/>
                <a:ea typeface="+mn-ea"/>
                <a:cs typeface="+mn-cs"/>
              </a:defRPr>
            </a:pPr>
            <a:endParaRPr lang="en-US"/>
          </a:p>
        </c:txPr>
        <c:crossAx val="377282808"/>
        <c:crosses val="autoZero"/>
        <c:crossBetween val="between"/>
        <c:dispUnits>
          <c:builtInUnit val="thousands"/>
          <c:dispUnitsLbl>
            <c:layout>
              <c:manualLayout>
                <c:xMode val="edge"/>
                <c:yMode val="edge"/>
                <c:x val="7.22720976165858E-3"/>
                <c:y val="0.31459955217462199"/>
              </c:manualLayout>
            </c:layout>
            <c:tx>
              <c:rich>
                <a:bodyPr rot="-5400000" spcFirstLastPara="1" vertOverflow="ellipsis" vert="horz" wrap="square" anchor="ctr" anchorCtr="1"/>
                <a:lstStyle/>
                <a:p>
                  <a:pPr>
                    <a:defRPr sz="1600" b="1" i="0" u="none" strike="noStrike" kern="1200" baseline="0">
                      <a:solidFill>
                        <a:schemeClr val="tx1"/>
                      </a:solidFill>
                      <a:latin typeface="Constantia" panose="02030602050306030303" pitchFamily="18" charset="0"/>
                      <a:ea typeface="+mn-ea"/>
                      <a:cs typeface="+mn-cs"/>
                    </a:defRPr>
                  </a:pPr>
                  <a:r>
                    <a:rPr lang="en-US" b="1"/>
                    <a:t>$ Billions (SAAR)</a:t>
                  </a:r>
                </a:p>
              </c:rich>
            </c:tx>
            <c:spPr>
              <a:noFill/>
              <a:ln>
                <a:noFill/>
              </a:ln>
              <a:effectLst/>
            </c:sp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chemeClr val="tx1"/>
          </a:solidFill>
          <a:latin typeface="Constantia" panose="02030602050306030303" pitchFamily="18" charset="0"/>
        </a:defRPr>
      </a:pPr>
      <a:endParaRPr lang="en-US"/>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89105706010234"/>
          <c:y val="3.55191256830601E-2"/>
          <c:w val="0.64273086839523852"/>
          <c:h val="0.81825136612021798"/>
        </c:manualLayout>
      </c:layout>
      <c:barChart>
        <c:barDir val="bar"/>
        <c:grouping val="clustered"/>
        <c:varyColors val="0"/>
        <c:ser>
          <c:idx val="0"/>
          <c:order val="0"/>
          <c:tx>
            <c:strRef>
              <c:f>Sheet1!$B$2</c:f>
              <c:strCache>
                <c:ptCount val="1"/>
                <c:pt idx="0">
                  <c:v>Series 1</c:v>
                </c:pt>
              </c:strCache>
            </c:strRef>
          </c:tx>
          <c:spPr>
            <a:solidFill>
              <a:srgbClr val="FF9300"/>
            </a:solidFill>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27-9444-8520-695C00C85B08}"/>
                </c:ext>
              </c:extLst>
            </c:dLbl>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27-9444-8520-695C00C85B08}"/>
                </c:ext>
              </c:extLst>
            </c:dLbl>
            <c:dLbl>
              <c:idx val="1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27-9444-8520-695C00C85B0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Sheet1!$A$3:$A$18</c:f>
              <c:strCache>
                <c:ptCount val="16"/>
                <c:pt idx="0">
                  <c:v>Manufacturing</c:v>
                </c:pt>
                <c:pt idx="1">
                  <c:v>Religious</c:v>
                </c:pt>
                <c:pt idx="2">
                  <c:v>Sewage and Waste Disposal</c:v>
                </c:pt>
                <c:pt idx="3">
                  <c:v>Conservation and Development</c:v>
                </c:pt>
                <c:pt idx="4">
                  <c:v>Highway and Street</c:v>
                </c:pt>
                <c:pt idx="5">
                  <c:v>Power</c:v>
                </c:pt>
                <c:pt idx="6">
                  <c:v>Communication</c:v>
                </c:pt>
                <c:pt idx="7">
                  <c:v>Health Care</c:v>
                </c:pt>
                <c:pt idx="8">
                  <c:v>Transportation</c:v>
                </c:pt>
                <c:pt idx="9">
                  <c:v>Commercial</c:v>
                </c:pt>
                <c:pt idx="10">
                  <c:v>Educational</c:v>
                </c:pt>
                <c:pt idx="11">
                  <c:v>Water Supply</c:v>
                </c:pt>
                <c:pt idx="12">
                  <c:v>Amusement and Recreation</c:v>
                </c:pt>
                <c:pt idx="13">
                  <c:v>Public Safety</c:v>
                </c:pt>
                <c:pt idx="14">
                  <c:v>Office</c:v>
                </c:pt>
                <c:pt idx="15">
                  <c:v>Lodging</c:v>
                </c:pt>
              </c:strCache>
            </c:strRef>
          </c:cat>
          <c:val>
            <c:numRef>
              <c:f>Sheet1!$B$3:$B$18</c:f>
              <c:numCache>
                <c:formatCode>0.0%</c:formatCode>
                <c:ptCount val="16"/>
                <c:pt idx="0">
                  <c:v>-5.4751253564054636E-2</c:v>
                </c:pt>
                <c:pt idx="1">
                  <c:v>7.429420505200568E-3</c:v>
                </c:pt>
                <c:pt idx="2">
                  <c:v>4.0901705930138199E-2</c:v>
                </c:pt>
                <c:pt idx="3">
                  <c:v>0.138224614999374</c:v>
                </c:pt>
                <c:pt idx="4">
                  <c:v>0.20083483650154932</c:v>
                </c:pt>
                <c:pt idx="5">
                  <c:v>0.2010329342738606</c:v>
                </c:pt>
                <c:pt idx="6">
                  <c:v>0.21911583899075215</c:v>
                </c:pt>
                <c:pt idx="7">
                  <c:v>0.22393694360125505</c:v>
                </c:pt>
                <c:pt idx="8">
                  <c:v>0.29597908402452222</c:v>
                </c:pt>
                <c:pt idx="9">
                  <c:v>0.34919393455706316</c:v>
                </c:pt>
                <c:pt idx="10">
                  <c:v>0.3740273302683359</c:v>
                </c:pt>
                <c:pt idx="11">
                  <c:v>0.43481787945161021</c:v>
                </c:pt>
                <c:pt idx="12">
                  <c:v>0.50271994978554235</c:v>
                </c:pt>
                <c:pt idx="13">
                  <c:v>0.58652935606060597</c:v>
                </c:pt>
                <c:pt idx="14">
                  <c:v>0.59548388332407631</c:v>
                </c:pt>
                <c:pt idx="15">
                  <c:v>0.62163839470417881</c:v>
                </c:pt>
              </c:numCache>
            </c:numRef>
          </c:val>
          <c:extLst>
            <c:ext xmlns:c16="http://schemas.microsoft.com/office/drawing/2014/chart" uri="{C3380CC4-5D6E-409C-BE32-E72D297353CC}">
              <c16:uniqueId val="{00000003-4627-9444-8520-695C00C85B08}"/>
            </c:ext>
          </c:extLst>
        </c:ser>
        <c:dLbls>
          <c:showLegendKey val="0"/>
          <c:showVal val="0"/>
          <c:showCatName val="0"/>
          <c:showSerName val="0"/>
          <c:showPercent val="0"/>
          <c:showBubbleSize val="0"/>
        </c:dLbls>
        <c:gapWidth val="100"/>
        <c:axId val="-2083302792"/>
        <c:axId val="-2067091000"/>
      </c:barChart>
      <c:catAx>
        <c:axId val="-2083302792"/>
        <c:scaling>
          <c:orientation val="minMax"/>
        </c:scaling>
        <c:delete val="0"/>
        <c:axPos val="l"/>
        <c:numFmt formatCode="General" sourceLinked="0"/>
        <c:majorTickMark val="out"/>
        <c:minorTickMark val="none"/>
        <c:tickLblPos val="low"/>
        <c:crossAx val="-2067091000"/>
        <c:crosses val="autoZero"/>
        <c:auto val="1"/>
        <c:lblAlgn val="ctr"/>
        <c:lblOffset val="100"/>
        <c:tickLblSkip val="1"/>
        <c:noMultiLvlLbl val="0"/>
      </c:catAx>
      <c:valAx>
        <c:axId val="-2067091000"/>
        <c:scaling>
          <c:orientation val="minMax"/>
          <c:max val="0.8"/>
          <c:min val="-0.2"/>
        </c:scaling>
        <c:delete val="0"/>
        <c:axPos val="b"/>
        <c:title>
          <c:tx>
            <c:rich>
              <a:bodyPr/>
              <a:lstStyle/>
              <a:p>
                <a:pPr algn="ctr" rtl="0">
                  <a:defRPr/>
                </a:pPr>
                <a:r>
                  <a:rPr lang="en-US" dirty="0"/>
                  <a:t>5-year % Change</a:t>
                </a:r>
              </a:p>
            </c:rich>
          </c:tx>
          <c:layout>
            <c:manualLayout>
              <c:xMode val="edge"/>
              <c:yMode val="edge"/>
              <c:x val="0.53800513717836596"/>
              <c:y val="0.93442622950819698"/>
            </c:manualLayout>
          </c:layout>
          <c:overlay val="0"/>
        </c:title>
        <c:numFmt formatCode="0%" sourceLinked="0"/>
        <c:majorTickMark val="out"/>
        <c:minorTickMark val="none"/>
        <c:tickLblPos val="nextTo"/>
        <c:crossAx val="-2083302792"/>
        <c:crosses val="autoZero"/>
        <c:crossBetween val="between"/>
        <c:majorUnit val="0.2"/>
      </c:valAx>
    </c:plotArea>
    <c:plotVisOnly val="1"/>
    <c:dispBlanksAs val="gap"/>
    <c:showDLblsOverMax val="0"/>
  </c:chart>
  <c:txPr>
    <a:bodyPr/>
    <a:lstStyle/>
    <a:p>
      <a:pPr>
        <a:defRPr sz="1800">
          <a:latin typeface="Constantia" charset="0"/>
          <a:ea typeface="Constantia" charset="0"/>
          <a:cs typeface="Constantia" charset="0"/>
        </a:defRPr>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89105706010234"/>
          <c:y val="3.55191256830601E-2"/>
          <c:w val="0.64273086839523852"/>
          <c:h val="0.81825136612021798"/>
        </c:manualLayout>
      </c:layout>
      <c:barChart>
        <c:barDir val="bar"/>
        <c:grouping val="clustered"/>
        <c:varyColors val="0"/>
        <c:ser>
          <c:idx val="0"/>
          <c:order val="0"/>
          <c:tx>
            <c:strRef>
              <c:f>Sheet1!$B$2</c:f>
              <c:strCache>
                <c:ptCount val="1"/>
                <c:pt idx="0">
                  <c:v>Series 1</c:v>
                </c:pt>
              </c:strCache>
            </c:strRef>
          </c:tx>
          <c:spPr>
            <a:solidFill>
              <a:srgbClr val="C00000"/>
            </a:solidFill>
          </c:spPr>
          <c:invertIfNegative val="0"/>
          <c:dLbls>
            <c:dLbl>
              <c:idx val="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27-9444-8520-695C00C85B08}"/>
                </c:ext>
              </c:extLst>
            </c:dLbl>
            <c:dLbl>
              <c:idx val="11"/>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27-9444-8520-695C00C85B08}"/>
                </c:ext>
              </c:extLst>
            </c:dLbl>
            <c:dLbl>
              <c:idx val="12"/>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27-9444-8520-695C00C85B08}"/>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Sheet1!$A$3:$A$18</c:f>
              <c:strCache>
                <c:ptCount val="16"/>
                <c:pt idx="0">
                  <c:v>Lodging</c:v>
                </c:pt>
                <c:pt idx="1">
                  <c:v>Conservation and Development</c:v>
                </c:pt>
                <c:pt idx="2">
                  <c:v>Manufacturing</c:v>
                </c:pt>
                <c:pt idx="3">
                  <c:v>Amusement and Recreation</c:v>
                </c:pt>
                <c:pt idx="4">
                  <c:v>Religious</c:v>
                </c:pt>
                <c:pt idx="5">
                  <c:v>Power</c:v>
                </c:pt>
                <c:pt idx="6">
                  <c:v>Commercial</c:v>
                </c:pt>
                <c:pt idx="7">
                  <c:v>Office</c:v>
                </c:pt>
                <c:pt idx="8">
                  <c:v>Health Care</c:v>
                </c:pt>
                <c:pt idx="9">
                  <c:v>Educational</c:v>
                </c:pt>
                <c:pt idx="10">
                  <c:v>Communication</c:v>
                </c:pt>
                <c:pt idx="11">
                  <c:v>Transportation</c:v>
                </c:pt>
                <c:pt idx="12">
                  <c:v>Sewage and Waste Disposal</c:v>
                </c:pt>
                <c:pt idx="13">
                  <c:v>Water Supply</c:v>
                </c:pt>
                <c:pt idx="14">
                  <c:v>Highway and Street</c:v>
                </c:pt>
                <c:pt idx="15">
                  <c:v>Public Safety</c:v>
                </c:pt>
              </c:strCache>
            </c:strRef>
          </c:cat>
          <c:val>
            <c:numRef>
              <c:f>Sheet1!$B$3:$B$18</c:f>
              <c:numCache>
                <c:formatCode>0.0%</c:formatCode>
                <c:ptCount val="16"/>
                <c:pt idx="0">
                  <c:v>-0.22484673077521555</c:v>
                </c:pt>
                <c:pt idx="1">
                  <c:v>-0.22275559187008476</c:v>
                </c:pt>
                <c:pt idx="2">
                  <c:v>-0.14742759442515929</c:v>
                </c:pt>
                <c:pt idx="3">
                  <c:v>-0.1296469853170884</c:v>
                </c:pt>
                <c:pt idx="4">
                  <c:v>-0.12489451476793245</c:v>
                </c:pt>
                <c:pt idx="5">
                  <c:v>-9.7019351675379006E-2</c:v>
                </c:pt>
                <c:pt idx="6">
                  <c:v>-7.9902778103938199E-2</c:v>
                </c:pt>
                <c:pt idx="7">
                  <c:v>-4.520893371757928E-2</c:v>
                </c:pt>
                <c:pt idx="8">
                  <c:v>-2.791755268753815E-2</c:v>
                </c:pt>
                <c:pt idx="9">
                  <c:v>-2.033360395601147E-2</c:v>
                </c:pt>
                <c:pt idx="10">
                  <c:v>-1.6696035242290796E-2</c:v>
                </c:pt>
                <c:pt idx="11">
                  <c:v>-1.2047140986468752E-2</c:v>
                </c:pt>
                <c:pt idx="12">
                  <c:v>7.1816696431963312E-3</c:v>
                </c:pt>
                <c:pt idx="13">
                  <c:v>3.697640284520709E-2</c:v>
                </c:pt>
                <c:pt idx="14">
                  <c:v>6.2131572742277763E-2</c:v>
                </c:pt>
                <c:pt idx="15">
                  <c:v>0.2566522277227723</c:v>
                </c:pt>
              </c:numCache>
            </c:numRef>
          </c:val>
          <c:extLst>
            <c:ext xmlns:c16="http://schemas.microsoft.com/office/drawing/2014/chart" uri="{C3380CC4-5D6E-409C-BE32-E72D297353CC}">
              <c16:uniqueId val="{00000003-4627-9444-8520-695C00C85B08}"/>
            </c:ext>
          </c:extLst>
        </c:ser>
        <c:dLbls>
          <c:showLegendKey val="0"/>
          <c:showVal val="0"/>
          <c:showCatName val="0"/>
          <c:showSerName val="0"/>
          <c:showPercent val="0"/>
          <c:showBubbleSize val="0"/>
        </c:dLbls>
        <c:gapWidth val="100"/>
        <c:axId val="-2083302792"/>
        <c:axId val="-2067091000"/>
      </c:barChart>
      <c:catAx>
        <c:axId val="-2083302792"/>
        <c:scaling>
          <c:orientation val="minMax"/>
        </c:scaling>
        <c:delete val="0"/>
        <c:axPos val="l"/>
        <c:numFmt formatCode="General" sourceLinked="0"/>
        <c:majorTickMark val="out"/>
        <c:minorTickMark val="none"/>
        <c:tickLblPos val="low"/>
        <c:crossAx val="-2067091000"/>
        <c:crosses val="autoZero"/>
        <c:auto val="1"/>
        <c:lblAlgn val="ctr"/>
        <c:lblOffset val="100"/>
        <c:tickLblSkip val="1"/>
        <c:noMultiLvlLbl val="0"/>
      </c:catAx>
      <c:valAx>
        <c:axId val="-2067091000"/>
        <c:scaling>
          <c:orientation val="minMax"/>
          <c:max val="0.4"/>
          <c:min val="-0.4"/>
        </c:scaling>
        <c:delete val="0"/>
        <c:axPos val="b"/>
        <c:title>
          <c:tx>
            <c:rich>
              <a:bodyPr/>
              <a:lstStyle/>
              <a:p>
                <a:pPr algn="ctr" rtl="0">
                  <a:defRPr/>
                </a:pPr>
                <a:r>
                  <a:rPr lang="en-US" dirty="0"/>
                  <a:t>1-year % Change</a:t>
                </a:r>
              </a:p>
            </c:rich>
          </c:tx>
          <c:layout>
            <c:manualLayout>
              <c:xMode val="edge"/>
              <c:yMode val="edge"/>
              <c:x val="0.53800513717836596"/>
              <c:y val="0.93442622950819698"/>
            </c:manualLayout>
          </c:layout>
          <c:overlay val="0"/>
        </c:title>
        <c:numFmt formatCode="0%" sourceLinked="0"/>
        <c:majorTickMark val="out"/>
        <c:minorTickMark val="none"/>
        <c:tickLblPos val="nextTo"/>
        <c:crossAx val="-2083302792"/>
        <c:crosses val="autoZero"/>
        <c:crossBetween val="between"/>
        <c:majorUnit val="0.2"/>
      </c:valAx>
    </c:plotArea>
    <c:plotVisOnly val="1"/>
    <c:dispBlanksAs val="gap"/>
    <c:showDLblsOverMax val="0"/>
  </c:chart>
  <c:txPr>
    <a:bodyPr/>
    <a:lstStyle/>
    <a:p>
      <a:pPr>
        <a:defRPr sz="1800">
          <a:latin typeface="Constantia" charset="0"/>
          <a:ea typeface="Constantia" charset="0"/>
          <a:cs typeface="Constantia"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effectLst/>
              </a:rPr>
              <a:t>%  Change from Preceding Period (SAAR)</a:t>
            </a:r>
            <a:endParaRPr lang="en-US" dirty="0">
              <a:effectLst/>
            </a:endParaRPr>
          </a:p>
        </c:rich>
      </c:tx>
      <c:overlay val="1"/>
    </c:title>
    <c:autoTitleDeleted val="0"/>
    <c:plotArea>
      <c:layout>
        <c:manualLayout>
          <c:layoutTarget val="inner"/>
          <c:xMode val="edge"/>
          <c:yMode val="edge"/>
          <c:x val="6.7107840213155176E-2"/>
          <c:y val="0.10625681110036682"/>
          <c:w val="0.86306445359102835"/>
          <c:h val="0.71123390277969645"/>
        </c:manualLayout>
      </c:layout>
      <c:barChart>
        <c:barDir val="col"/>
        <c:grouping val="clustered"/>
        <c:varyColors val="0"/>
        <c:ser>
          <c:idx val="0"/>
          <c:order val="0"/>
          <c:tx>
            <c:strRef>
              <c:f>Sheet1!$B$4</c:f>
              <c:strCache>
                <c:ptCount val="1"/>
                <c:pt idx="0">
                  <c:v>GDP 1990Q1-2019</c:v>
                </c:pt>
              </c:strCache>
            </c:strRef>
          </c:tx>
          <c:spPr>
            <a:solidFill>
              <a:srgbClr val="011893"/>
            </a:solidFill>
          </c:spPr>
          <c:invertIfNegative val="0"/>
          <c:cat>
            <c:strRef>
              <c:f>Sheet1!$A$5:$A$125</c:f>
              <c:strCache>
                <c:ptCount val="121"/>
                <c:pt idx="0">
                  <c:v>1990Q4</c:v>
                </c:pt>
                <c:pt idx="1">
                  <c:v>1991Q1</c:v>
                </c:pt>
                <c:pt idx="2">
                  <c:v>1991Q2</c:v>
                </c:pt>
                <c:pt idx="3">
                  <c:v>1991Q3</c:v>
                </c:pt>
                <c:pt idx="4">
                  <c:v>1991Q4</c:v>
                </c:pt>
                <c:pt idx="5">
                  <c:v>1992Q1</c:v>
                </c:pt>
                <c:pt idx="6">
                  <c:v>1992Q2</c:v>
                </c:pt>
                <c:pt idx="7">
                  <c:v>1992Q3</c:v>
                </c:pt>
                <c:pt idx="8">
                  <c:v>1992Q4</c:v>
                </c:pt>
                <c:pt idx="9">
                  <c:v>1993Q1</c:v>
                </c:pt>
                <c:pt idx="10">
                  <c:v>1993Q2</c:v>
                </c:pt>
                <c:pt idx="11">
                  <c:v>1993Q3</c:v>
                </c:pt>
                <c:pt idx="12">
                  <c:v>1993Q4</c:v>
                </c:pt>
                <c:pt idx="13">
                  <c:v>1994Q1</c:v>
                </c:pt>
                <c:pt idx="14">
                  <c:v>1994Q2</c:v>
                </c:pt>
                <c:pt idx="15">
                  <c:v>1994Q3</c:v>
                </c:pt>
                <c:pt idx="16">
                  <c:v>1994Q4</c:v>
                </c:pt>
                <c:pt idx="17">
                  <c:v>1995Q1</c:v>
                </c:pt>
                <c:pt idx="18">
                  <c:v>1995Q2</c:v>
                </c:pt>
                <c:pt idx="19">
                  <c:v>1995Q3</c:v>
                </c:pt>
                <c:pt idx="20">
                  <c:v>1995Q4</c:v>
                </c:pt>
                <c:pt idx="21">
                  <c:v>1996Q1</c:v>
                </c:pt>
                <c:pt idx="22">
                  <c:v>1996Q2</c:v>
                </c:pt>
                <c:pt idx="23">
                  <c:v>1996Q3</c:v>
                </c:pt>
                <c:pt idx="24">
                  <c:v>1996Q4</c:v>
                </c:pt>
                <c:pt idx="25">
                  <c:v>1997Q1</c:v>
                </c:pt>
                <c:pt idx="26">
                  <c:v>1997Q2</c:v>
                </c:pt>
                <c:pt idx="27">
                  <c:v>1997Q3</c:v>
                </c:pt>
                <c:pt idx="28">
                  <c:v>1997Q4</c:v>
                </c:pt>
                <c:pt idx="29">
                  <c:v>1998Q1</c:v>
                </c:pt>
                <c:pt idx="30">
                  <c:v>1998Q2</c:v>
                </c:pt>
                <c:pt idx="31">
                  <c:v>1998Q3</c:v>
                </c:pt>
                <c:pt idx="32">
                  <c:v>1998Q4</c:v>
                </c:pt>
                <c:pt idx="33">
                  <c:v>1999Q1</c:v>
                </c:pt>
                <c:pt idx="34">
                  <c:v>1999Q2</c:v>
                </c:pt>
                <c:pt idx="35">
                  <c:v>1999Q3</c:v>
                </c:pt>
                <c:pt idx="36">
                  <c:v>1999Q4</c:v>
                </c:pt>
                <c:pt idx="37">
                  <c:v>2000Q1</c:v>
                </c:pt>
                <c:pt idx="38">
                  <c:v>2000Q2</c:v>
                </c:pt>
                <c:pt idx="39">
                  <c:v>2000Q3</c:v>
                </c:pt>
                <c:pt idx="40">
                  <c:v>2000Q4</c:v>
                </c:pt>
                <c:pt idx="41">
                  <c:v>2001Q1</c:v>
                </c:pt>
                <c:pt idx="42">
                  <c:v>2001Q2</c:v>
                </c:pt>
                <c:pt idx="43">
                  <c:v>2001Q3</c:v>
                </c:pt>
                <c:pt idx="44">
                  <c:v>2001Q4</c:v>
                </c:pt>
                <c:pt idx="45">
                  <c:v>2002Q1</c:v>
                </c:pt>
                <c:pt idx="46">
                  <c:v>2002Q2</c:v>
                </c:pt>
                <c:pt idx="47">
                  <c:v>2002Q3</c:v>
                </c:pt>
                <c:pt idx="48">
                  <c:v>2002Q4</c:v>
                </c:pt>
                <c:pt idx="49">
                  <c:v>2003Q1</c:v>
                </c:pt>
                <c:pt idx="50">
                  <c:v>2003Q2</c:v>
                </c:pt>
                <c:pt idx="51">
                  <c:v>2003Q3</c:v>
                </c:pt>
                <c:pt idx="52">
                  <c:v>2003Q4</c:v>
                </c:pt>
                <c:pt idx="53">
                  <c:v>2004Q1</c:v>
                </c:pt>
                <c:pt idx="54">
                  <c:v>2004Q2</c:v>
                </c:pt>
                <c:pt idx="55">
                  <c:v>2004Q3</c:v>
                </c:pt>
                <c:pt idx="56">
                  <c:v>2004Q4</c:v>
                </c:pt>
                <c:pt idx="57">
                  <c:v>2005Q1</c:v>
                </c:pt>
                <c:pt idx="58">
                  <c:v>2005Q2</c:v>
                </c:pt>
                <c:pt idx="59">
                  <c:v>2005Q3</c:v>
                </c:pt>
                <c:pt idx="60">
                  <c:v>2005Q4</c:v>
                </c:pt>
                <c:pt idx="61">
                  <c:v>2006Q1</c:v>
                </c:pt>
                <c:pt idx="62">
                  <c:v>2006Q2</c:v>
                </c:pt>
                <c:pt idx="63">
                  <c:v>2006Q3</c:v>
                </c:pt>
                <c:pt idx="64">
                  <c:v>2006Q4</c:v>
                </c:pt>
                <c:pt idx="65">
                  <c:v>2007Q1</c:v>
                </c:pt>
                <c:pt idx="66">
                  <c:v>2007Q2</c:v>
                </c:pt>
                <c:pt idx="67">
                  <c:v>2007Q3</c:v>
                </c:pt>
                <c:pt idx="68">
                  <c:v>2007Q4</c:v>
                </c:pt>
                <c:pt idx="69">
                  <c:v>2008Q1</c:v>
                </c:pt>
                <c:pt idx="70">
                  <c:v>2008Q2</c:v>
                </c:pt>
                <c:pt idx="71">
                  <c:v>2008Q3</c:v>
                </c:pt>
                <c:pt idx="72">
                  <c:v>2008Q4</c:v>
                </c:pt>
                <c:pt idx="73">
                  <c:v>2009Q1</c:v>
                </c:pt>
                <c:pt idx="74">
                  <c:v>2009Q2</c:v>
                </c:pt>
                <c:pt idx="75">
                  <c:v>2009Q3</c:v>
                </c:pt>
                <c:pt idx="76">
                  <c:v>2009Q4</c:v>
                </c:pt>
                <c:pt idx="77">
                  <c:v>2010Q1</c:v>
                </c:pt>
                <c:pt idx="78">
                  <c:v>2010Q2</c:v>
                </c:pt>
                <c:pt idx="79">
                  <c:v>2010Q3</c:v>
                </c:pt>
                <c:pt idx="80">
                  <c:v>2010Q4</c:v>
                </c:pt>
                <c:pt idx="81">
                  <c:v>2011Q1</c:v>
                </c:pt>
                <c:pt idx="82">
                  <c:v>2011Q2</c:v>
                </c:pt>
                <c:pt idx="83">
                  <c:v>2011Q3</c:v>
                </c:pt>
                <c:pt idx="84">
                  <c:v>2011Q4</c:v>
                </c:pt>
                <c:pt idx="85">
                  <c:v>2012Q1</c:v>
                </c:pt>
                <c:pt idx="86">
                  <c:v>2012Q2</c:v>
                </c:pt>
                <c:pt idx="87">
                  <c:v>2012Q3</c:v>
                </c:pt>
                <c:pt idx="88">
                  <c:v>2012Q4</c:v>
                </c:pt>
                <c:pt idx="89">
                  <c:v>2013Q1</c:v>
                </c:pt>
                <c:pt idx="90">
                  <c:v>2013Q2</c:v>
                </c:pt>
                <c:pt idx="91">
                  <c:v>2013Q3</c:v>
                </c:pt>
                <c:pt idx="92">
                  <c:v>2013Q4</c:v>
                </c:pt>
                <c:pt idx="93">
                  <c:v>2014Q1</c:v>
                </c:pt>
                <c:pt idx="94">
                  <c:v>2014Q2</c:v>
                </c:pt>
                <c:pt idx="95">
                  <c:v>2014Q3</c:v>
                </c:pt>
                <c:pt idx="96">
                  <c:v>2014Q4</c:v>
                </c:pt>
                <c:pt idx="97">
                  <c:v>2015Q1</c:v>
                </c:pt>
                <c:pt idx="98">
                  <c:v>2015Q2</c:v>
                </c:pt>
                <c:pt idx="99">
                  <c:v>2015Q3</c:v>
                </c:pt>
                <c:pt idx="100">
                  <c:v>2015Q4</c:v>
                </c:pt>
                <c:pt idx="101">
                  <c:v>2016Q1</c:v>
                </c:pt>
                <c:pt idx="102">
                  <c:v>2016Q2</c:v>
                </c:pt>
                <c:pt idx="103">
                  <c:v>2016Q3</c:v>
                </c:pt>
                <c:pt idx="104">
                  <c:v>2016Q4</c:v>
                </c:pt>
                <c:pt idx="105">
                  <c:v>2017Q1</c:v>
                </c:pt>
                <c:pt idx="106">
                  <c:v>2017Q2</c:v>
                </c:pt>
                <c:pt idx="107">
                  <c:v>2017Q3</c:v>
                </c:pt>
                <c:pt idx="108">
                  <c:v>2017Q4</c:v>
                </c:pt>
                <c:pt idx="109">
                  <c:v>2018Q1</c:v>
                </c:pt>
                <c:pt idx="110">
                  <c:v>2018Q2</c:v>
                </c:pt>
                <c:pt idx="111">
                  <c:v>2018Q3</c:v>
                </c:pt>
                <c:pt idx="112">
                  <c:v>2018Q4</c:v>
                </c:pt>
                <c:pt idx="113">
                  <c:v>2019Q1</c:v>
                </c:pt>
                <c:pt idx="114">
                  <c:v>2019Q2</c:v>
                </c:pt>
                <c:pt idx="115">
                  <c:v>2019Q3</c:v>
                </c:pt>
                <c:pt idx="116">
                  <c:v>2019Q4</c:v>
                </c:pt>
                <c:pt idx="117">
                  <c:v>2020Q1</c:v>
                </c:pt>
                <c:pt idx="118">
                  <c:v>2020Q2</c:v>
                </c:pt>
                <c:pt idx="119">
                  <c:v>2020Q3</c:v>
                </c:pt>
                <c:pt idx="120">
                  <c:v>2020Q4</c:v>
                </c:pt>
              </c:strCache>
            </c:strRef>
          </c:cat>
          <c:val>
            <c:numRef>
              <c:f>Sheet1!$B$5:$B$125</c:f>
              <c:numCache>
                <c:formatCode>0.0%</c:formatCode>
                <c:ptCount val="121"/>
                <c:pt idx="0">
                  <c:v>-3.6000000000000004E-2</c:v>
                </c:pt>
                <c:pt idx="1">
                  <c:v>-1.9E-2</c:v>
                </c:pt>
                <c:pt idx="2">
                  <c:v>3.2000000000000001E-2</c:v>
                </c:pt>
                <c:pt idx="3">
                  <c:v>0.02</c:v>
                </c:pt>
                <c:pt idx="4">
                  <c:v>1.3999999999999999E-2</c:v>
                </c:pt>
                <c:pt idx="5">
                  <c:v>4.9000000000000002E-2</c:v>
                </c:pt>
                <c:pt idx="6">
                  <c:v>4.4000000000000004E-2</c:v>
                </c:pt>
                <c:pt idx="7">
                  <c:v>0.04</c:v>
                </c:pt>
                <c:pt idx="8">
                  <c:v>4.2000000000000003E-2</c:v>
                </c:pt>
                <c:pt idx="9">
                  <c:v>6.9999999999999993E-3</c:v>
                </c:pt>
                <c:pt idx="10">
                  <c:v>2.3E-2</c:v>
                </c:pt>
                <c:pt idx="11">
                  <c:v>1.9E-2</c:v>
                </c:pt>
                <c:pt idx="12">
                  <c:v>5.5999999999999994E-2</c:v>
                </c:pt>
                <c:pt idx="13">
                  <c:v>3.9E-2</c:v>
                </c:pt>
                <c:pt idx="14">
                  <c:v>5.5E-2</c:v>
                </c:pt>
                <c:pt idx="15">
                  <c:v>2.4E-2</c:v>
                </c:pt>
                <c:pt idx="16">
                  <c:v>4.7E-2</c:v>
                </c:pt>
                <c:pt idx="17">
                  <c:v>1.3999999999999999E-2</c:v>
                </c:pt>
                <c:pt idx="18">
                  <c:v>1.2E-2</c:v>
                </c:pt>
                <c:pt idx="19">
                  <c:v>3.5000000000000003E-2</c:v>
                </c:pt>
                <c:pt idx="20">
                  <c:v>2.7000000000000003E-2</c:v>
                </c:pt>
                <c:pt idx="21">
                  <c:v>0.03</c:v>
                </c:pt>
                <c:pt idx="22">
                  <c:v>6.8000000000000005E-2</c:v>
                </c:pt>
                <c:pt idx="23">
                  <c:v>3.6000000000000004E-2</c:v>
                </c:pt>
                <c:pt idx="24">
                  <c:v>4.2000000000000003E-2</c:v>
                </c:pt>
                <c:pt idx="25">
                  <c:v>2.6000000000000002E-2</c:v>
                </c:pt>
                <c:pt idx="26">
                  <c:v>6.8000000000000005E-2</c:v>
                </c:pt>
                <c:pt idx="27">
                  <c:v>5.0999999999999997E-2</c:v>
                </c:pt>
                <c:pt idx="28">
                  <c:v>3.5000000000000003E-2</c:v>
                </c:pt>
                <c:pt idx="29">
                  <c:v>4.0999999999999995E-2</c:v>
                </c:pt>
                <c:pt idx="30">
                  <c:v>3.7999999999999999E-2</c:v>
                </c:pt>
                <c:pt idx="31">
                  <c:v>5.0999999999999997E-2</c:v>
                </c:pt>
                <c:pt idx="32">
                  <c:v>6.6000000000000003E-2</c:v>
                </c:pt>
                <c:pt idx="33">
                  <c:v>3.7999999999999999E-2</c:v>
                </c:pt>
                <c:pt idx="34">
                  <c:v>3.1E-2</c:v>
                </c:pt>
                <c:pt idx="35">
                  <c:v>5.2999999999999999E-2</c:v>
                </c:pt>
                <c:pt idx="36">
                  <c:v>7.0000000000000007E-2</c:v>
                </c:pt>
                <c:pt idx="37">
                  <c:v>1.4999999999999999E-2</c:v>
                </c:pt>
                <c:pt idx="38">
                  <c:v>7.4999999999999997E-2</c:v>
                </c:pt>
                <c:pt idx="39">
                  <c:v>5.0000000000000001E-3</c:v>
                </c:pt>
                <c:pt idx="40">
                  <c:v>2.5000000000000001E-2</c:v>
                </c:pt>
                <c:pt idx="41">
                  <c:v>-1.1000000000000001E-2</c:v>
                </c:pt>
                <c:pt idx="42">
                  <c:v>2.4E-2</c:v>
                </c:pt>
                <c:pt idx="43">
                  <c:v>-1.7000000000000001E-2</c:v>
                </c:pt>
                <c:pt idx="44">
                  <c:v>1.1000000000000001E-2</c:v>
                </c:pt>
                <c:pt idx="45">
                  <c:v>3.5000000000000003E-2</c:v>
                </c:pt>
                <c:pt idx="46">
                  <c:v>2.4E-2</c:v>
                </c:pt>
                <c:pt idx="47">
                  <c:v>1.8000000000000002E-2</c:v>
                </c:pt>
                <c:pt idx="48">
                  <c:v>6.0000000000000001E-3</c:v>
                </c:pt>
                <c:pt idx="49">
                  <c:v>2.2000000000000002E-2</c:v>
                </c:pt>
                <c:pt idx="50">
                  <c:v>3.5000000000000003E-2</c:v>
                </c:pt>
                <c:pt idx="51">
                  <c:v>7.0000000000000007E-2</c:v>
                </c:pt>
                <c:pt idx="52">
                  <c:v>4.7E-2</c:v>
                </c:pt>
                <c:pt idx="53">
                  <c:v>2.2000000000000002E-2</c:v>
                </c:pt>
                <c:pt idx="54">
                  <c:v>3.1E-2</c:v>
                </c:pt>
                <c:pt idx="55">
                  <c:v>3.7999999999999999E-2</c:v>
                </c:pt>
                <c:pt idx="56">
                  <c:v>4.0999999999999995E-2</c:v>
                </c:pt>
                <c:pt idx="57">
                  <c:v>4.4999999999999998E-2</c:v>
                </c:pt>
                <c:pt idx="58">
                  <c:v>1.9E-2</c:v>
                </c:pt>
                <c:pt idx="59">
                  <c:v>3.6000000000000004E-2</c:v>
                </c:pt>
                <c:pt idx="60">
                  <c:v>2.6000000000000002E-2</c:v>
                </c:pt>
                <c:pt idx="61">
                  <c:v>5.4000000000000006E-2</c:v>
                </c:pt>
                <c:pt idx="62">
                  <c:v>9.0000000000000011E-3</c:v>
                </c:pt>
                <c:pt idx="63">
                  <c:v>6.0000000000000001E-3</c:v>
                </c:pt>
                <c:pt idx="64">
                  <c:v>3.5000000000000003E-2</c:v>
                </c:pt>
                <c:pt idx="65">
                  <c:v>9.0000000000000011E-3</c:v>
                </c:pt>
                <c:pt idx="66">
                  <c:v>2.3E-2</c:v>
                </c:pt>
                <c:pt idx="67">
                  <c:v>2.2000000000000002E-2</c:v>
                </c:pt>
                <c:pt idx="68">
                  <c:v>2.5000000000000001E-2</c:v>
                </c:pt>
                <c:pt idx="69">
                  <c:v>-2.3E-2</c:v>
                </c:pt>
                <c:pt idx="70">
                  <c:v>2.1000000000000001E-2</c:v>
                </c:pt>
                <c:pt idx="71">
                  <c:v>-2.1000000000000001E-2</c:v>
                </c:pt>
                <c:pt idx="72">
                  <c:v>-8.4000000000000005E-2</c:v>
                </c:pt>
                <c:pt idx="73">
                  <c:v>-4.4000000000000004E-2</c:v>
                </c:pt>
                <c:pt idx="74">
                  <c:v>-6.0000000000000001E-3</c:v>
                </c:pt>
                <c:pt idx="75">
                  <c:v>1.4999999999999999E-2</c:v>
                </c:pt>
                <c:pt idx="76">
                  <c:v>4.4999999999999998E-2</c:v>
                </c:pt>
                <c:pt idx="77">
                  <c:v>1.4999999999999999E-2</c:v>
                </c:pt>
                <c:pt idx="78">
                  <c:v>3.7000000000000005E-2</c:v>
                </c:pt>
                <c:pt idx="79">
                  <c:v>0.03</c:v>
                </c:pt>
                <c:pt idx="80">
                  <c:v>0.02</c:v>
                </c:pt>
                <c:pt idx="81">
                  <c:v>-0.01</c:v>
                </c:pt>
                <c:pt idx="82">
                  <c:v>2.8999999999999998E-2</c:v>
                </c:pt>
                <c:pt idx="83">
                  <c:v>-1E-3</c:v>
                </c:pt>
                <c:pt idx="84">
                  <c:v>4.7E-2</c:v>
                </c:pt>
                <c:pt idx="85">
                  <c:v>3.2000000000000001E-2</c:v>
                </c:pt>
                <c:pt idx="86">
                  <c:v>1.7000000000000001E-2</c:v>
                </c:pt>
                <c:pt idx="87">
                  <c:v>5.0000000000000001E-3</c:v>
                </c:pt>
                <c:pt idx="88">
                  <c:v>5.0000000000000001E-3</c:v>
                </c:pt>
                <c:pt idx="89">
                  <c:v>3.6000000000000004E-2</c:v>
                </c:pt>
                <c:pt idx="90">
                  <c:v>5.0000000000000001E-3</c:v>
                </c:pt>
                <c:pt idx="91">
                  <c:v>3.2000000000000001E-2</c:v>
                </c:pt>
                <c:pt idx="92">
                  <c:v>3.2000000000000001E-2</c:v>
                </c:pt>
                <c:pt idx="93">
                  <c:v>-1.1000000000000001E-2</c:v>
                </c:pt>
                <c:pt idx="94">
                  <c:v>5.5E-2</c:v>
                </c:pt>
                <c:pt idx="95">
                  <c:v>0.05</c:v>
                </c:pt>
                <c:pt idx="96">
                  <c:v>2.3E-2</c:v>
                </c:pt>
                <c:pt idx="97">
                  <c:v>3.7999999999999999E-2</c:v>
                </c:pt>
                <c:pt idx="98">
                  <c:v>2.7000000000000003E-2</c:v>
                </c:pt>
                <c:pt idx="99">
                  <c:v>1.4999999999999999E-2</c:v>
                </c:pt>
                <c:pt idx="100">
                  <c:v>6.0000000000000001E-3</c:v>
                </c:pt>
                <c:pt idx="101">
                  <c:v>2.3E-2</c:v>
                </c:pt>
                <c:pt idx="102">
                  <c:v>1.3000000000000001E-2</c:v>
                </c:pt>
                <c:pt idx="103">
                  <c:v>2.2000000000000002E-2</c:v>
                </c:pt>
                <c:pt idx="104">
                  <c:v>2.5000000000000001E-2</c:v>
                </c:pt>
                <c:pt idx="105">
                  <c:v>2.3E-2</c:v>
                </c:pt>
                <c:pt idx="106">
                  <c:v>1.7000000000000001E-2</c:v>
                </c:pt>
                <c:pt idx="107">
                  <c:v>2.8999999999999998E-2</c:v>
                </c:pt>
                <c:pt idx="108">
                  <c:v>3.9E-2</c:v>
                </c:pt>
                <c:pt idx="109">
                  <c:v>3.7999999999999999E-2</c:v>
                </c:pt>
                <c:pt idx="110">
                  <c:v>2.7000000000000003E-2</c:v>
                </c:pt>
                <c:pt idx="111">
                  <c:v>2.1000000000000001E-2</c:v>
                </c:pt>
                <c:pt idx="112">
                  <c:v>1.3000000000000001E-2</c:v>
                </c:pt>
                <c:pt idx="113">
                  <c:v>2.8999999999999998E-2</c:v>
                </c:pt>
                <c:pt idx="114">
                  <c:v>1.4999999999999999E-2</c:v>
                </c:pt>
                <c:pt idx="115">
                  <c:v>2.6000000000000002E-2</c:v>
                </c:pt>
                <c:pt idx="116">
                  <c:v>2.4E-2</c:v>
                </c:pt>
              </c:numCache>
            </c:numRef>
          </c:val>
          <c:extLst>
            <c:ext xmlns:c16="http://schemas.microsoft.com/office/drawing/2014/chart" uri="{C3380CC4-5D6E-409C-BE32-E72D297353CC}">
              <c16:uniqueId val="{00000000-33C0-904A-8359-E2C1B04BB7D9}"/>
            </c:ext>
          </c:extLst>
        </c:ser>
        <c:dLbls>
          <c:showLegendKey val="0"/>
          <c:showVal val="0"/>
          <c:showCatName val="0"/>
          <c:showSerName val="0"/>
          <c:showPercent val="0"/>
          <c:showBubbleSize val="0"/>
        </c:dLbls>
        <c:gapWidth val="150"/>
        <c:axId val="-2119526328"/>
        <c:axId val="-2119242184"/>
      </c:barChart>
      <c:barChart>
        <c:barDir val="col"/>
        <c:grouping val="clustered"/>
        <c:varyColors val="0"/>
        <c:ser>
          <c:idx val="1"/>
          <c:order val="1"/>
          <c:tx>
            <c:strRef>
              <c:f>Sheet1!$C$4</c:f>
              <c:strCache>
                <c:ptCount val="1"/>
                <c:pt idx="0">
                  <c:v>GDP 2020</c:v>
                </c:pt>
              </c:strCache>
            </c:strRef>
          </c:tx>
          <c:spPr>
            <a:solidFill>
              <a:srgbClr val="FF0000"/>
            </a:solidFill>
          </c:spPr>
          <c:invertIfNegative val="0"/>
          <c:cat>
            <c:strRef>
              <c:f>Sheet1!$A$5:$A$125</c:f>
              <c:strCache>
                <c:ptCount val="121"/>
                <c:pt idx="0">
                  <c:v>1990Q4</c:v>
                </c:pt>
                <c:pt idx="1">
                  <c:v>1991Q1</c:v>
                </c:pt>
                <c:pt idx="2">
                  <c:v>1991Q2</c:v>
                </c:pt>
                <c:pt idx="3">
                  <c:v>1991Q3</c:v>
                </c:pt>
                <c:pt idx="4">
                  <c:v>1991Q4</c:v>
                </c:pt>
                <c:pt idx="5">
                  <c:v>1992Q1</c:v>
                </c:pt>
                <c:pt idx="6">
                  <c:v>1992Q2</c:v>
                </c:pt>
                <c:pt idx="7">
                  <c:v>1992Q3</c:v>
                </c:pt>
                <c:pt idx="8">
                  <c:v>1992Q4</c:v>
                </c:pt>
                <c:pt idx="9">
                  <c:v>1993Q1</c:v>
                </c:pt>
                <c:pt idx="10">
                  <c:v>1993Q2</c:v>
                </c:pt>
                <c:pt idx="11">
                  <c:v>1993Q3</c:v>
                </c:pt>
                <c:pt idx="12">
                  <c:v>1993Q4</c:v>
                </c:pt>
                <c:pt idx="13">
                  <c:v>1994Q1</c:v>
                </c:pt>
                <c:pt idx="14">
                  <c:v>1994Q2</c:v>
                </c:pt>
                <c:pt idx="15">
                  <c:v>1994Q3</c:v>
                </c:pt>
                <c:pt idx="16">
                  <c:v>1994Q4</c:v>
                </c:pt>
                <c:pt idx="17">
                  <c:v>1995Q1</c:v>
                </c:pt>
                <c:pt idx="18">
                  <c:v>1995Q2</c:v>
                </c:pt>
                <c:pt idx="19">
                  <c:v>1995Q3</c:v>
                </c:pt>
                <c:pt idx="20">
                  <c:v>1995Q4</c:v>
                </c:pt>
                <c:pt idx="21">
                  <c:v>1996Q1</c:v>
                </c:pt>
                <c:pt idx="22">
                  <c:v>1996Q2</c:v>
                </c:pt>
                <c:pt idx="23">
                  <c:v>1996Q3</c:v>
                </c:pt>
                <c:pt idx="24">
                  <c:v>1996Q4</c:v>
                </c:pt>
                <c:pt idx="25">
                  <c:v>1997Q1</c:v>
                </c:pt>
                <c:pt idx="26">
                  <c:v>1997Q2</c:v>
                </c:pt>
                <c:pt idx="27">
                  <c:v>1997Q3</c:v>
                </c:pt>
                <c:pt idx="28">
                  <c:v>1997Q4</c:v>
                </c:pt>
                <c:pt idx="29">
                  <c:v>1998Q1</c:v>
                </c:pt>
                <c:pt idx="30">
                  <c:v>1998Q2</c:v>
                </c:pt>
                <c:pt idx="31">
                  <c:v>1998Q3</c:v>
                </c:pt>
                <c:pt idx="32">
                  <c:v>1998Q4</c:v>
                </c:pt>
                <c:pt idx="33">
                  <c:v>1999Q1</c:v>
                </c:pt>
                <c:pt idx="34">
                  <c:v>1999Q2</c:v>
                </c:pt>
                <c:pt idx="35">
                  <c:v>1999Q3</c:v>
                </c:pt>
                <c:pt idx="36">
                  <c:v>1999Q4</c:v>
                </c:pt>
                <c:pt idx="37">
                  <c:v>2000Q1</c:v>
                </c:pt>
                <c:pt idx="38">
                  <c:v>2000Q2</c:v>
                </c:pt>
                <c:pt idx="39">
                  <c:v>2000Q3</c:v>
                </c:pt>
                <c:pt idx="40">
                  <c:v>2000Q4</c:v>
                </c:pt>
                <c:pt idx="41">
                  <c:v>2001Q1</c:v>
                </c:pt>
                <c:pt idx="42">
                  <c:v>2001Q2</c:v>
                </c:pt>
                <c:pt idx="43">
                  <c:v>2001Q3</c:v>
                </c:pt>
                <c:pt idx="44">
                  <c:v>2001Q4</c:v>
                </c:pt>
                <c:pt idx="45">
                  <c:v>2002Q1</c:v>
                </c:pt>
                <c:pt idx="46">
                  <c:v>2002Q2</c:v>
                </c:pt>
                <c:pt idx="47">
                  <c:v>2002Q3</c:v>
                </c:pt>
                <c:pt idx="48">
                  <c:v>2002Q4</c:v>
                </c:pt>
                <c:pt idx="49">
                  <c:v>2003Q1</c:v>
                </c:pt>
                <c:pt idx="50">
                  <c:v>2003Q2</c:v>
                </c:pt>
                <c:pt idx="51">
                  <c:v>2003Q3</c:v>
                </c:pt>
                <c:pt idx="52">
                  <c:v>2003Q4</c:v>
                </c:pt>
                <c:pt idx="53">
                  <c:v>2004Q1</c:v>
                </c:pt>
                <c:pt idx="54">
                  <c:v>2004Q2</c:v>
                </c:pt>
                <c:pt idx="55">
                  <c:v>2004Q3</c:v>
                </c:pt>
                <c:pt idx="56">
                  <c:v>2004Q4</c:v>
                </c:pt>
                <c:pt idx="57">
                  <c:v>2005Q1</c:v>
                </c:pt>
                <c:pt idx="58">
                  <c:v>2005Q2</c:v>
                </c:pt>
                <c:pt idx="59">
                  <c:v>2005Q3</c:v>
                </c:pt>
                <c:pt idx="60">
                  <c:v>2005Q4</c:v>
                </c:pt>
                <c:pt idx="61">
                  <c:v>2006Q1</c:v>
                </c:pt>
                <c:pt idx="62">
                  <c:v>2006Q2</c:v>
                </c:pt>
                <c:pt idx="63">
                  <c:v>2006Q3</c:v>
                </c:pt>
                <c:pt idx="64">
                  <c:v>2006Q4</c:v>
                </c:pt>
                <c:pt idx="65">
                  <c:v>2007Q1</c:v>
                </c:pt>
                <c:pt idx="66">
                  <c:v>2007Q2</c:v>
                </c:pt>
                <c:pt idx="67">
                  <c:v>2007Q3</c:v>
                </c:pt>
                <c:pt idx="68">
                  <c:v>2007Q4</c:v>
                </c:pt>
                <c:pt idx="69">
                  <c:v>2008Q1</c:v>
                </c:pt>
                <c:pt idx="70">
                  <c:v>2008Q2</c:v>
                </c:pt>
                <c:pt idx="71">
                  <c:v>2008Q3</c:v>
                </c:pt>
                <c:pt idx="72">
                  <c:v>2008Q4</c:v>
                </c:pt>
                <c:pt idx="73">
                  <c:v>2009Q1</c:v>
                </c:pt>
                <c:pt idx="74">
                  <c:v>2009Q2</c:v>
                </c:pt>
                <c:pt idx="75">
                  <c:v>2009Q3</c:v>
                </c:pt>
                <c:pt idx="76">
                  <c:v>2009Q4</c:v>
                </c:pt>
                <c:pt idx="77">
                  <c:v>2010Q1</c:v>
                </c:pt>
                <c:pt idx="78">
                  <c:v>2010Q2</c:v>
                </c:pt>
                <c:pt idx="79">
                  <c:v>2010Q3</c:v>
                </c:pt>
                <c:pt idx="80">
                  <c:v>2010Q4</c:v>
                </c:pt>
                <c:pt idx="81">
                  <c:v>2011Q1</c:v>
                </c:pt>
                <c:pt idx="82">
                  <c:v>2011Q2</c:v>
                </c:pt>
                <c:pt idx="83">
                  <c:v>2011Q3</c:v>
                </c:pt>
                <c:pt idx="84">
                  <c:v>2011Q4</c:v>
                </c:pt>
                <c:pt idx="85">
                  <c:v>2012Q1</c:v>
                </c:pt>
                <c:pt idx="86">
                  <c:v>2012Q2</c:v>
                </c:pt>
                <c:pt idx="87">
                  <c:v>2012Q3</c:v>
                </c:pt>
                <c:pt idx="88">
                  <c:v>2012Q4</c:v>
                </c:pt>
                <c:pt idx="89">
                  <c:v>2013Q1</c:v>
                </c:pt>
                <c:pt idx="90">
                  <c:v>2013Q2</c:v>
                </c:pt>
                <c:pt idx="91">
                  <c:v>2013Q3</c:v>
                </c:pt>
                <c:pt idx="92">
                  <c:v>2013Q4</c:v>
                </c:pt>
                <c:pt idx="93">
                  <c:v>2014Q1</c:v>
                </c:pt>
                <c:pt idx="94">
                  <c:v>2014Q2</c:v>
                </c:pt>
                <c:pt idx="95">
                  <c:v>2014Q3</c:v>
                </c:pt>
                <c:pt idx="96">
                  <c:v>2014Q4</c:v>
                </c:pt>
                <c:pt idx="97">
                  <c:v>2015Q1</c:v>
                </c:pt>
                <c:pt idx="98">
                  <c:v>2015Q2</c:v>
                </c:pt>
                <c:pt idx="99">
                  <c:v>2015Q3</c:v>
                </c:pt>
                <c:pt idx="100">
                  <c:v>2015Q4</c:v>
                </c:pt>
                <c:pt idx="101">
                  <c:v>2016Q1</c:v>
                </c:pt>
                <c:pt idx="102">
                  <c:v>2016Q2</c:v>
                </c:pt>
                <c:pt idx="103">
                  <c:v>2016Q3</c:v>
                </c:pt>
                <c:pt idx="104">
                  <c:v>2016Q4</c:v>
                </c:pt>
                <c:pt idx="105">
                  <c:v>2017Q1</c:v>
                </c:pt>
                <c:pt idx="106">
                  <c:v>2017Q2</c:v>
                </c:pt>
                <c:pt idx="107">
                  <c:v>2017Q3</c:v>
                </c:pt>
                <c:pt idx="108">
                  <c:v>2017Q4</c:v>
                </c:pt>
                <c:pt idx="109">
                  <c:v>2018Q1</c:v>
                </c:pt>
                <c:pt idx="110">
                  <c:v>2018Q2</c:v>
                </c:pt>
                <c:pt idx="111">
                  <c:v>2018Q3</c:v>
                </c:pt>
                <c:pt idx="112">
                  <c:v>2018Q4</c:v>
                </c:pt>
                <c:pt idx="113">
                  <c:v>2019Q1</c:v>
                </c:pt>
                <c:pt idx="114">
                  <c:v>2019Q2</c:v>
                </c:pt>
                <c:pt idx="115">
                  <c:v>2019Q3</c:v>
                </c:pt>
                <c:pt idx="116">
                  <c:v>2019Q4</c:v>
                </c:pt>
                <c:pt idx="117">
                  <c:v>2020Q1</c:v>
                </c:pt>
                <c:pt idx="118">
                  <c:v>2020Q2</c:v>
                </c:pt>
                <c:pt idx="119">
                  <c:v>2020Q3</c:v>
                </c:pt>
                <c:pt idx="120">
                  <c:v>2020Q4</c:v>
                </c:pt>
              </c:strCache>
            </c:strRef>
          </c:cat>
          <c:val>
            <c:numRef>
              <c:f>Sheet1!$C$5:$C$125</c:f>
              <c:numCache>
                <c:formatCode>General</c:formatCode>
                <c:ptCount val="121"/>
                <c:pt idx="117" formatCode="0.0%">
                  <c:v>-0.05</c:v>
                </c:pt>
                <c:pt idx="118" formatCode="0.0%">
                  <c:v>-0.314</c:v>
                </c:pt>
                <c:pt idx="119" formatCode="0.0%">
                  <c:v>0.33400000000000002</c:v>
                </c:pt>
                <c:pt idx="120" formatCode="0.00%">
                  <c:v>4.2999999999999997E-2</c:v>
                </c:pt>
              </c:numCache>
            </c:numRef>
          </c:val>
          <c:extLst>
            <c:ext xmlns:c16="http://schemas.microsoft.com/office/drawing/2014/chart" uri="{C3380CC4-5D6E-409C-BE32-E72D297353CC}">
              <c16:uniqueId val="{00000000-2776-8E4B-817F-E6D387012438}"/>
            </c:ext>
          </c:extLst>
        </c:ser>
        <c:dLbls>
          <c:showLegendKey val="0"/>
          <c:showVal val="0"/>
          <c:showCatName val="0"/>
          <c:showSerName val="0"/>
          <c:showPercent val="0"/>
          <c:showBubbleSize val="0"/>
        </c:dLbls>
        <c:gapWidth val="150"/>
        <c:axId val="1631573823"/>
        <c:axId val="1197422415"/>
      </c:barChart>
      <c:catAx>
        <c:axId val="-2119526328"/>
        <c:scaling>
          <c:orientation val="minMax"/>
        </c:scaling>
        <c:delete val="0"/>
        <c:axPos val="b"/>
        <c:numFmt formatCode="General" sourceLinked="0"/>
        <c:majorTickMark val="none"/>
        <c:minorTickMark val="none"/>
        <c:tickLblPos val="low"/>
        <c:crossAx val="-2119242184"/>
        <c:crosses val="autoZero"/>
        <c:auto val="1"/>
        <c:lblAlgn val="ctr"/>
        <c:lblOffset val="100"/>
        <c:noMultiLvlLbl val="0"/>
      </c:catAx>
      <c:valAx>
        <c:axId val="-2119242184"/>
        <c:scaling>
          <c:orientation val="minMax"/>
        </c:scaling>
        <c:delete val="0"/>
        <c:axPos val="l"/>
        <c:title>
          <c:tx>
            <c:rich>
              <a:bodyPr rot="0" vert="horz"/>
              <a:lstStyle/>
              <a:p>
                <a:pPr>
                  <a:defRPr sz="1800">
                    <a:solidFill>
                      <a:srgbClr val="011893"/>
                    </a:solidFill>
                  </a:defRPr>
                </a:pPr>
                <a:r>
                  <a:rPr lang="en-US" sz="1800" dirty="0">
                    <a:solidFill>
                      <a:srgbClr val="011893"/>
                    </a:solidFill>
                  </a:rPr>
                  <a:t>1990-2019</a:t>
                </a:r>
              </a:p>
            </c:rich>
          </c:tx>
          <c:layout>
            <c:manualLayout>
              <c:xMode val="edge"/>
              <c:yMode val="edge"/>
              <c:x val="3.4473673745327284E-3"/>
              <c:y val="1.5925311967583001E-2"/>
            </c:manualLayout>
          </c:layout>
          <c:overlay val="0"/>
        </c:title>
        <c:numFmt formatCode="0%" sourceLinked="0"/>
        <c:majorTickMark val="out"/>
        <c:minorTickMark val="none"/>
        <c:tickLblPos val="nextTo"/>
        <c:crossAx val="-2119526328"/>
        <c:crosses val="autoZero"/>
        <c:crossBetween val="between"/>
      </c:valAx>
      <c:valAx>
        <c:axId val="1197422415"/>
        <c:scaling>
          <c:orientation val="minMax"/>
          <c:max val="0.4"/>
        </c:scaling>
        <c:delete val="0"/>
        <c:axPos val="r"/>
        <c:title>
          <c:tx>
            <c:rich>
              <a:bodyPr rot="0" vert="horz"/>
              <a:lstStyle/>
              <a:p>
                <a:pPr>
                  <a:defRPr>
                    <a:solidFill>
                      <a:srgbClr val="FF0000"/>
                    </a:solidFill>
                  </a:defRPr>
                </a:pPr>
                <a:r>
                  <a:rPr lang="en-US" dirty="0">
                    <a:solidFill>
                      <a:srgbClr val="FF0000"/>
                    </a:solidFill>
                  </a:rPr>
                  <a:t>2020</a:t>
                </a:r>
              </a:p>
            </c:rich>
          </c:tx>
          <c:layout>
            <c:manualLayout>
              <c:xMode val="edge"/>
              <c:yMode val="edge"/>
              <c:x val="0.91901304713804699"/>
              <c:y val="1.7228246688462189E-2"/>
            </c:manualLayout>
          </c:layout>
          <c:overlay val="0"/>
        </c:title>
        <c:numFmt formatCode="0%" sourceLinked="0"/>
        <c:majorTickMark val="out"/>
        <c:minorTickMark val="none"/>
        <c:tickLblPos val="nextTo"/>
        <c:crossAx val="1631573823"/>
        <c:crosses val="max"/>
        <c:crossBetween val="between"/>
      </c:valAx>
      <c:catAx>
        <c:axId val="1631573823"/>
        <c:scaling>
          <c:orientation val="minMax"/>
        </c:scaling>
        <c:delete val="1"/>
        <c:axPos val="b"/>
        <c:numFmt formatCode="General" sourceLinked="1"/>
        <c:majorTickMark val="out"/>
        <c:minorTickMark val="none"/>
        <c:tickLblPos val="nextTo"/>
        <c:crossAx val="1197422415"/>
        <c:crossesAt val="0"/>
        <c:auto val="1"/>
        <c:lblAlgn val="ctr"/>
        <c:lblOffset val="100"/>
        <c:noMultiLvlLbl val="0"/>
      </c:catAx>
    </c:plotArea>
    <c:plotVisOnly val="1"/>
    <c:dispBlanksAs val="gap"/>
    <c:showDLblsOverMax val="0"/>
  </c:chart>
  <c:txPr>
    <a:bodyPr/>
    <a:lstStyle/>
    <a:p>
      <a:pPr>
        <a:defRPr sz="1800">
          <a:latin typeface="Constantia" panose="02030602050306030303" pitchFamily="18" charset="0"/>
          <a:cs typeface="Constantia"/>
        </a:defRPr>
      </a:pPr>
      <a:endParaRPr lang="en-US"/>
    </a:p>
  </c:txPr>
  <c:externalData r:id="rId1">
    <c:autoUpdate val="0"/>
  </c:externalData>
  <c:userShapes r:id="rId2"/>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469034173758581E-2"/>
          <c:y val="4.8724997737351797E-2"/>
          <c:w val="0.91527844057371599"/>
          <c:h val="0.84671689745678347"/>
        </c:manualLayout>
      </c:layout>
      <c:lineChart>
        <c:grouping val="standard"/>
        <c:varyColors val="0"/>
        <c:ser>
          <c:idx val="0"/>
          <c:order val="0"/>
          <c:tx>
            <c:strRef>
              <c:f>Sheet1!$B$3</c:f>
              <c:strCache>
                <c:ptCount val="1"/>
                <c:pt idx="0">
                  <c:v>Consumer Sentiment</c:v>
                </c:pt>
              </c:strCache>
            </c:strRef>
          </c:tx>
          <c:spPr>
            <a:ln w="41275" cap="rnd">
              <a:solidFill>
                <a:srgbClr val="00B0F0"/>
              </a:solidFill>
              <a:round/>
            </a:ln>
            <a:effectLst/>
          </c:spPr>
          <c:marker>
            <c:symbol val="none"/>
          </c:marker>
          <c:cat>
            <c:numRef>
              <c:f>Sheet1!$A$4:$A$198</c:f>
              <c:numCache>
                <c:formatCode>mmm\-yy</c:formatCode>
                <c:ptCount val="195"/>
                <c:pt idx="0">
                  <c:v>38353</c:v>
                </c:pt>
                <c:pt idx="1">
                  <c:v>38384</c:v>
                </c:pt>
                <c:pt idx="2">
                  <c:v>38412</c:v>
                </c:pt>
                <c:pt idx="3">
                  <c:v>38443</c:v>
                </c:pt>
                <c:pt idx="4">
                  <c:v>38473</c:v>
                </c:pt>
                <c:pt idx="5">
                  <c:v>38504</c:v>
                </c:pt>
                <c:pt idx="6">
                  <c:v>38534</c:v>
                </c:pt>
                <c:pt idx="7">
                  <c:v>38565</c:v>
                </c:pt>
                <c:pt idx="8">
                  <c:v>38596</c:v>
                </c:pt>
                <c:pt idx="9">
                  <c:v>38626</c:v>
                </c:pt>
                <c:pt idx="10">
                  <c:v>38657</c:v>
                </c:pt>
                <c:pt idx="11">
                  <c:v>38687</c:v>
                </c:pt>
                <c:pt idx="12">
                  <c:v>38718</c:v>
                </c:pt>
                <c:pt idx="13">
                  <c:v>38749</c:v>
                </c:pt>
                <c:pt idx="14">
                  <c:v>38777</c:v>
                </c:pt>
                <c:pt idx="15">
                  <c:v>38808</c:v>
                </c:pt>
                <c:pt idx="16">
                  <c:v>38838</c:v>
                </c:pt>
                <c:pt idx="17">
                  <c:v>38869</c:v>
                </c:pt>
                <c:pt idx="18">
                  <c:v>38899</c:v>
                </c:pt>
                <c:pt idx="19">
                  <c:v>38930</c:v>
                </c:pt>
                <c:pt idx="20">
                  <c:v>38961</c:v>
                </c:pt>
                <c:pt idx="21">
                  <c:v>38991</c:v>
                </c:pt>
                <c:pt idx="22">
                  <c:v>39022</c:v>
                </c:pt>
                <c:pt idx="23">
                  <c:v>39052</c:v>
                </c:pt>
                <c:pt idx="24">
                  <c:v>39083</c:v>
                </c:pt>
                <c:pt idx="25">
                  <c:v>39114</c:v>
                </c:pt>
                <c:pt idx="26">
                  <c:v>39142</c:v>
                </c:pt>
                <c:pt idx="27">
                  <c:v>39173</c:v>
                </c:pt>
                <c:pt idx="28">
                  <c:v>39203</c:v>
                </c:pt>
                <c:pt idx="29">
                  <c:v>39234</c:v>
                </c:pt>
                <c:pt idx="30">
                  <c:v>39264</c:v>
                </c:pt>
                <c:pt idx="31">
                  <c:v>39295</c:v>
                </c:pt>
                <c:pt idx="32">
                  <c:v>39326</c:v>
                </c:pt>
                <c:pt idx="33">
                  <c:v>39356</c:v>
                </c:pt>
                <c:pt idx="34">
                  <c:v>39387</c:v>
                </c:pt>
                <c:pt idx="35">
                  <c:v>39417</c:v>
                </c:pt>
                <c:pt idx="36">
                  <c:v>39448</c:v>
                </c:pt>
                <c:pt idx="37">
                  <c:v>39479</c:v>
                </c:pt>
                <c:pt idx="38">
                  <c:v>39508</c:v>
                </c:pt>
                <c:pt idx="39">
                  <c:v>39539</c:v>
                </c:pt>
                <c:pt idx="40">
                  <c:v>39569</c:v>
                </c:pt>
                <c:pt idx="41">
                  <c:v>39600</c:v>
                </c:pt>
                <c:pt idx="42">
                  <c:v>39630</c:v>
                </c:pt>
                <c:pt idx="43">
                  <c:v>39661</c:v>
                </c:pt>
                <c:pt idx="44">
                  <c:v>39692</c:v>
                </c:pt>
                <c:pt idx="45">
                  <c:v>39722</c:v>
                </c:pt>
                <c:pt idx="46">
                  <c:v>39753</c:v>
                </c:pt>
                <c:pt idx="47">
                  <c:v>39783</c:v>
                </c:pt>
                <c:pt idx="48">
                  <c:v>39814</c:v>
                </c:pt>
                <c:pt idx="49">
                  <c:v>39845</c:v>
                </c:pt>
                <c:pt idx="50">
                  <c:v>39873</c:v>
                </c:pt>
                <c:pt idx="51">
                  <c:v>39904</c:v>
                </c:pt>
                <c:pt idx="52">
                  <c:v>39934</c:v>
                </c:pt>
                <c:pt idx="53">
                  <c:v>39965</c:v>
                </c:pt>
                <c:pt idx="54">
                  <c:v>39995</c:v>
                </c:pt>
                <c:pt idx="55">
                  <c:v>40026</c:v>
                </c:pt>
                <c:pt idx="56">
                  <c:v>40057</c:v>
                </c:pt>
                <c:pt idx="57">
                  <c:v>40087</c:v>
                </c:pt>
                <c:pt idx="58">
                  <c:v>40118</c:v>
                </c:pt>
                <c:pt idx="59">
                  <c:v>40148</c:v>
                </c:pt>
                <c:pt idx="60">
                  <c:v>40179</c:v>
                </c:pt>
                <c:pt idx="61">
                  <c:v>40210</c:v>
                </c:pt>
                <c:pt idx="62">
                  <c:v>40238</c:v>
                </c:pt>
                <c:pt idx="63">
                  <c:v>40269</c:v>
                </c:pt>
                <c:pt idx="64">
                  <c:v>40299</c:v>
                </c:pt>
                <c:pt idx="65">
                  <c:v>40330</c:v>
                </c:pt>
                <c:pt idx="66">
                  <c:v>40360</c:v>
                </c:pt>
                <c:pt idx="67">
                  <c:v>40391</c:v>
                </c:pt>
                <c:pt idx="68">
                  <c:v>40422</c:v>
                </c:pt>
                <c:pt idx="69">
                  <c:v>40452</c:v>
                </c:pt>
                <c:pt idx="70">
                  <c:v>40483</c:v>
                </c:pt>
                <c:pt idx="71">
                  <c:v>40513</c:v>
                </c:pt>
                <c:pt idx="72">
                  <c:v>40544</c:v>
                </c:pt>
                <c:pt idx="73">
                  <c:v>40575</c:v>
                </c:pt>
                <c:pt idx="74">
                  <c:v>40603</c:v>
                </c:pt>
                <c:pt idx="75">
                  <c:v>40634</c:v>
                </c:pt>
                <c:pt idx="76">
                  <c:v>40664</c:v>
                </c:pt>
                <c:pt idx="77">
                  <c:v>40695</c:v>
                </c:pt>
                <c:pt idx="78">
                  <c:v>40725</c:v>
                </c:pt>
                <c:pt idx="79">
                  <c:v>40756</c:v>
                </c:pt>
                <c:pt idx="80">
                  <c:v>40787</c:v>
                </c:pt>
                <c:pt idx="81">
                  <c:v>40817</c:v>
                </c:pt>
                <c:pt idx="82">
                  <c:v>40848</c:v>
                </c:pt>
                <c:pt idx="83">
                  <c:v>40878</c:v>
                </c:pt>
                <c:pt idx="84">
                  <c:v>40909</c:v>
                </c:pt>
                <c:pt idx="85">
                  <c:v>40940</c:v>
                </c:pt>
                <c:pt idx="86">
                  <c:v>40969</c:v>
                </c:pt>
                <c:pt idx="87">
                  <c:v>41000</c:v>
                </c:pt>
                <c:pt idx="88">
                  <c:v>41030</c:v>
                </c:pt>
                <c:pt idx="89">
                  <c:v>41061</c:v>
                </c:pt>
                <c:pt idx="90">
                  <c:v>41091</c:v>
                </c:pt>
                <c:pt idx="91">
                  <c:v>41122</c:v>
                </c:pt>
                <c:pt idx="92">
                  <c:v>41153</c:v>
                </c:pt>
                <c:pt idx="93">
                  <c:v>41183</c:v>
                </c:pt>
                <c:pt idx="94">
                  <c:v>41214</c:v>
                </c:pt>
                <c:pt idx="95">
                  <c:v>41244</c:v>
                </c:pt>
                <c:pt idx="96">
                  <c:v>41275</c:v>
                </c:pt>
                <c:pt idx="97">
                  <c:v>41306</c:v>
                </c:pt>
                <c:pt idx="98">
                  <c:v>41334</c:v>
                </c:pt>
                <c:pt idx="99">
                  <c:v>41365</c:v>
                </c:pt>
                <c:pt idx="100">
                  <c:v>41395</c:v>
                </c:pt>
                <c:pt idx="101">
                  <c:v>41426</c:v>
                </c:pt>
                <c:pt idx="102">
                  <c:v>41456</c:v>
                </c:pt>
                <c:pt idx="103">
                  <c:v>41487</c:v>
                </c:pt>
                <c:pt idx="104">
                  <c:v>41518</c:v>
                </c:pt>
                <c:pt idx="105">
                  <c:v>41548</c:v>
                </c:pt>
                <c:pt idx="106">
                  <c:v>41579</c:v>
                </c:pt>
                <c:pt idx="107">
                  <c:v>41609</c:v>
                </c:pt>
                <c:pt idx="108">
                  <c:v>41640</c:v>
                </c:pt>
                <c:pt idx="109">
                  <c:v>41671</c:v>
                </c:pt>
                <c:pt idx="110">
                  <c:v>41699</c:v>
                </c:pt>
                <c:pt idx="111">
                  <c:v>41730</c:v>
                </c:pt>
                <c:pt idx="112">
                  <c:v>41760</c:v>
                </c:pt>
                <c:pt idx="113">
                  <c:v>41791</c:v>
                </c:pt>
                <c:pt idx="114">
                  <c:v>41821</c:v>
                </c:pt>
                <c:pt idx="115">
                  <c:v>41852</c:v>
                </c:pt>
                <c:pt idx="116">
                  <c:v>41883</c:v>
                </c:pt>
                <c:pt idx="117">
                  <c:v>41913</c:v>
                </c:pt>
                <c:pt idx="118">
                  <c:v>41944</c:v>
                </c:pt>
                <c:pt idx="119">
                  <c:v>41974</c:v>
                </c:pt>
                <c:pt idx="120">
                  <c:v>42005</c:v>
                </c:pt>
                <c:pt idx="121">
                  <c:v>42036</c:v>
                </c:pt>
                <c:pt idx="122">
                  <c:v>42064</c:v>
                </c:pt>
                <c:pt idx="123">
                  <c:v>42095</c:v>
                </c:pt>
                <c:pt idx="124">
                  <c:v>42125</c:v>
                </c:pt>
                <c:pt idx="125">
                  <c:v>42156</c:v>
                </c:pt>
                <c:pt idx="126">
                  <c:v>42186</c:v>
                </c:pt>
                <c:pt idx="127">
                  <c:v>42217</c:v>
                </c:pt>
                <c:pt idx="128">
                  <c:v>42248</c:v>
                </c:pt>
                <c:pt idx="129">
                  <c:v>42278</c:v>
                </c:pt>
                <c:pt idx="130">
                  <c:v>42309</c:v>
                </c:pt>
                <c:pt idx="131">
                  <c:v>42339</c:v>
                </c:pt>
                <c:pt idx="132">
                  <c:v>42370</c:v>
                </c:pt>
                <c:pt idx="133">
                  <c:v>42401</c:v>
                </c:pt>
                <c:pt idx="134">
                  <c:v>42430</c:v>
                </c:pt>
                <c:pt idx="135">
                  <c:v>42461</c:v>
                </c:pt>
                <c:pt idx="136">
                  <c:v>42491</c:v>
                </c:pt>
                <c:pt idx="137">
                  <c:v>42522</c:v>
                </c:pt>
                <c:pt idx="138">
                  <c:v>42552</c:v>
                </c:pt>
                <c:pt idx="139">
                  <c:v>42583</c:v>
                </c:pt>
                <c:pt idx="140">
                  <c:v>42614</c:v>
                </c:pt>
                <c:pt idx="141">
                  <c:v>42644</c:v>
                </c:pt>
                <c:pt idx="142">
                  <c:v>42675</c:v>
                </c:pt>
                <c:pt idx="143">
                  <c:v>42705</c:v>
                </c:pt>
                <c:pt idx="144">
                  <c:v>42736</c:v>
                </c:pt>
                <c:pt idx="145">
                  <c:v>42767</c:v>
                </c:pt>
                <c:pt idx="146">
                  <c:v>42795</c:v>
                </c:pt>
                <c:pt idx="147">
                  <c:v>42826</c:v>
                </c:pt>
                <c:pt idx="148">
                  <c:v>42856</c:v>
                </c:pt>
                <c:pt idx="149">
                  <c:v>42887</c:v>
                </c:pt>
                <c:pt idx="150">
                  <c:v>42917</c:v>
                </c:pt>
                <c:pt idx="151">
                  <c:v>42948</c:v>
                </c:pt>
                <c:pt idx="152">
                  <c:v>42979</c:v>
                </c:pt>
                <c:pt idx="153">
                  <c:v>43009</c:v>
                </c:pt>
                <c:pt idx="154">
                  <c:v>43040</c:v>
                </c:pt>
                <c:pt idx="155">
                  <c:v>43070</c:v>
                </c:pt>
                <c:pt idx="156">
                  <c:v>43101</c:v>
                </c:pt>
                <c:pt idx="157">
                  <c:v>43132</c:v>
                </c:pt>
                <c:pt idx="158">
                  <c:v>43160</c:v>
                </c:pt>
                <c:pt idx="159">
                  <c:v>43191</c:v>
                </c:pt>
                <c:pt idx="160">
                  <c:v>43221</c:v>
                </c:pt>
                <c:pt idx="161">
                  <c:v>43252</c:v>
                </c:pt>
                <c:pt idx="162">
                  <c:v>43282</c:v>
                </c:pt>
                <c:pt idx="163">
                  <c:v>43313</c:v>
                </c:pt>
                <c:pt idx="164">
                  <c:v>43344</c:v>
                </c:pt>
                <c:pt idx="165">
                  <c:v>43374</c:v>
                </c:pt>
                <c:pt idx="166">
                  <c:v>43405</c:v>
                </c:pt>
                <c:pt idx="167">
                  <c:v>43435</c:v>
                </c:pt>
                <c:pt idx="168">
                  <c:v>43466</c:v>
                </c:pt>
                <c:pt idx="169">
                  <c:v>43497</c:v>
                </c:pt>
                <c:pt idx="170">
                  <c:v>43525</c:v>
                </c:pt>
                <c:pt idx="171">
                  <c:v>43556</c:v>
                </c:pt>
                <c:pt idx="172">
                  <c:v>43586</c:v>
                </c:pt>
                <c:pt idx="173">
                  <c:v>43617</c:v>
                </c:pt>
                <c:pt idx="174">
                  <c:v>43647</c:v>
                </c:pt>
                <c:pt idx="175">
                  <c:v>43678</c:v>
                </c:pt>
                <c:pt idx="176">
                  <c:v>43709</c:v>
                </c:pt>
                <c:pt idx="177">
                  <c:v>43739</c:v>
                </c:pt>
                <c:pt idx="178">
                  <c:v>43770</c:v>
                </c:pt>
                <c:pt idx="179">
                  <c:v>43800</c:v>
                </c:pt>
                <c:pt idx="180">
                  <c:v>43831</c:v>
                </c:pt>
                <c:pt idx="181">
                  <c:v>43862</c:v>
                </c:pt>
                <c:pt idx="182">
                  <c:v>43891</c:v>
                </c:pt>
                <c:pt idx="183">
                  <c:v>43922</c:v>
                </c:pt>
                <c:pt idx="184">
                  <c:v>43952</c:v>
                </c:pt>
                <c:pt idx="185">
                  <c:v>43983</c:v>
                </c:pt>
                <c:pt idx="186">
                  <c:v>44013</c:v>
                </c:pt>
                <c:pt idx="187">
                  <c:v>44044</c:v>
                </c:pt>
                <c:pt idx="188">
                  <c:v>44075</c:v>
                </c:pt>
                <c:pt idx="189">
                  <c:v>44105</c:v>
                </c:pt>
                <c:pt idx="190">
                  <c:v>44136</c:v>
                </c:pt>
                <c:pt idx="191">
                  <c:v>44166</c:v>
                </c:pt>
                <c:pt idx="192">
                  <c:v>44197</c:v>
                </c:pt>
                <c:pt idx="193">
                  <c:v>44228</c:v>
                </c:pt>
                <c:pt idx="194">
                  <c:v>44256</c:v>
                </c:pt>
              </c:numCache>
            </c:numRef>
          </c:cat>
          <c:val>
            <c:numRef>
              <c:f>Sheet1!$B$4:$B$198</c:f>
              <c:numCache>
                <c:formatCode>0.0</c:formatCode>
                <c:ptCount val="195"/>
                <c:pt idx="0">
                  <c:v>95.5</c:v>
                </c:pt>
                <c:pt idx="1">
                  <c:v>94.1</c:v>
                </c:pt>
                <c:pt idx="2">
                  <c:v>92.6</c:v>
                </c:pt>
                <c:pt idx="3">
                  <c:v>87.7</c:v>
                </c:pt>
                <c:pt idx="4">
                  <c:v>86.9</c:v>
                </c:pt>
                <c:pt idx="5">
                  <c:v>96</c:v>
                </c:pt>
                <c:pt idx="6">
                  <c:v>96.5</c:v>
                </c:pt>
                <c:pt idx="7">
                  <c:v>89.1</c:v>
                </c:pt>
                <c:pt idx="8">
                  <c:v>76.900000000000006</c:v>
                </c:pt>
                <c:pt idx="9">
                  <c:v>74.2</c:v>
                </c:pt>
                <c:pt idx="10">
                  <c:v>81.599999999999994</c:v>
                </c:pt>
                <c:pt idx="11">
                  <c:v>91.5</c:v>
                </c:pt>
                <c:pt idx="12">
                  <c:v>91.2</c:v>
                </c:pt>
                <c:pt idx="13">
                  <c:v>86.7</c:v>
                </c:pt>
                <c:pt idx="14">
                  <c:v>88.9</c:v>
                </c:pt>
                <c:pt idx="15">
                  <c:v>87.4</c:v>
                </c:pt>
                <c:pt idx="16">
                  <c:v>79.099999999999994</c:v>
                </c:pt>
                <c:pt idx="17">
                  <c:v>84.9</c:v>
                </c:pt>
                <c:pt idx="18">
                  <c:v>84.7</c:v>
                </c:pt>
                <c:pt idx="19">
                  <c:v>82</c:v>
                </c:pt>
                <c:pt idx="20">
                  <c:v>85.4</c:v>
                </c:pt>
                <c:pt idx="21">
                  <c:v>93.6</c:v>
                </c:pt>
                <c:pt idx="22">
                  <c:v>92.1</c:v>
                </c:pt>
                <c:pt idx="23">
                  <c:v>91.7</c:v>
                </c:pt>
                <c:pt idx="24">
                  <c:v>96.9</c:v>
                </c:pt>
                <c:pt idx="25">
                  <c:v>91.3</c:v>
                </c:pt>
                <c:pt idx="26">
                  <c:v>88.4</c:v>
                </c:pt>
                <c:pt idx="27">
                  <c:v>87.1</c:v>
                </c:pt>
                <c:pt idx="28">
                  <c:v>88.3</c:v>
                </c:pt>
                <c:pt idx="29">
                  <c:v>85.3</c:v>
                </c:pt>
                <c:pt idx="30">
                  <c:v>90.4</c:v>
                </c:pt>
                <c:pt idx="31">
                  <c:v>83.4</c:v>
                </c:pt>
                <c:pt idx="32">
                  <c:v>83.4</c:v>
                </c:pt>
                <c:pt idx="33">
                  <c:v>80.900000000000006</c:v>
                </c:pt>
                <c:pt idx="34">
                  <c:v>76.099999999999994</c:v>
                </c:pt>
                <c:pt idx="35">
                  <c:v>75.5</c:v>
                </c:pt>
                <c:pt idx="36">
                  <c:v>78.400000000000006</c:v>
                </c:pt>
                <c:pt idx="37">
                  <c:v>70.8</c:v>
                </c:pt>
                <c:pt idx="38">
                  <c:v>69.5</c:v>
                </c:pt>
                <c:pt idx="39">
                  <c:v>62.6</c:v>
                </c:pt>
                <c:pt idx="40">
                  <c:v>59.8</c:v>
                </c:pt>
                <c:pt idx="41">
                  <c:v>56.4</c:v>
                </c:pt>
                <c:pt idx="42">
                  <c:v>61.2</c:v>
                </c:pt>
                <c:pt idx="43">
                  <c:v>63</c:v>
                </c:pt>
                <c:pt idx="44">
                  <c:v>70.3</c:v>
                </c:pt>
                <c:pt idx="45">
                  <c:v>57.6</c:v>
                </c:pt>
                <c:pt idx="46">
                  <c:v>55.3</c:v>
                </c:pt>
                <c:pt idx="47">
                  <c:v>60.1</c:v>
                </c:pt>
                <c:pt idx="48">
                  <c:v>61.2</c:v>
                </c:pt>
                <c:pt idx="49">
                  <c:v>56.3</c:v>
                </c:pt>
                <c:pt idx="50">
                  <c:v>57.3</c:v>
                </c:pt>
                <c:pt idx="51">
                  <c:v>65.099999999999994</c:v>
                </c:pt>
                <c:pt idx="52">
                  <c:v>68.7</c:v>
                </c:pt>
                <c:pt idx="53">
                  <c:v>70.8</c:v>
                </c:pt>
                <c:pt idx="54">
                  <c:v>66</c:v>
                </c:pt>
                <c:pt idx="55">
                  <c:v>65.7</c:v>
                </c:pt>
                <c:pt idx="56">
                  <c:v>73.5</c:v>
                </c:pt>
                <c:pt idx="57">
                  <c:v>70.599999999999994</c:v>
                </c:pt>
                <c:pt idx="58">
                  <c:v>67.400000000000006</c:v>
                </c:pt>
                <c:pt idx="59">
                  <c:v>72.5</c:v>
                </c:pt>
                <c:pt idx="60">
                  <c:v>74.400000000000006</c:v>
                </c:pt>
                <c:pt idx="61">
                  <c:v>73.599999999999994</c:v>
                </c:pt>
                <c:pt idx="62">
                  <c:v>73.599999999999994</c:v>
                </c:pt>
                <c:pt idx="63">
                  <c:v>72.2</c:v>
                </c:pt>
                <c:pt idx="64">
                  <c:v>73.599999999999994</c:v>
                </c:pt>
                <c:pt idx="65">
                  <c:v>76</c:v>
                </c:pt>
                <c:pt idx="66">
                  <c:v>67.8</c:v>
                </c:pt>
                <c:pt idx="67">
                  <c:v>68.900000000000006</c:v>
                </c:pt>
                <c:pt idx="68">
                  <c:v>68.2</c:v>
                </c:pt>
                <c:pt idx="69">
                  <c:v>67.7</c:v>
                </c:pt>
                <c:pt idx="70">
                  <c:v>71.599999999999994</c:v>
                </c:pt>
                <c:pt idx="71">
                  <c:v>74.5</c:v>
                </c:pt>
                <c:pt idx="72">
                  <c:v>74.2</c:v>
                </c:pt>
                <c:pt idx="73">
                  <c:v>77.5</c:v>
                </c:pt>
                <c:pt idx="74">
                  <c:v>67.5</c:v>
                </c:pt>
                <c:pt idx="75">
                  <c:v>69.8</c:v>
                </c:pt>
                <c:pt idx="76">
                  <c:v>74.3</c:v>
                </c:pt>
                <c:pt idx="77">
                  <c:v>71.5</c:v>
                </c:pt>
                <c:pt idx="78">
                  <c:v>63.7</c:v>
                </c:pt>
                <c:pt idx="79">
                  <c:v>55.8</c:v>
                </c:pt>
                <c:pt idx="80">
                  <c:v>59.5</c:v>
                </c:pt>
                <c:pt idx="81">
                  <c:v>60.8</c:v>
                </c:pt>
                <c:pt idx="82">
                  <c:v>63.7</c:v>
                </c:pt>
                <c:pt idx="83">
                  <c:v>69.900000000000006</c:v>
                </c:pt>
                <c:pt idx="84">
                  <c:v>75</c:v>
                </c:pt>
                <c:pt idx="85">
                  <c:v>75.3</c:v>
                </c:pt>
                <c:pt idx="86">
                  <c:v>76.2</c:v>
                </c:pt>
                <c:pt idx="87">
                  <c:v>76.400000000000006</c:v>
                </c:pt>
                <c:pt idx="88">
                  <c:v>79.3</c:v>
                </c:pt>
                <c:pt idx="89">
                  <c:v>73.2</c:v>
                </c:pt>
                <c:pt idx="90">
                  <c:v>72.3</c:v>
                </c:pt>
                <c:pt idx="91">
                  <c:v>74.3</c:v>
                </c:pt>
                <c:pt idx="92">
                  <c:v>78.3</c:v>
                </c:pt>
                <c:pt idx="93">
                  <c:v>82.6</c:v>
                </c:pt>
                <c:pt idx="94">
                  <c:v>82.7</c:v>
                </c:pt>
                <c:pt idx="95">
                  <c:v>72.900000000000006</c:v>
                </c:pt>
                <c:pt idx="96">
                  <c:v>73.8</c:v>
                </c:pt>
                <c:pt idx="97">
                  <c:v>77.599999999999994</c:v>
                </c:pt>
                <c:pt idx="98">
                  <c:v>78.599999999999994</c:v>
                </c:pt>
                <c:pt idx="99">
                  <c:v>76.400000000000006</c:v>
                </c:pt>
                <c:pt idx="100">
                  <c:v>84.5</c:v>
                </c:pt>
                <c:pt idx="101">
                  <c:v>84.1</c:v>
                </c:pt>
                <c:pt idx="102">
                  <c:v>85.1</c:v>
                </c:pt>
                <c:pt idx="103">
                  <c:v>82.1</c:v>
                </c:pt>
                <c:pt idx="104">
                  <c:v>77.5</c:v>
                </c:pt>
                <c:pt idx="105">
                  <c:v>73.2</c:v>
                </c:pt>
                <c:pt idx="106">
                  <c:v>75.099999999999994</c:v>
                </c:pt>
                <c:pt idx="107">
                  <c:v>82.5</c:v>
                </c:pt>
                <c:pt idx="108">
                  <c:v>81.2</c:v>
                </c:pt>
                <c:pt idx="109">
                  <c:v>81.599999999999994</c:v>
                </c:pt>
                <c:pt idx="110">
                  <c:v>80</c:v>
                </c:pt>
                <c:pt idx="111">
                  <c:v>84.1</c:v>
                </c:pt>
                <c:pt idx="112">
                  <c:v>81.900000000000006</c:v>
                </c:pt>
                <c:pt idx="113">
                  <c:v>82.5</c:v>
                </c:pt>
                <c:pt idx="114">
                  <c:v>81.8</c:v>
                </c:pt>
                <c:pt idx="115">
                  <c:v>82.5</c:v>
                </c:pt>
                <c:pt idx="116">
                  <c:v>84.6</c:v>
                </c:pt>
                <c:pt idx="117">
                  <c:v>86.9</c:v>
                </c:pt>
                <c:pt idx="118">
                  <c:v>88.8</c:v>
                </c:pt>
                <c:pt idx="119">
                  <c:v>93.6</c:v>
                </c:pt>
                <c:pt idx="120">
                  <c:v>98.1</c:v>
                </c:pt>
                <c:pt idx="121">
                  <c:v>95.4</c:v>
                </c:pt>
                <c:pt idx="122">
                  <c:v>93</c:v>
                </c:pt>
                <c:pt idx="123">
                  <c:v>95.9</c:v>
                </c:pt>
                <c:pt idx="124">
                  <c:v>90.7</c:v>
                </c:pt>
                <c:pt idx="125">
                  <c:v>96.1</c:v>
                </c:pt>
                <c:pt idx="126">
                  <c:v>93.1</c:v>
                </c:pt>
                <c:pt idx="127">
                  <c:v>91.9</c:v>
                </c:pt>
                <c:pt idx="128">
                  <c:v>87.2</c:v>
                </c:pt>
                <c:pt idx="129">
                  <c:v>90</c:v>
                </c:pt>
                <c:pt idx="130">
                  <c:v>91.3</c:v>
                </c:pt>
                <c:pt idx="131">
                  <c:v>92.6</c:v>
                </c:pt>
                <c:pt idx="132">
                  <c:v>92</c:v>
                </c:pt>
                <c:pt idx="133">
                  <c:v>91.7</c:v>
                </c:pt>
                <c:pt idx="134">
                  <c:v>91</c:v>
                </c:pt>
                <c:pt idx="135">
                  <c:v>89</c:v>
                </c:pt>
                <c:pt idx="136">
                  <c:v>94.7</c:v>
                </c:pt>
                <c:pt idx="137">
                  <c:v>93.5</c:v>
                </c:pt>
                <c:pt idx="138">
                  <c:v>90</c:v>
                </c:pt>
                <c:pt idx="139">
                  <c:v>89.8</c:v>
                </c:pt>
                <c:pt idx="140">
                  <c:v>91.2</c:v>
                </c:pt>
                <c:pt idx="141">
                  <c:v>87.2</c:v>
                </c:pt>
                <c:pt idx="142">
                  <c:v>93.8</c:v>
                </c:pt>
                <c:pt idx="143">
                  <c:v>98.2</c:v>
                </c:pt>
                <c:pt idx="144">
                  <c:v>98.5</c:v>
                </c:pt>
                <c:pt idx="145">
                  <c:v>96.3</c:v>
                </c:pt>
                <c:pt idx="146">
                  <c:v>96.9</c:v>
                </c:pt>
                <c:pt idx="147">
                  <c:v>97</c:v>
                </c:pt>
                <c:pt idx="148">
                  <c:v>97.1</c:v>
                </c:pt>
                <c:pt idx="149">
                  <c:v>95</c:v>
                </c:pt>
                <c:pt idx="150">
                  <c:v>93.4</c:v>
                </c:pt>
                <c:pt idx="151">
                  <c:v>96.8</c:v>
                </c:pt>
                <c:pt idx="152">
                  <c:v>95.1</c:v>
                </c:pt>
                <c:pt idx="153">
                  <c:v>100.7</c:v>
                </c:pt>
                <c:pt idx="154">
                  <c:v>98.5</c:v>
                </c:pt>
                <c:pt idx="155">
                  <c:v>95.9</c:v>
                </c:pt>
                <c:pt idx="156">
                  <c:v>95.7</c:v>
                </c:pt>
                <c:pt idx="157">
                  <c:v>99.7</c:v>
                </c:pt>
                <c:pt idx="158">
                  <c:v>101.4</c:v>
                </c:pt>
                <c:pt idx="159">
                  <c:v>98.8</c:v>
                </c:pt>
                <c:pt idx="160">
                  <c:v>98</c:v>
                </c:pt>
                <c:pt idx="161">
                  <c:v>98.2</c:v>
                </c:pt>
                <c:pt idx="162">
                  <c:v>97.9</c:v>
                </c:pt>
                <c:pt idx="163">
                  <c:v>96.2</c:v>
                </c:pt>
                <c:pt idx="164">
                  <c:v>100.1</c:v>
                </c:pt>
                <c:pt idx="165">
                  <c:v>98.6</c:v>
                </c:pt>
                <c:pt idx="166">
                  <c:v>97.5</c:v>
                </c:pt>
                <c:pt idx="167">
                  <c:v>98.3</c:v>
                </c:pt>
                <c:pt idx="168">
                  <c:v>91.2</c:v>
                </c:pt>
                <c:pt idx="169">
                  <c:v>93.8</c:v>
                </c:pt>
                <c:pt idx="170">
                  <c:v>98.4</c:v>
                </c:pt>
                <c:pt idx="171">
                  <c:v>97.2</c:v>
                </c:pt>
                <c:pt idx="172">
                  <c:v>100</c:v>
                </c:pt>
                <c:pt idx="173">
                  <c:v>98.2</c:v>
                </c:pt>
                <c:pt idx="174">
                  <c:v>98.4</c:v>
                </c:pt>
                <c:pt idx="175">
                  <c:v>89.8</c:v>
                </c:pt>
                <c:pt idx="176">
                  <c:v>93.2</c:v>
                </c:pt>
                <c:pt idx="177">
                  <c:v>95.5</c:v>
                </c:pt>
                <c:pt idx="178">
                  <c:v>96.8</c:v>
                </c:pt>
                <c:pt idx="179">
                  <c:v>99.3</c:v>
                </c:pt>
                <c:pt idx="180">
                  <c:v>99.8</c:v>
                </c:pt>
                <c:pt idx="181">
                  <c:v>101</c:v>
                </c:pt>
                <c:pt idx="182">
                  <c:v>89.1</c:v>
                </c:pt>
                <c:pt idx="183">
                  <c:v>71.8</c:v>
                </c:pt>
                <c:pt idx="184">
                  <c:v>72.3</c:v>
                </c:pt>
                <c:pt idx="185">
                  <c:v>78.099999999999994</c:v>
                </c:pt>
                <c:pt idx="186">
                  <c:v>72.5</c:v>
                </c:pt>
                <c:pt idx="187">
                  <c:v>74.099999999999994</c:v>
                </c:pt>
                <c:pt idx="188">
                  <c:v>80.400000000000006</c:v>
                </c:pt>
                <c:pt idx="189">
                  <c:v>81.8</c:v>
                </c:pt>
                <c:pt idx="190">
                  <c:v>76.900000000000006</c:v>
                </c:pt>
                <c:pt idx="191">
                  <c:v>80.7</c:v>
                </c:pt>
                <c:pt idx="192">
                  <c:v>79</c:v>
                </c:pt>
                <c:pt idx="193">
                  <c:v>76.8</c:v>
                </c:pt>
                <c:pt idx="194">
                  <c:v>84.9</c:v>
                </c:pt>
              </c:numCache>
            </c:numRef>
          </c:val>
          <c:smooth val="0"/>
          <c:extLst>
            <c:ext xmlns:c16="http://schemas.microsoft.com/office/drawing/2014/chart" uri="{C3380CC4-5D6E-409C-BE32-E72D297353CC}">
              <c16:uniqueId val="{00000000-7B50-1549-949F-F394FDE3C18B}"/>
            </c:ext>
          </c:extLst>
        </c:ser>
        <c:dLbls>
          <c:showLegendKey val="0"/>
          <c:showVal val="0"/>
          <c:showCatName val="0"/>
          <c:showSerName val="0"/>
          <c:showPercent val="0"/>
          <c:showBubbleSize val="0"/>
        </c:dLbls>
        <c:smooth val="0"/>
        <c:axId val="2050179535"/>
        <c:axId val="2133113759"/>
      </c:lineChart>
      <c:dateAx>
        <c:axId val="2050179535"/>
        <c:scaling>
          <c:orientation val="minMax"/>
          <c:min val="38412"/>
        </c:scaling>
        <c:delete val="0"/>
        <c:axPos val="b"/>
        <c:numFmt formatCode="yyyy" sourceLinked="0"/>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133113759"/>
        <c:crosses val="autoZero"/>
        <c:auto val="1"/>
        <c:lblOffset val="100"/>
        <c:baseTimeUnit val="months"/>
        <c:majorUnit val="12"/>
        <c:majorTimeUnit val="months"/>
      </c:dateAx>
      <c:valAx>
        <c:axId val="2133113759"/>
        <c:scaling>
          <c:orientation val="minMax"/>
          <c:max val="105"/>
          <c:min val="5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0501795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8.299514170577163E-2"/>
          <c:y val="4.3656284538199801E-2"/>
          <c:w val="0.86312667355974437"/>
          <c:h val="0.76990683932503101"/>
        </c:manualLayout>
      </c:layout>
      <c:lineChart>
        <c:grouping val="standard"/>
        <c:varyColors val="0"/>
        <c:ser>
          <c:idx val="0"/>
          <c:order val="0"/>
          <c:tx>
            <c:strRef>
              <c:f>Sheet1!$B$5</c:f>
              <c:strCache>
                <c:ptCount val="1"/>
                <c:pt idx="0">
                  <c:v>Personal saving as a percentage of disposable personal income</c:v>
                </c:pt>
              </c:strCache>
            </c:strRef>
          </c:tx>
          <c:spPr>
            <a:ln>
              <a:solidFill>
                <a:srgbClr val="000090"/>
              </a:solidFill>
            </a:ln>
          </c:spPr>
          <c:marker>
            <c:symbol val="none"/>
          </c:marker>
          <c:cat>
            <c:numRef>
              <c:f>Sheet1!$A$6:$A$271</c:f>
              <c:numCache>
                <c:formatCode>[$-409]mmm\-yy;@</c:formatCode>
                <c:ptCount val="266"/>
                <c:pt idx="0">
                  <c:v>36161</c:v>
                </c:pt>
                <c:pt idx="1">
                  <c:v>36192</c:v>
                </c:pt>
                <c:pt idx="2">
                  <c:v>36220</c:v>
                </c:pt>
                <c:pt idx="3">
                  <c:v>36251</c:v>
                </c:pt>
                <c:pt idx="4">
                  <c:v>36281</c:v>
                </c:pt>
                <c:pt idx="5">
                  <c:v>36312</c:v>
                </c:pt>
                <c:pt idx="6">
                  <c:v>36342</c:v>
                </c:pt>
                <c:pt idx="7">
                  <c:v>36373</c:v>
                </c:pt>
                <c:pt idx="8">
                  <c:v>36404</c:v>
                </c:pt>
                <c:pt idx="9">
                  <c:v>36434</c:v>
                </c:pt>
                <c:pt idx="10">
                  <c:v>36465</c:v>
                </c:pt>
                <c:pt idx="11">
                  <c:v>36495</c:v>
                </c:pt>
                <c:pt idx="12">
                  <c:v>36526</c:v>
                </c:pt>
                <c:pt idx="13">
                  <c:v>36557</c:v>
                </c:pt>
                <c:pt idx="14">
                  <c:v>36586</c:v>
                </c:pt>
                <c:pt idx="15">
                  <c:v>36617</c:v>
                </c:pt>
                <c:pt idx="16">
                  <c:v>36647</c:v>
                </c:pt>
                <c:pt idx="17">
                  <c:v>36678</c:v>
                </c:pt>
                <c:pt idx="18">
                  <c:v>36708</c:v>
                </c:pt>
                <c:pt idx="19">
                  <c:v>36739</c:v>
                </c:pt>
                <c:pt idx="20">
                  <c:v>36770</c:v>
                </c:pt>
                <c:pt idx="21">
                  <c:v>36800</c:v>
                </c:pt>
                <c:pt idx="22">
                  <c:v>36831</c:v>
                </c:pt>
                <c:pt idx="23">
                  <c:v>36861</c:v>
                </c:pt>
                <c:pt idx="24">
                  <c:v>36892</c:v>
                </c:pt>
                <c:pt idx="25">
                  <c:v>36923</c:v>
                </c:pt>
                <c:pt idx="26">
                  <c:v>36951</c:v>
                </c:pt>
                <c:pt idx="27">
                  <c:v>36982</c:v>
                </c:pt>
                <c:pt idx="28">
                  <c:v>37012</c:v>
                </c:pt>
                <c:pt idx="29">
                  <c:v>37043</c:v>
                </c:pt>
                <c:pt idx="30">
                  <c:v>37073</c:v>
                </c:pt>
                <c:pt idx="31">
                  <c:v>37104</c:v>
                </c:pt>
                <c:pt idx="32">
                  <c:v>37135</c:v>
                </c:pt>
                <c:pt idx="33">
                  <c:v>37165</c:v>
                </c:pt>
                <c:pt idx="34">
                  <c:v>37196</c:v>
                </c:pt>
                <c:pt idx="35">
                  <c:v>37226</c:v>
                </c:pt>
                <c:pt idx="36">
                  <c:v>37257</c:v>
                </c:pt>
                <c:pt idx="37">
                  <c:v>37288</c:v>
                </c:pt>
                <c:pt idx="38">
                  <c:v>37316</c:v>
                </c:pt>
                <c:pt idx="39">
                  <c:v>37347</c:v>
                </c:pt>
                <c:pt idx="40">
                  <c:v>37377</c:v>
                </c:pt>
                <c:pt idx="41">
                  <c:v>37408</c:v>
                </c:pt>
                <c:pt idx="42">
                  <c:v>37438</c:v>
                </c:pt>
                <c:pt idx="43">
                  <c:v>37469</c:v>
                </c:pt>
                <c:pt idx="44">
                  <c:v>37500</c:v>
                </c:pt>
                <c:pt idx="45">
                  <c:v>37530</c:v>
                </c:pt>
                <c:pt idx="46">
                  <c:v>37561</c:v>
                </c:pt>
                <c:pt idx="47">
                  <c:v>37591</c:v>
                </c:pt>
                <c:pt idx="48">
                  <c:v>37622</c:v>
                </c:pt>
                <c:pt idx="49">
                  <c:v>37653</c:v>
                </c:pt>
                <c:pt idx="50">
                  <c:v>37681</c:v>
                </c:pt>
                <c:pt idx="51">
                  <c:v>37712</c:v>
                </c:pt>
                <c:pt idx="52">
                  <c:v>37742</c:v>
                </c:pt>
                <c:pt idx="53">
                  <c:v>37773</c:v>
                </c:pt>
                <c:pt idx="54">
                  <c:v>37803</c:v>
                </c:pt>
                <c:pt idx="55">
                  <c:v>37834</c:v>
                </c:pt>
                <c:pt idx="56">
                  <c:v>37865</c:v>
                </c:pt>
                <c:pt idx="57">
                  <c:v>37895</c:v>
                </c:pt>
                <c:pt idx="58">
                  <c:v>37926</c:v>
                </c:pt>
                <c:pt idx="59">
                  <c:v>37956</c:v>
                </c:pt>
                <c:pt idx="60">
                  <c:v>37987</c:v>
                </c:pt>
                <c:pt idx="61">
                  <c:v>38018</c:v>
                </c:pt>
                <c:pt idx="62">
                  <c:v>38047</c:v>
                </c:pt>
                <c:pt idx="63">
                  <c:v>38078</c:v>
                </c:pt>
                <c:pt idx="64">
                  <c:v>38108</c:v>
                </c:pt>
                <c:pt idx="65">
                  <c:v>38139</c:v>
                </c:pt>
                <c:pt idx="66">
                  <c:v>38169</c:v>
                </c:pt>
                <c:pt idx="67">
                  <c:v>38200</c:v>
                </c:pt>
                <c:pt idx="68">
                  <c:v>38231</c:v>
                </c:pt>
                <c:pt idx="69">
                  <c:v>38261</c:v>
                </c:pt>
                <c:pt idx="70">
                  <c:v>38292</c:v>
                </c:pt>
                <c:pt idx="71">
                  <c:v>38322</c:v>
                </c:pt>
                <c:pt idx="72">
                  <c:v>38353</c:v>
                </c:pt>
                <c:pt idx="73">
                  <c:v>38384</c:v>
                </c:pt>
                <c:pt idx="74">
                  <c:v>38412</c:v>
                </c:pt>
                <c:pt idx="75">
                  <c:v>38443</c:v>
                </c:pt>
                <c:pt idx="76">
                  <c:v>38473</c:v>
                </c:pt>
                <c:pt idx="77">
                  <c:v>38504</c:v>
                </c:pt>
                <c:pt idx="78">
                  <c:v>38534</c:v>
                </c:pt>
                <c:pt idx="79">
                  <c:v>38565</c:v>
                </c:pt>
                <c:pt idx="80">
                  <c:v>38596</c:v>
                </c:pt>
                <c:pt idx="81">
                  <c:v>38626</c:v>
                </c:pt>
                <c:pt idx="82">
                  <c:v>38657</c:v>
                </c:pt>
                <c:pt idx="83">
                  <c:v>38687</c:v>
                </c:pt>
                <c:pt idx="84">
                  <c:v>38718</c:v>
                </c:pt>
                <c:pt idx="85">
                  <c:v>38749</c:v>
                </c:pt>
                <c:pt idx="86">
                  <c:v>38777</c:v>
                </c:pt>
                <c:pt idx="87">
                  <c:v>38808</c:v>
                </c:pt>
                <c:pt idx="88">
                  <c:v>38838</c:v>
                </c:pt>
                <c:pt idx="89">
                  <c:v>38869</c:v>
                </c:pt>
                <c:pt idx="90">
                  <c:v>38899</c:v>
                </c:pt>
                <c:pt idx="91">
                  <c:v>38930</c:v>
                </c:pt>
                <c:pt idx="92">
                  <c:v>38961</c:v>
                </c:pt>
                <c:pt idx="93">
                  <c:v>38991</c:v>
                </c:pt>
                <c:pt idx="94">
                  <c:v>39022</c:v>
                </c:pt>
                <c:pt idx="95">
                  <c:v>39052</c:v>
                </c:pt>
                <c:pt idx="96">
                  <c:v>39083</c:v>
                </c:pt>
                <c:pt idx="97">
                  <c:v>39114</c:v>
                </c:pt>
                <c:pt idx="98">
                  <c:v>39142</c:v>
                </c:pt>
                <c:pt idx="99">
                  <c:v>39173</c:v>
                </c:pt>
                <c:pt idx="100">
                  <c:v>39203</c:v>
                </c:pt>
                <c:pt idx="101">
                  <c:v>39234</c:v>
                </c:pt>
                <c:pt idx="102">
                  <c:v>39264</c:v>
                </c:pt>
                <c:pt idx="103">
                  <c:v>39295</c:v>
                </c:pt>
                <c:pt idx="104">
                  <c:v>39326</c:v>
                </c:pt>
                <c:pt idx="105">
                  <c:v>39356</c:v>
                </c:pt>
                <c:pt idx="106">
                  <c:v>39387</c:v>
                </c:pt>
                <c:pt idx="107">
                  <c:v>39417</c:v>
                </c:pt>
                <c:pt idx="108">
                  <c:v>39448</c:v>
                </c:pt>
                <c:pt idx="109">
                  <c:v>39479</c:v>
                </c:pt>
                <c:pt idx="110">
                  <c:v>39508</c:v>
                </c:pt>
                <c:pt idx="111">
                  <c:v>39539</c:v>
                </c:pt>
                <c:pt idx="112">
                  <c:v>39569</c:v>
                </c:pt>
                <c:pt idx="113">
                  <c:v>39600</c:v>
                </c:pt>
                <c:pt idx="114">
                  <c:v>39630</c:v>
                </c:pt>
                <c:pt idx="115">
                  <c:v>39661</c:v>
                </c:pt>
                <c:pt idx="116">
                  <c:v>39692</c:v>
                </c:pt>
                <c:pt idx="117">
                  <c:v>39722</c:v>
                </c:pt>
                <c:pt idx="118">
                  <c:v>39753</c:v>
                </c:pt>
                <c:pt idx="119">
                  <c:v>39783</c:v>
                </c:pt>
                <c:pt idx="120">
                  <c:v>39814</c:v>
                </c:pt>
                <c:pt idx="121">
                  <c:v>39845</c:v>
                </c:pt>
                <c:pt idx="122">
                  <c:v>39873</c:v>
                </c:pt>
                <c:pt idx="123">
                  <c:v>39904</c:v>
                </c:pt>
                <c:pt idx="124">
                  <c:v>39934</c:v>
                </c:pt>
                <c:pt idx="125">
                  <c:v>39965</c:v>
                </c:pt>
                <c:pt idx="126">
                  <c:v>39995</c:v>
                </c:pt>
                <c:pt idx="127">
                  <c:v>40026</c:v>
                </c:pt>
                <c:pt idx="128">
                  <c:v>40057</c:v>
                </c:pt>
                <c:pt idx="129">
                  <c:v>40087</c:v>
                </c:pt>
                <c:pt idx="130">
                  <c:v>40118</c:v>
                </c:pt>
                <c:pt idx="131">
                  <c:v>40148</c:v>
                </c:pt>
                <c:pt idx="132">
                  <c:v>40179</c:v>
                </c:pt>
                <c:pt idx="133">
                  <c:v>40210</c:v>
                </c:pt>
                <c:pt idx="134">
                  <c:v>40238</c:v>
                </c:pt>
                <c:pt idx="135">
                  <c:v>40269</c:v>
                </c:pt>
                <c:pt idx="136">
                  <c:v>40299</c:v>
                </c:pt>
                <c:pt idx="137">
                  <c:v>40330</c:v>
                </c:pt>
                <c:pt idx="138">
                  <c:v>40360</c:v>
                </c:pt>
                <c:pt idx="139">
                  <c:v>40391</c:v>
                </c:pt>
                <c:pt idx="140">
                  <c:v>40422</c:v>
                </c:pt>
                <c:pt idx="141">
                  <c:v>40452</c:v>
                </c:pt>
                <c:pt idx="142">
                  <c:v>40483</c:v>
                </c:pt>
                <c:pt idx="143">
                  <c:v>40513</c:v>
                </c:pt>
                <c:pt idx="144">
                  <c:v>40544</c:v>
                </c:pt>
                <c:pt idx="145">
                  <c:v>40575</c:v>
                </c:pt>
                <c:pt idx="146">
                  <c:v>40603</c:v>
                </c:pt>
                <c:pt idx="147">
                  <c:v>40634</c:v>
                </c:pt>
                <c:pt idx="148">
                  <c:v>40664</c:v>
                </c:pt>
                <c:pt idx="149">
                  <c:v>40695</c:v>
                </c:pt>
                <c:pt idx="150">
                  <c:v>40725</c:v>
                </c:pt>
                <c:pt idx="151">
                  <c:v>40756</c:v>
                </c:pt>
                <c:pt idx="152">
                  <c:v>40787</c:v>
                </c:pt>
                <c:pt idx="153">
                  <c:v>40817</c:v>
                </c:pt>
                <c:pt idx="154">
                  <c:v>40848</c:v>
                </c:pt>
                <c:pt idx="155">
                  <c:v>40878</c:v>
                </c:pt>
                <c:pt idx="156">
                  <c:v>40909</c:v>
                </c:pt>
                <c:pt idx="157">
                  <c:v>40940</c:v>
                </c:pt>
                <c:pt idx="158">
                  <c:v>40969</c:v>
                </c:pt>
                <c:pt idx="159">
                  <c:v>41000</c:v>
                </c:pt>
                <c:pt idx="160">
                  <c:v>41030</c:v>
                </c:pt>
                <c:pt idx="161">
                  <c:v>41061</c:v>
                </c:pt>
                <c:pt idx="162">
                  <c:v>41091</c:v>
                </c:pt>
                <c:pt idx="163">
                  <c:v>41122</c:v>
                </c:pt>
                <c:pt idx="164">
                  <c:v>41153</c:v>
                </c:pt>
                <c:pt idx="165">
                  <c:v>41183</c:v>
                </c:pt>
                <c:pt idx="166">
                  <c:v>41214</c:v>
                </c:pt>
                <c:pt idx="167">
                  <c:v>41244</c:v>
                </c:pt>
                <c:pt idx="168">
                  <c:v>41275</c:v>
                </c:pt>
                <c:pt idx="169">
                  <c:v>41306</c:v>
                </c:pt>
                <c:pt idx="170">
                  <c:v>41334</c:v>
                </c:pt>
                <c:pt idx="171">
                  <c:v>41365</c:v>
                </c:pt>
                <c:pt idx="172">
                  <c:v>41395</c:v>
                </c:pt>
                <c:pt idx="173">
                  <c:v>41426</c:v>
                </c:pt>
                <c:pt idx="174">
                  <c:v>41456</c:v>
                </c:pt>
                <c:pt idx="175">
                  <c:v>41487</c:v>
                </c:pt>
                <c:pt idx="176">
                  <c:v>41518</c:v>
                </c:pt>
                <c:pt idx="177">
                  <c:v>41548</c:v>
                </c:pt>
                <c:pt idx="178">
                  <c:v>41579</c:v>
                </c:pt>
                <c:pt idx="179">
                  <c:v>41609</c:v>
                </c:pt>
                <c:pt idx="180">
                  <c:v>41640</c:v>
                </c:pt>
                <c:pt idx="181">
                  <c:v>41671</c:v>
                </c:pt>
                <c:pt idx="182">
                  <c:v>41699</c:v>
                </c:pt>
                <c:pt idx="183">
                  <c:v>41730</c:v>
                </c:pt>
                <c:pt idx="184">
                  <c:v>41760</c:v>
                </c:pt>
                <c:pt idx="185">
                  <c:v>41791</c:v>
                </c:pt>
                <c:pt idx="186">
                  <c:v>41821</c:v>
                </c:pt>
                <c:pt idx="187">
                  <c:v>41852</c:v>
                </c:pt>
                <c:pt idx="188">
                  <c:v>41883</c:v>
                </c:pt>
                <c:pt idx="189">
                  <c:v>41913</c:v>
                </c:pt>
                <c:pt idx="190">
                  <c:v>41944</c:v>
                </c:pt>
                <c:pt idx="191">
                  <c:v>41974</c:v>
                </c:pt>
                <c:pt idx="192">
                  <c:v>42005</c:v>
                </c:pt>
                <c:pt idx="193">
                  <c:v>42036</c:v>
                </c:pt>
                <c:pt idx="194">
                  <c:v>42064</c:v>
                </c:pt>
                <c:pt idx="195">
                  <c:v>42095</c:v>
                </c:pt>
                <c:pt idx="196">
                  <c:v>42125</c:v>
                </c:pt>
                <c:pt idx="197">
                  <c:v>42156</c:v>
                </c:pt>
                <c:pt idx="198">
                  <c:v>42186</c:v>
                </c:pt>
                <c:pt idx="199">
                  <c:v>42217</c:v>
                </c:pt>
                <c:pt idx="200">
                  <c:v>42248</c:v>
                </c:pt>
                <c:pt idx="201">
                  <c:v>42278</c:v>
                </c:pt>
                <c:pt idx="202">
                  <c:v>42309</c:v>
                </c:pt>
                <c:pt idx="203">
                  <c:v>42339</c:v>
                </c:pt>
                <c:pt idx="204">
                  <c:v>42370</c:v>
                </c:pt>
                <c:pt idx="205">
                  <c:v>42401</c:v>
                </c:pt>
                <c:pt idx="206">
                  <c:v>42430</c:v>
                </c:pt>
                <c:pt idx="207">
                  <c:v>42461</c:v>
                </c:pt>
                <c:pt idx="208">
                  <c:v>42491</c:v>
                </c:pt>
                <c:pt idx="209">
                  <c:v>42522</c:v>
                </c:pt>
                <c:pt idx="210">
                  <c:v>42552</c:v>
                </c:pt>
                <c:pt idx="211">
                  <c:v>42583</c:v>
                </c:pt>
                <c:pt idx="212">
                  <c:v>42614</c:v>
                </c:pt>
                <c:pt idx="213">
                  <c:v>42644</c:v>
                </c:pt>
                <c:pt idx="214">
                  <c:v>42675</c:v>
                </c:pt>
                <c:pt idx="215">
                  <c:v>42705</c:v>
                </c:pt>
                <c:pt idx="216">
                  <c:v>42736</c:v>
                </c:pt>
                <c:pt idx="217">
                  <c:v>42767</c:v>
                </c:pt>
                <c:pt idx="218">
                  <c:v>42795</c:v>
                </c:pt>
                <c:pt idx="219">
                  <c:v>42826</c:v>
                </c:pt>
                <c:pt idx="220">
                  <c:v>42856</c:v>
                </c:pt>
                <c:pt idx="221">
                  <c:v>42887</c:v>
                </c:pt>
                <c:pt idx="222">
                  <c:v>42917</c:v>
                </c:pt>
                <c:pt idx="223">
                  <c:v>42948</c:v>
                </c:pt>
                <c:pt idx="224">
                  <c:v>42979</c:v>
                </c:pt>
                <c:pt idx="225">
                  <c:v>43009</c:v>
                </c:pt>
                <c:pt idx="226">
                  <c:v>43040</c:v>
                </c:pt>
                <c:pt idx="227">
                  <c:v>43070</c:v>
                </c:pt>
                <c:pt idx="228">
                  <c:v>43101</c:v>
                </c:pt>
                <c:pt idx="229">
                  <c:v>43132</c:v>
                </c:pt>
                <c:pt idx="230">
                  <c:v>43160</c:v>
                </c:pt>
                <c:pt idx="231">
                  <c:v>43191</c:v>
                </c:pt>
                <c:pt idx="232">
                  <c:v>43221</c:v>
                </c:pt>
                <c:pt idx="233">
                  <c:v>43252</c:v>
                </c:pt>
                <c:pt idx="234">
                  <c:v>43282</c:v>
                </c:pt>
                <c:pt idx="235">
                  <c:v>43313</c:v>
                </c:pt>
                <c:pt idx="236">
                  <c:v>43344</c:v>
                </c:pt>
                <c:pt idx="237">
                  <c:v>43374</c:v>
                </c:pt>
                <c:pt idx="238">
                  <c:v>43405</c:v>
                </c:pt>
                <c:pt idx="239">
                  <c:v>43435</c:v>
                </c:pt>
                <c:pt idx="240">
                  <c:v>43466</c:v>
                </c:pt>
                <c:pt idx="241">
                  <c:v>43497</c:v>
                </c:pt>
                <c:pt idx="242">
                  <c:v>43525</c:v>
                </c:pt>
                <c:pt idx="243">
                  <c:v>43556</c:v>
                </c:pt>
                <c:pt idx="244">
                  <c:v>43586</c:v>
                </c:pt>
                <c:pt idx="245">
                  <c:v>43617</c:v>
                </c:pt>
                <c:pt idx="246">
                  <c:v>43647</c:v>
                </c:pt>
                <c:pt idx="247">
                  <c:v>43678</c:v>
                </c:pt>
                <c:pt idx="248">
                  <c:v>43709</c:v>
                </c:pt>
                <c:pt idx="249">
                  <c:v>43739</c:v>
                </c:pt>
                <c:pt idx="250">
                  <c:v>43770</c:v>
                </c:pt>
                <c:pt idx="251">
                  <c:v>43800</c:v>
                </c:pt>
                <c:pt idx="252">
                  <c:v>43831</c:v>
                </c:pt>
                <c:pt idx="253">
                  <c:v>43862</c:v>
                </c:pt>
                <c:pt idx="254">
                  <c:v>43891</c:v>
                </c:pt>
                <c:pt idx="255">
                  <c:v>43922</c:v>
                </c:pt>
                <c:pt idx="256">
                  <c:v>43952</c:v>
                </c:pt>
                <c:pt idx="257">
                  <c:v>43983</c:v>
                </c:pt>
                <c:pt idx="258">
                  <c:v>44013</c:v>
                </c:pt>
                <c:pt idx="259">
                  <c:v>44044</c:v>
                </c:pt>
                <c:pt idx="260">
                  <c:v>44075</c:v>
                </c:pt>
                <c:pt idx="261">
                  <c:v>44105</c:v>
                </c:pt>
                <c:pt idx="262">
                  <c:v>44136</c:v>
                </c:pt>
                <c:pt idx="263">
                  <c:v>44166</c:v>
                </c:pt>
                <c:pt idx="264">
                  <c:v>44197</c:v>
                </c:pt>
                <c:pt idx="265">
                  <c:v>44228</c:v>
                </c:pt>
              </c:numCache>
            </c:numRef>
          </c:cat>
          <c:val>
            <c:numRef>
              <c:f>Sheet1!$B$6:$B$271</c:f>
              <c:numCache>
                <c:formatCode>0.0</c:formatCode>
                <c:ptCount val="266"/>
                <c:pt idx="0">
                  <c:v>6.3</c:v>
                </c:pt>
                <c:pt idx="1">
                  <c:v>6.2</c:v>
                </c:pt>
                <c:pt idx="2">
                  <c:v>5.9</c:v>
                </c:pt>
                <c:pt idx="3">
                  <c:v>5.0999999999999996</c:v>
                </c:pt>
                <c:pt idx="4">
                  <c:v>4.9000000000000004</c:v>
                </c:pt>
                <c:pt idx="5">
                  <c:v>4.8</c:v>
                </c:pt>
                <c:pt idx="6">
                  <c:v>4.8</c:v>
                </c:pt>
                <c:pt idx="7">
                  <c:v>4.7</c:v>
                </c:pt>
                <c:pt idx="8">
                  <c:v>4.2</c:v>
                </c:pt>
                <c:pt idx="9">
                  <c:v>4.5</c:v>
                </c:pt>
                <c:pt idx="10">
                  <c:v>4.8</c:v>
                </c:pt>
                <c:pt idx="11">
                  <c:v>4.3</c:v>
                </c:pt>
                <c:pt idx="12">
                  <c:v>5.4</c:v>
                </c:pt>
                <c:pt idx="13">
                  <c:v>4.8</c:v>
                </c:pt>
                <c:pt idx="14">
                  <c:v>4.5</c:v>
                </c:pt>
                <c:pt idx="15">
                  <c:v>5</c:v>
                </c:pt>
                <c:pt idx="16">
                  <c:v>4.9000000000000004</c:v>
                </c:pt>
                <c:pt idx="17">
                  <c:v>4.9000000000000004</c:v>
                </c:pt>
                <c:pt idx="18">
                  <c:v>5.2</c:v>
                </c:pt>
                <c:pt idx="19">
                  <c:v>5.2</c:v>
                </c:pt>
                <c:pt idx="20">
                  <c:v>4.5</c:v>
                </c:pt>
                <c:pt idx="21">
                  <c:v>4.5999999999999996</c:v>
                </c:pt>
                <c:pt idx="22">
                  <c:v>4.5</c:v>
                </c:pt>
                <c:pt idx="23">
                  <c:v>4.2</c:v>
                </c:pt>
                <c:pt idx="24">
                  <c:v>4.8</c:v>
                </c:pt>
                <c:pt idx="25">
                  <c:v>4.9000000000000004</c:v>
                </c:pt>
                <c:pt idx="26">
                  <c:v>5.3</c:v>
                </c:pt>
                <c:pt idx="27">
                  <c:v>5</c:v>
                </c:pt>
                <c:pt idx="28">
                  <c:v>4.4000000000000004</c:v>
                </c:pt>
                <c:pt idx="29">
                  <c:v>4.4000000000000004</c:v>
                </c:pt>
                <c:pt idx="30">
                  <c:v>5.6</c:v>
                </c:pt>
                <c:pt idx="31">
                  <c:v>6.8</c:v>
                </c:pt>
                <c:pt idx="32">
                  <c:v>7</c:v>
                </c:pt>
                <c:pt idx="33">
                  <c:v>3.4</c:v>
                </c:pt>
                <c:pt idx="34">
                  <c:v>4.0999999999999996</c:v>
                </c:pt>
                <c:pt idx="35">
                  <c:v>4.5</c:v>
                </c:pt>
                <c:pt idx="36">
                  <c:v>6.1</c:v>
                </c:pt>
                <c:pt idx="37">
                  <c:v>5.8</c:v>
                </c:pt>
                <c:pt idx="38">
                  <c:v>5.9</c:v>
                </c:pt>
                <c:pt idx="39">
                  <c:v>5.8</c:v>
                </c:pt>
                <c:pt idx="40">
                  <c:v>6.5</c:v>
                </c:pt>
                <c:pt idx="41">
                  <c:v>6.4</c:v>
                </c:pt>
                <c:pt idx="42">
                  <c:v>5.5</c:v>
                </c:pt>
                <c:pt idx="43">
                  <c:v>5.4</c:v>
                </c:pt>
                <c:pt idx="44">
                  <c:v>5.7</c:v>
                </c:pt>
                <c:pt idx="45">
                  <c:v>5.7</c:v>
                </c:pt>
                <c:pt idx="46">
                  <c:v>5.7</c:v>
                </c:pt>
                <c:pt idx="47">
                  <c:v>5.5</c:v>
                </c:pt>
                <c:pt idx="48">
                  <c:v>5.5</c:v>
                </c:pt>
                <c:pt idx="49">
                  <c:v>5.6</c:v>
                </c:pt>
                <c:pt idx="50">
                  <c:v>5.3</c:v>
                </c:pt>
                <c:pt idx="51">
                  <c:v>5.3</c:v>
                </c:pt>
                <c:pt idx="52">
                  <c:v>5.8</c:v>
                </c:pt>
                <c:pt idx="53">
                  <c:v>5.5</c:v>
                </c:pt>
                <c:pt idx="54">
                  <c:v>6.2</c:v>
                </c:pt>
                <c:pt idx="55">
                  <c:v>6</c:v>
                </c:pt>
                <c:pt idx="56">
                  <c:v>5.0999999999999996</c:v>
                </c:pt>
                <c:pt idx="57">
                  <c:v>5.3</c:v>
                </c:pt>
                <c:pt idx="58">
                  <c:v>5.4</c:v>
                </c:pt>
                <c:pt idx="59">
                  <c:v>5.4</c:v>
                </c:pt>
                <c:pt idx="60">
                  <c:v>5</c:v>
                </c:pt>
                <c:pt idx="61">
                  <c:v>5</c:v>
                </c:pt>
                <c:pt idx="62">
                  <c:v>4.9000000000000004</c:v>
                </c:pt>
                <c:pt idx="63">
                  <c:v>5.3</c:v>
                </c:pt>
                <c:pt idx="64">
                  <c:v>5.2</c:v>
                </c:pt>
                <c:pt idx="65">
                  <c:v>5.8</c:v>
                </c:pt>
                <c:pt idx="66">
                  <c:v>5.2</c:v>
                </c:pt>
                <c:pt idx="67">
                  <c:v>5.0999999999999996</c:v>
                </c:pt>
                <c:pt idx="68">
                  <c:v>4.5999999999999996</c:v>
                </c:pt>
                <c:pt idx="69">
                  <c:v>4.5</c:v>
                </c:pt>
                <c:pt idx="70">
                  <c:v>4</c:v>
                </c:pt>
                <c:pt idx="71">
                  <c:v>6.8</c:v>
                </c:pt>
                <c:pt idx="72">
                  <c:v>3.6</c:v>
                </c:pt>
                <c:pt idx="73">
                  <c:v>3.2</c:v>
                </c:pt>
                <c:pt idx="74">
                  <c:v>3.4</c:v>
                </c:pt>
                <c:pt idx="75">
                  <c:v>3</c:v>
                </c:pt>
                <c:pt idx="76">
                  <c:v>3.5</c:v>
                </c:pt>
                <c:pt idx="77">
                  <c:v>2.8</c:v>
                </c:pt>
                <c:pt idx="78">
                  <c:v>2.2000000000000002</c:v>
                </c:pt>
                <c:pt idx="79">
                  <c:v>2.6</c:v>
                </c:pt>
                <c:pt idx="80">
                  <c:v>2.6</c:v>
                </c:pt>
                <c:pt idx="81">
                  <c:v>3</c:v>
                </c:pt>
                <c:pt idx="82">
                  <c:v>3.5</c:v>
                </c:pt>
                <c:pt idx="83">
                  <c:v>3.6</c:v>
                </c:pt>
                <c:pt idx="84">
                  <c:v>4.2</c:v>
                </c:pt>
                <c:pt idx="85">
                  <c:v>4.2</c:v>
                </c:pt>
                <c:pt idx="86">
                  <c:v>4.2</c:v>
                </c:pt>
                <c:pt idx="87">
                  <c:v>3.9</c:v>
                </c:pt>
                <c:pt idx="88">
                  <c:v>3.7</c:v>
                </c:pt>
                <c:pt idx="89">
                  <c:v>3.9</c:v>
                </c:pt>
                <c:pt idx="90">
                  <c:v>3.3</c:v>
                </c:pt>
                <c:pt idx="91">
                  <c:v>3.6</c:v>
                </c:pt>
                <c:pt idx="92">
                  <c:v>3.5</c:v>
                </c:pt>
                <c:pt idx="93">
                  <c:v>3.5</c:v>
                </c:pt>
                <c:pt idx="94">
                  <c:v>3.9</c:v>
                </c:pt>
                <c:pt idx="95">
                  <c:v>3.7</c:v>
                </c:pt>
                <c:pt idx="96">
                  <c:v>3.6</c:v>
                </c:pt>
                <c:pt idx="97">
                  <c:v>4</c:v>
                </c:pt>
                <c:pt idx="98">
                  <c:v>4.3</c:v>
                </c:pt>
                <c:pt idx="99">
                  <c:v>4.0999999999999996</c:v>
                </c:pt>
                <c:pt idx="100">
                  <c:v>3.9</c:v>
                </c:pt>
                <c:pt idx="101">
                  <c:v>3.7</c:v>
                </c:pt>
                <c:pt idx="102">
                  <c:v>3.6</c:v>
                </c:pt>
                <c:pt idx="103">
                  <c:v>3.3</c:v>
                </c:pt>
                <c:pt idx="104">
                  <c:v>3.5</c:v>
                </c:pt>
                <c:pt idx="105">
                  <c:v>3.3</c:v>
                </c:pt>
                <c:pt idx="106">
                  <c:v>3.1</c:v>
                </c:pt>
                <c:pt idx="107">
                  <c:v>3.5</c:v>
                </c:pt>
                <c:pt idx="108">
                  <c:v>3.7</c:v>
                </c:pt>
                <c:pt idx="109">
                  <c:v>4.0999999999999996</c:v>
                </c:pt>
                <c:pt idx="110">
                  <c:v>4</c:v>
                </c:pt>
                <c:pt idx="111">
                  <c:v>3.4</c:v>
                </c:pt>
                <c:pt idx="112">
                  <c:v>7.8</c:v>
                </c:pt>
                <c:pt idx="113">
                  <c:v>5.5</c:v>
                </c:pt>
                <c:pt idx="114">
                  <c:v>4.4000000000000004</c:v>
                </c:pt>
                <c:pt idx="115">
                  <c:v>3.8</c:v>
                </c:pt>
                <c:pt idx="116">
                  <c:v>4.7</c:v>
                </c:pt>
                <c:pt idx="117">
                  <c:v>5.5</c:v>
                </c:pt>
                <c:pt idx="118">
                  <c:v>6.5</c:v>
                </c:pt>
                <c:pt idx="119">
                  <c:v>6.4</c:v>
                </c:pt>
                <c:pt idx="120">
                  <c:v>6.2</c:v>
                </c:pt>
                <c:pt idx="121">
                  <c:v>5.5</c:v>
                </c:pt>
                <c:pt idx="122">
                  <c:v>5.9</c:v>
                </c:pt>
                <c:pt idx="123">
                  <c:v>6.8</c:v>
                </c:pt>
                <c:pt idx="124">
                  <c:v>8.1999999999999993</c:v>
                </c:pt>
                <c:pt idx="125">
                  <c:v>6.7</c:v>
                </c:pt>
                <c:pt idx="126">
                  <c:v>6</c:v>
                </c:pt>
                <c:pt idx="127">
                  <c:v>4.9000000000000004</c:v>
                </c:pt>
                <c:pt idx="128">
                  <c:v>5.9</c:v>
                </c:pt>
                <c:pt idx="129">
                  <c:v>5.4</c:v>
                </c:pt>
                <c:pt idx="130">
                  <c:v>5.9</c:v>
                </c:pt>
                <c:pt idx="131">
                  <c:v>5.9</c:v>
                </c:pt>
                <c:pt idx="132">
                  <c:v>6.1</c:v>
                </c:pt>
                <c:pt idx="133">
                  <c:v>5.8</c:v>
                </c:pt>
                <c:pt idx="134">
                  <c:v>5.7</c:v>
                </c:pt>
                <c:pt idx="135">
                  <c:v>6.4</c:v>
                </c:pt>
                <c:pt idx="136">
                  <c:v>7</c:v>
                </c:pt>
                <c:pt idx="137">
                  <c:v>6.9</c:v>
                </c:pt>
                <c:pt idx="138">
                  <c:v>6.8</c:v>
                </c:pt>
                <c:pt idx="139">
                  <c:v>6.9</c:v>
                </c:pt>
                <c:pt idx="140">
                  <c:v>6.7</c:v>
                </c:pt>
                <c:pt idx="141">
                  <c:v>6.6</c:v>
                </c:pt>
                <c:pt idx="142">
                  <c:v>6.6</c:v>
                </c:pt>
                <c:pt idx="143">
                  <c:v>7.1</c:v>
                </c:pt>
                <c:pt idx="144">
                  <c:v>7.4</c:v>
                </c:pt>
                <c:pt idx="145">
                  <c:v>7.6</c:v>
                </c:pt>
                <c:pt idx="146">
                  <c:v>7</c:v>
                </c:pt>
                <c:pt idx="147">
                  <c:v>6.9</c:v>
                </c:pt>
                <c:pt idx="148">
                  <c:v>6.9</c:v>
                </c:pt>
                <c:pt idx="149">
                  <c:v>7.2</c:v>
                </c:pt>
                <c:pt idx="150">
                  <c:v>7.2</c:v>
                </c:pt>
                <c:pt idx="151">
                  <c:v>7.2</c:v>
                </c:pt>
                <c:pt idx="152">
                  <c:v>6.8</c:v>
                </c:pt>
                <c:pt idx="153">
                  <c:v>6.8</c:v>
                </c:pt>
                <c:pt idx="154">
                  <c:v>6.9</c:v>
                </c:pt>
                <c:pt idx="155">
                  <c:v>7.8</c:v>
                </c:pt>
                <c:pt idx="156">
                  <c:v>8</c:v>
                </c:pt>
                <c:pt idx="157">
                  <c:v>8</c:v>
                </c:pt>
                <c:pt idx="158">
                  <c:v>8.5</c:v>
                </c:pt>
                <c:pt idx="159">
                  <c:v>8.6999999999999993</c:v>
                </c:pt>
                <c:pt idx="160">
                  <c:v>8.8000000000000007</c:v>
                </c:pt>
                <c:pt idx="161">
                  <c:v>9.1</c:v>
                </c:pt>
                <c:pt idx="162">
                  <c:v>8.1999999999999993</c:v>
                </c:pt>
                <c:pt idx="163">
                  <c:v>7.9</c:v>
                </c:pt>
                <c:pt idx="164">
                  <c:v>8.1999999999999993</c:v>
                </c:pt>
                <c:pt idx="165">
                  <c:v>8.8000000000000007</c:v>
                </c:pt>
                <c:pt idx="166">
                  <c:v>9.6999999999999993</c:v>
                </c:pt>
                <c:pt idx="167">
                  <c:v>12</c:v>
                </c:pt>
                <c:pt idx="168">
                  <c:v>6.3</c:v>
                </c:pt>
                <c:pt idx="169">
                  <c:v>5.8</c:v>
                </c:pt>
                <c:pt idx="170">
                  <c:v>5.9</c:v>
                </c:pt>
                <c:pt idx="171">
                  <c:v>6.4</c:v>
                </c:pt>
                <c:pt idx="172">
                  <c:v>6.7</c:v>
                </c:pt>
                <c:pt idx="173">
                  <c:v>6.8</c:v>
                </c:pt>
                <c:pt idx="174">
                  <c:v>6.6</c:v>
                </c:pt>
                <c:pt idx="175">
                  <c:v>6.7</c:v>
                </c:pt>
                <c:pt idx="176">
                  <c:v>6.8</c:v>
                </c:pt>
                <c:pt idx="177">
                  <c:v>6.2</c:v>
                </c:pt>
                <c:pt idx="178">
                  <c:v>6.1</c:v>
                </c:pt>
                <c:pt idx="179">
                  <c:v>6.4</c:v>
                </c:pt>
                <c:pt idx="180">
                  <c:v>7.1</c:v>
                </c:pt>
                <c:pt idx="181">
                  <c:v>7.1</c:v>
                </c:pt>
                <c:pt idx="182">
                  <c:v>7.2</c:v>
                </c:pt>
                <c:pt idx="183">
                  <c:v>7.2</c:v>
                </c:pt>
                <c:pt idx="184">
                  <c:v>7.4</c:v>
                </c:pt>
                <c:pt idx="185">
                  <c:v>7.5</c:v>
                </c:pt>
                <c:pt idx="186">
                  <c:v>7.5</c:v>
                </c:pt>
                <c:pt idx="187">
                  <c:v>7.3</c:v>
                </c:pt>
                <c:pt idx="188">
                  <c:v>7.5</c:v>
                </c:pt>
                <c:pt idx="189">
                  <c:v>7.3</c:v>
                </c:pt>
                <c:pt idx="190">
                  <c:v>7.4</c:v>
                </c:pt>
                <c:pt idx="191">
                  <c:v>7.7</c:v>
                </c:pt>
                <c:pt idx="192">
                  <c:v>8.1</c:v>
                </c:pt>
                <c:pt idx="193">
                  <c:v>8.1999999999999993</c:v>
                </c:pt>
                <c:pt idx="194">
                  <c:v>7.7</c:v>
                </c:pt>
                <c:pt idx="195">
                  <c:v>7.6</c:v>
                </c:pt>
                <c:pt idx="196">
                  <c:v>7.5</c:v>
                </c:pt>
                <c:pt idx="197">
                  <c:v>7.4</c:v>
                </c:pt>
                <c:pt idx="198">
                  <c:v>7.3</c:v>
                </c:pt>
                <c:pt idx="199">
                  <c:v>7.3</c:v>
                </c:pt>
                <c:pt idx="200">
                  <c:v>7.4</c:v>
                </c:pt>
                <c:pt idx="201">
                  <c:v>7.5</c:v>
                </c:pt>
                <c:pt idx="202">
                  <c:v>7.2</c:v>
                </c:pt>
                <c:pt idx="203">
                  <c:v>7.3</c:v>
                </c:pt>
                <c:pt idx="204">
                  <c:v>7.6</c:v>
                </c:pt>
                <c:pt idx="205">
                  <c:v>7.2</c:v>
                </c:pt>
                <c:pt idx="206">
                  <c:v>7.5</c:v>
                </c:pt>
                <c:pt idx="207">
                  <c:v>7.1</c:v>
                </c:pt>
                <c:pt idx="208">
                  <c:v>6.9</c:v>
                </c:pt>
                <c:pt idx="209">
                  <c:v>6.5</c:v>
                </c:pt>
                <c:pt idx="210">
                  <c:v>6.7</c:v>
                </c:pt>
                <c:pt idx="211">
                  <c:v>6.6</c:v>
                </c:pt>
                <c:pt idx="212">
                  <c:v>6.6</c:v>
                </c:pt>
                <c:pt idx="213">
                  <c:v>6.8</c:v>
                </c:pt>
                <c:pt idx="214">
                  <c:v>6.7</c:v>
                </c:pt>
                <c:pt idx="215">
                  <c:v>6.4</c:v>
                </c:pt>
                <c:pt idx="216">
                  <c:v>6.7</c:v>
                </c:pt>
                <c:pt idx="217">
                  <c:v>7</c:v>
                </c:pt>
                <c:pt idx="218">
                  <c:v>7</c:v>
                </c:pt>
                <c:pt idx="219">
                  <c:v>7.1</c:v>
                </c:pt>
                <c:pt idx="220">
                  <c:v>7.6</c:v>
                </c:pt>
                <c:pt idx="221">
                  <c:v>7.4</c:v>
                </c:pt>
                <c:pt idx="222">
                  <c:v>7.5</c:v>
                </c:pt>
                <c:pt idx="223">
                  <c:v>7.6</c:v>
                </c:pt>
                <c:pt idx="224">
                  <c:v>7.3</c:v>
                </c:pt>
                <c:pt idx="225">
                  <c:v>7.4</c:v>
                </c:pt>
                <c:pt idx="226">
                  <c:v>7</c:v>
                </c:pt>
                <c:pt idx="227">
                  <c:v>6.6</c:v>
                </c:pt>
                <c:pt idx="228">
                  <c:v>7.5</c:v>
                </c:pt>
                <c:pt idx="229">
                  <c:v>7.8</c:v>
                </c:pt>
                <c:pt idx="230">
                  <c:v>7.8</c:v>
                </c:pt>
                <c:pt idx="231">
                  <c:v>7.7</c:v>
                </c:pt>
                <c:pt idx="232">
                  <c:v>7.7</c:v>
                </c:pt>
                <c:pt idx="233">
                  <c:v>7.9</c:v>
                </c:pt>
                <c:pt idx="234">
                  <c:v>7.9</c:v>
                </c:pt>
                <c:pt idx="235">
                  <c:v>7.8</c:v>
                </c:pt>
                <c:pt idx="236">
                  <c:v>7.9</c:v>
                </c:pt>
                <c:pt idx="237">
                  <c:v>7.6</c:v>
                </c:pt>
                <c:pt idx="238">
                  <c:v>7.4</c:v>
                </c:pt>
                <c:pt idx="239">
                  <c:v>9.1</c:v>
                </c:pt>
                <c:pt idx="240">
                  <c:v>8.5</c:v>
                </c:pt>
                <c:pt idx="241">
                  <c:v>8.6</c:v>
                </c:pt>
                <c:pt idx="242">
                  <c:v>8</c:v>
                </c:pt>
                <c:pt idx="243">
                  <c:v>7.5</c:v>
                </c:pt>
                <c:pt idx="244">
                  <c:v>7.3</c:v>
                </c:pt>
                <c:pt idx="245">
                  <c:v>7.1</c:v>
                </c:pt>
                <c:pt idx="246">
                  <c:v>7</c:v>
                </c:pt>
                <c:pt idx="247">
                  <c:v>7.3</c:v>
                </c:pt>
                <c:pt idx="248">
                  <c:v>7.3</c:v>
                </c:pt>
                <c:pt idx="249">
                  <c:v>7.2</c:v>
                </c:pt>
                <c:pt idx="250">
                  <c:v>7.5</c:v>
                </c:pt>
                <c:pt idx="251">
                  <c:v>7.2</c:v>
                </c:pt>
                <c:pt idx="252">
                  <c:v>7.6</c:v>
                </c:pt>
                <c:pt idx="253">
                  <c:v>8.3000000000000007</c:v>
                </c:pt>
                <c:pt idx="254">
                  <c:v>12.9</c:v>
                </c:pt>
                <c:pt idx="255">
                  <c:v>33.700000000000003</c:v>
                </c:pt>
                <c:pt idx="256">
                  <c:v>24.7</c:v>
                </c:pt>
                <c:pt idx="257">
                  <c:v>19</c:v>
                </c:pt>
                <c:pt idx="258">
                  <c:v>18.399999999999999</c:v>
                </c:pt>
                <c:pt idx="259">
                  <c:v>14.6</c:v>
                </c:pt>
                <c:pt idx="260">
                  <c:v>14.1</c:v>
                </c:pt>
                <c:pt idx="261">
                  <c:v>13.1</c:v>
                </c:pt>
                <c:pt idx="262">
                  <c:v>12.5</c:v>
                </c:pt>
                <c:pt idx="263">
                  <c:v>13.5</c:v>
                </c:pt>
                <c:pt idx="264">
                  <c:v>19.8</c:v>
                </c:pt>
                <c:pt idx="265" formatCode="General">
                  <c:v>13.6</c:v>
                </c:pt>
              </c:numCache>
            </c:numRef>
          </c:val>
          <c:smooth val="0"/>
          <c:extLst>
            <c:ext xmlns:c16="http://schemas.microsoft.com/office/drawing/2014/chart" uri="{C3380CC4-5D6E-409C-BE32-E72D297353CC}">
              <c16:uniqueId val="{00000000-5BF2-B749-A47E-98CC1A255FD0}"/>
            </c:ext>
          </c:extLst>
        </c:ser>
        <c:dLbls>
          <c:showLegendKey val="0"/>
          <c:showVal val="0"/>
          <c:showCatName val="0"/>
          <c:showSerName val="0"/>
          <c:showPercent val="0"/>
          <c:showBubbleSize val="0"/>
        </c:dLbls>
        <c:smooth val="0"/>
        <c:axId val="-1392418304"/>
        <c:axId val="-1392321280"/>
      </c:lineChart>
      <c:dateAx>
        <c:axId val="-1392418304"/>
        <c:scaling>
          <c:orientation val="minMax"/>
          <c:max val="44228"/>
          <c:min val="38384"/>
        </c:scaling>
        <c:delete val="0"/>
        <c:axPos val="b"/>
        <c:numFmt formatCode="[$-409]mmm\-yy;@" sourceLinked="1"/>
        <c:majorTickMark val="out"/>
        <c:minorTickMark val="none"/>
        <c:tickLblPos val="nextTo"/>
        <c:crossAx val="-1392321280"/>
        <c:crosses val="autoZero"/>
        <c:auto val="1"/>
        <c:lblOffset val="100"/>
        <c:baseTimeUnit val="months"/>
        <c:majorUnit val="4"/>
        <c:majorTimeUnit val="months"/>
      </c:dateAx>
      <c:valAx>
        <c:axId val="-1392321280"/>
        <c:scaling>
          <c:orientation val="minMax"/>
        </c:scaling>
        <c:delete val="0"/>
        <c:axPos val="l"/>
        <c:title>
          <c:tx>
            <c:rich>
              <a:bodyPr rot="-5400000" vert="horz"/>
              <a:lstStyle/>
              <a:p>
                <a:pPr>
                  <a:defRPr/>
                </a:pPr>
                <a:r>
                  <a:rPr lang="en-US"/>
                  <a:t>Savings Rate (%)</a:t>
                </a:r>
              </a:p>
            </c:rich>
          </c:tx>
          <c:layout>
            <c:manualLayout>
              <c:xMode val="edge"/>
              <c:yMode val="edge"/>
              <c:x val="0"/>
              <c:y val="0.229279690885831"/>
            </c:manualLayout>
          </c:layout>
          <c:overlay val="0"/>
        </c:title>
        <c:numFmt formatCode="0.0" sourceLinked="1"/>
        <c:majorTickMark val="out"/>
        <c:minorTickMark val="none"/>
        <c:tickLblPos val="nextTo"/>
        <c:crossAx val="-1392418304"/>
        <c:crosses val="autoZero"/>
        <c:crossBetween val="between"/>
      </c:valAx>
    </c:plotArea>
    <c:plotVisOnly val="1"/>
    <c:dispBlanksAs val="gap"/>
    <c:showDLblsOverMax val="0"/>
  </c:chart>
  <c:txPr>
    <a:bodyPr/>
    <a:lstStyle/>
    <a:p>
      <a:pPr>
        <a:defRPr sz="1800">
          <a:latin typeface="Constantia" panose="02030602050306030303" pitchFamily="18" charset="0"/>
        </a:defRPr>
      </a:pPr>
      <a:endParaRPr lang="en-US"/>
    </a:p>
  </c:txPr>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307981388690047E-2"/>
          <c:y val="0.13885890880019305"/>
          <c:w val="0.86277787719716859"/>
          <c:h val="0.70628771080339103"/>
        </c:manualLayout>
      </c:layout>
      <c:lineChart>
        <c:grouping val="standard"/>
        <c:varyColors val="0"/>
        <c:ser>
          <c:idx val="0"/>
          <c:order val="0"/>
          <c:tx>
            <c:strRef>
              <c:f>Sheet1!$B$3</c:f>
              <c:strCache>
                <c:ptCount val="1"/>
                <c:pt idx="0">
                  <c:v>Small Business Optimism-Now a Good Time to Expand</c:v>
                </c:pt>
              </c:strCache>
            </c:strRef>
          </c:tx>
          <c:spPr>
            <a:ln w="28575" cap="rnd">
              <a:solidFill>
                <a:srgbClr val="C00000"/>
              </a:solidFill>
              <a:round/>
            </a:ln>
            <a:effectLst/>
          </c:spPr>
          <c:marker>
            <c:symbol val="none"/>
          </c:marker>
          <c:cat>
            <c:numRef>
              <c:f>Sheet1!$A$4:$A$425</c:f>
              <c:numCache>
                <c:formatCode>mmm\-yy</c:formatCode>
                <c:ptCount val="422"/>
                <c:pt idx="0">
                  <c:v>31413</c:v>
                </c:pt>
                <c:pt idx="1">
                  <c:v>31444</c:v>
                </c:pt>
                <c:pt idx="2">
                  <c:v>31472</c:v>
                </c:pt>
                <c:pt idx="3">
                  <c:v>31503</c:v>
                </c:pt>
                <c:pt idx="4">
                  <c:v>31533</c:v>
                </c:pt>
                <c:pt idx="5">
                  <c:v>31564</c:v>
                </c:pt>
                <c:pt idx="6">
                  <c:v>31594</c:v>
                </c:pt>
                <c:pt idx="7">
                  <c:v>31625</c:v>
                </c:pt>
                <c:pt idx="8">
                  <c:v>31656</c:v>
                </c:pt>
                <c:pt idx="9">
                  <c:v>31686</c:v>
                </c:pt>
                <c:pt idx="10">
                  <c:v>31717</c:v>
                </c:pt>
                <c:pt idx="11">
                  <c:v>31747</c:v>
                </c:pt>
                <c:pt idx="12">
                  <c:v>31778</c:v>
                </c:pt>
                <c:pt idx="13">
                  <c:v>31809</c:v>
                </c:pt>
                <c:pt idx="14">
                  <c:v>31837</c:v>
                </c:pt>
                <c:pt idx="15">
                  <c:v>31868</c:v>
                </c:pt>
                <c:pt idx="16">
                  <c:v>31898</c:v>
                </c:pt>
                <c:pt idx="17">
                  <c:v>31929</c:v>
                </c:pt>
                <c:pt idx="18">
                  <c:v>31959</c:v>
                </c:pt>
                <c:pt idx="19">
                  <c:v>31990</c:v>
                </c:pt>
                <c:pt idx="20">
                  <c:v>32021</c:v>
                </c:pt>
                <c:pt idx="21">
                  <c:v>32051</c:v>
                </c:pt>
                <c:pt idx="22">
                  <c:v>32082</c:v>
                </c:pt>
                <c:pt idx="23">
                  <c:v>32112</c:v>
                </c:pt>
                <c:pt idx="24">
                  <c:v>32143</c:v>
                </c:pt>
                <c:pt idx="25">
                  <c:v>32174</c:v>
                </c:pt>
                <c:pt idx="26">
                  <c:v>32203</c:v>
                </c:pt>
                <c:pt idx="27">
                  <c:v>32234</c:v>
                </c:pt>
                <c:pt idx="28">
                  <c:v>32264</c:v>
                </c:pt>
                <c:pt idx="29">
                  <c:v>32295</c:v>
                </c:pt>
                <c:pt idx="30">
                  <c:v>32325</c:v>
                </c:pt>
                <c:pt idx="31">
                  <c:v>32356</c:v>
                </c:pt>
                <c:pt idx="32">
                  <c:v>32387</c:v>
                </c:pt>
                <c:pt idx="33">
                  <c:v>32417</c:v>
                </c:pt>
                <c:pt idx="34">
                  <c:v>32448</c:v>
                </c:pt>
                <c:pt idx="35">
                  <c:v>32478</c:v>
                </c:pt>
                <c:pt idx="36">
                  <c:v>32509</c:v>
                </c:pt>
                <c:pt idx="37">
                  <c:v>32540</c:v>
                </c:pt>
                <c:pt idx="38">
                  <c:v>32568</c:v>
                </c:pt>
                <c:pt idx="39">
                  <c:v>32599</c:v>
                </c:pt>
                <c:pt idx="40">
                  <c:v>32629</c:v>
                </c:pt>
                <c:pt idx="41">
                  <c:v>32660</c:v>
                </c:pt>
                <c:pt idx="42">
                  <c:v>32690</c:v>
                </c:pt>
                <c:pt idx="43">
                  <c:v>32721</c:v>
                </c:pt>
                <c:pt idx="44">
                  <c:v>32752</c:v>
                </c:pt>
                <c:pt idx="45">
                  <c:v>32782</c:v>
                </c:pt>
                <c:pt idx="46">
                  <c:v>32813</c:v>
                </c:pt>
                <c:pt idx="47">
                  <c:v>32843</c:v>
                </c:pt>
                <c:pt idx="48">
                  <c:v>32874</c:v>
                </c:pt>
                <c:pt idx="49">
                  <c:v>32905</c:v>
                </c:pt>
                <c:pt idx="50">
                  <c:v>32933</c:v>
                </c:pt>
                <c:pt idx="51">
                  <c:v>32964</c:v>
                </c:pt>
                <c:pt idx="52">
                  <c:v>32994</c:v>
                </c:pt>
                <c:pt idx="53">
                  <c:v>33025</c:v>
                </c:pt>
                <c:pt idx="54">
                  <c:v>33055</c:v>
                </c:pt>
                <c:pt idx="55">
                  <c:v>33086</c:v>
                </c:pt>
                <c:pt idx="56">
                  <c:v>33117</c:v>
                </c:pt>
                <c:pt idx="57">
                  <c:v>33147</c:v>
                </c:pt>
                <c:pt idx="58">
                  <c:v>33178</c:v>
                </c:pt>
                <c:pt idx="59">
                  <c:v>33208</c:v>
                </c:pt>
                <c:pt idx="60">
                  <c:v>33239</c:v>
                </c:pt>
                <c:pt idx="61">
                  <c:v>33270</c:v>
                </c:pt>
                <c:pt idx="62">
                  <c:v>33298</c:v>
                </c:pt>
                <c:pt idx="63">
                  <c:v>33329</c:v>
                </c:pt>
                <c:pt idx="64">
                  <c:v>33359</c:v>
                </c:pt>
                <c:pt idx="65">
                  <c:v>33390</c:v>
                </c:pt>
                <c:pt idx="66">
                  <c:v>33420</c:v>
                </c:pt>
                <c:pt idx="67">
                  <c:v>33451</c:v>
                </c:pt>
                <c:pt idx="68">
                  <c:v>33482</c:v>
                </c:pt>
                <c:pt idx="69">
                  <c:v>33512</c:v>
                </c:pt>
                <c:pt idx="70">
                  <c:v>33543</c:v>
                </c:pt>
                <c:pt idx="71">
                  <c:v>33573</c:v>
                </c:pt>
                <c:pt idx="72">
                  <c:v>33604</c:v>
                </c:pt>
                <c:pt idx="73">
                  <c:v>33635</c:v>
                </c:pt>
                <c:pt idx="74">
                  <c:v>33664</c:v>
                </c:pt>
                <c:pt idx="75">
                  <c:v>33695</c:v>
                </c:pt>
                <c:pt idx="76">
                  <c:v>33725</c:v>
                </c:pt>
                <c:pt idx="77">
                  <c:v>33756</c:v>
                </c:pt>
                <c:pt idx="78">
                  <c:v>33786</c:v>
                </c:pt>
                <c:pt idx="79">
                  <c:v>33817</c:v>
                </c:pt>
                <c:pt idx="80">
                  <c:v>33848</c:v>
                </c:pt>
                <c:pt idx="81">
                  <c:v>33878</c:v>
                </c:pt>
                <c:pt idx="82">
                  <c:v>33909</c:v>
                </c:pt>
                <c:pt idx="83">
                  <c:v>33939</c:v>
                </c:pt>
                <c:pt idx="84">
                  <c:v>33970</c:v>
                </c:pt>
                <c:pt idx="85">
                  <c:v>34001</c:v>
                </c:pt>
                <c:pt idx="86">
                  <c:v>34029</c:v>
                </c:pt>
                <c:pt idx="87">
                  <c:v>34060</c:v>
                </c:pt>
                <c:pt idx="88">
                  <c:v>34090</c:v>
                </c:pt>
                <c:pt idx="89">
                  <c:v>34121</c:v>
                </c:pt>
                <c:pt idx="90">
                  <c:v>34151</c:v>
                </c:pt>
                <c:pt idx="91">
                  <c:v>34182</c:v>
                </c:pt>
                <c:pt idx="92">
                  <c:v>34213</c:v>
                </c:pt>
                <c:pt idx="93">
                  <c:v>34243</c:v>
                </c:pt>
                <c:pt idx="94">
                  <c:v>34274</c:v>
                </c:pt>
                <c:pt idx="95">
                  <c:v>34304</c:v>
                </c:pt>
                <c:pt idx="96">
                  <c:v>34335</c:v>
                </c:pt>
                <c:pt idx="97">
                  <c:v>34366</c:v>
                </c:pt>
                <c:pt idx="98">
                  <c:v>34394</c:v>
                </c:pt>
                <c:pt idx="99">
                  <c:v>34425</c:v>
                </c:pt>
                <c:pt idx="100">
                  <c:v>34455</c:v>
                </c:pt>
                <c:pt idx="101">
                  <c:v>34486</c:v>
                </c:pt>
                <c:pt idx="102">
                  <c:v>34516</c:v>
                </c:pt>
                <c:pt idx="103">
                  <c:v>34547</c:v>
                </c:pt>
                <c:pt idx="104">
                  <c:v>34578</c:v>
                </c:pt>
                <c:pt idx="105">
                  <c:v>34608</c:v>
                </c:pt>
                <c:pt idx="106">
                  <c:v>34639</c:v>
                </c:pt>
                <c:pt idx="107">
                  <c:v>34669</c:v>
                </c:pt>
                <c:pt idx="108">
                  <c:v>34700</c:v>
                </c:pt>
                <c:pt idx="109">
                  <c:v>34731</c:v>
                </c:pt>
                <c:pt idx="110">
                  <c:v>34759</c:v>
                </c:pt>
                <c:pt idx="111">
                  <c:v>34790</c:v>
                </c:pt>
                <c:pt idx="112">
                  <c:v>34820</c:v>
                </c:pt>
                <c:pt idx="113">
                  <c:v>34851</c:v>
                </c:pt>
                <c:pt idx="114">
                  <c:v>34881</c:v>
                </c:pt>
                <c:pt idx="115">
                  <c:v>34912</c:v>
                </c:pt>
                <c:pt idx="116">
                  <c:v>34943</c:v>
                </c:pt>
                <c:pt idx="117">
                  <c:v>34973</c:v>
                </c:pt>
                <c:pt idx="118">
                  <c:v>35004</c:v>
                </c:pt>
                <c:pt idx="119">
                  <c:v>35034</c:v>
                </c:pt>
                <c:pt idx="120">
                  <c:v>35065</c:v>
                </c:pt>
                <c:pt idx="121">
                  <c:v>35096</c:v>
                </c:pt>
                <c:pt idx="122">
                  <c:v>35125</c:v>
                </c:pt>
                <c:pt idx="123">
                  <c:v>35156</c:v>
                </c:pt>
                <c:pt idx="124">
                  <c:v>35186</c:v>
                </c:pt>
                <c:pt idx="125">
                  <c:v>35217</c:v>
                </c:pt>
                <c:pt idx="126">
                  <c:v>35247</c:v>
                </c:pt>
                <c:pt idx="127">
                  <c:v>35278</c:v>
                </c:pt>
                <c:pt idx="128">
                  <c:v>35309</c:v>
                </c:pt>
                <c:pt idx="129">
                  <c:v>35339</c:v>
                </c:pt>
                <c:pt idx="130">
                  <c:v>35370</c:v>
                </c:pt>
                <c:pt idx="131">
                  <c:v>35400</c:v>
                </c:pt>
                <c:pt idx="132">
                  <c:v>35431</c:v>
                </c:pt>
                <c:pt idx="133">
                  <c:v>35462</c:v>
                </c:pt>
                <c:pt idx="134">
                  <c:v>35490</c:v>
                </c:pt>
                <c:pt idx="135">
                  <c:v>35521</c:v>
                </c:pt>
                <c:pt idx="136">
                  <c:v>35551</c:v>
                </c:pt>
                <c:pt idx="137">
                  <c:v>35582</c:v>
                </c:pt>
                <c:pt idx="138">
                  <c:v>35612</c:v>
                </c:pt>
                <c:pt idx="139">
                  <c:v>35643</c:v>
                </c:pt>
                <c:pt idx="140">
                  <c:v>35674</c:v>
                </c:pt>
                <c:pt idx="141">
                  <c:v>35704</c:v>
                </c:pt>
                <c:pt idx="142">
                  <c:v>35735</c:v>
                </c:pt>
                <c:pt idx="143">
                  <c:v>35765</c:v>
                </c:pt>
                <c:pt idx="144">
                  <c:v>35796</c:v>
                </c:pt>
                <c:pt idx="145">
                  <c:v>35827</c:v>
                </c:pt>
                <c:pt idx="146">
                  <c:v>35855</c:v>
                </c:pt>
                <c:pt idx="147">
                  <c:v>35886</c:v>
                </c:pt>
                <c:pt idx="148">
                  <c:v>35916</c:v>
                </c:pt>
                <c:pt idx="149">
                  <c:v>35947</c:v>
                </c:pt>
                <c:pt idx="150">
                  <c:v>35977</c:v>
                </c:pt>
                <c:pt idx="151">
                  <c:v>36008</c:v>
                </c:pt>
                <c:pt idx="152">
                  <c:v>36039</c:v>
                </c:pt>
                <c:pt idx="153">
                  <c:v>36069</c:v>
                </c:pt>
                <c:pt idx="154">
                  <c:v>36100</c:v>
                </c:pt>
                <c:pt idx="155">
                  <c:v>36130</c:v>
                </c:pt>
                <c:pt idx="156">
                  <c:v>36161</c:v>
                </c:pt>
                <c:pt idx="157">
                  <c:v>36192</c:v>
                </c:pt>
                <c:pt idx="158">
                  <c:v>36220</c:v>
                </c:pt>
                <c:pt idx="159">
                  <c:v>36251</c:v>
                </c:pt>
                <c:pt idx="160">
                  <c:v>36281</c:v>
                </c:pt>
                <c:pt idx="161">
                  <c:v>36312</c:v>
                </c:pt>
                <c:pt idx="162">
                  <c:v>36342</c:v>
                </c:pt>
                <c:pt idx="163">
                  <c:v>36373</c:v>
                </c:pt>
                <c:pt idx="164">
                  <c:v>36404</c:v>
                </c:pt>
                <c:pt idx="165">
                  <c:v>36434</c:v>
                </c:pt>
                <c:pt idx="166">
                  <c:v>36465</c:v>
                </c:pt>
                <c:pt idx="167">
                  <c:v>36495</c:v>
                </c:pt>
                <c:pt idx="168">
                  <c:v>36526</c:v>
                </c:pt>
                <c:pt idx="169">
                  <c:v>36557</c:v>
                </c:pt>
                <c:pt idx="170">
                  <c:v>36586</c:v>
                </c:pt>
                <c:pt idx="171">
                  <c:v>36617</c:v>
                </c:pt>
                <c:pt idx="172">
                  <c:v>36647</c:v>
                </c:pt>
                <c:pt idx="173">
                  <c:v>36678</c:v>
                </c:pt>
                <c:pt idx="174">
                  <c:v>36708</c:v>
                </c:pt>
                <c:pt idx="175">
                  <c:v>36739</c:v>
                </c:pt>
                <c:pt idx="176">
                  <c:v>36770</c:v>
                </c:pt>
                <c:pt idx="177">
                  <c:v>36800</c:v>
                </c:pt>
                <c:pt idx="178">
                  <c:v>36831</c:v>
                </c:pt>
                <c:pt idx="179">
                  <c:v>36861</c:v>
                </c:pt>
                <c:pt idx="180">
                  <c:v>36892</c:v>
                </c:pt>
                <c:pt idx="181">
                  <c:v>36923</c:v>
                </c:pt>
                <c:pt idx="182">
                  <c:v>36951</c:v>
                </c:pt>
                <c:pt idx="183">
                  <c:v>36982</c:v>
                </c:pt>
                <c:pt idx="184">
                  <c:v>37012</c:v>
                </c:pt>
                <c:pt idx="185">
                  <c:v>37043</c:v>
                </c:pt>
                <c:pt idx="186">
                  <c:v>37073</c:v>
                </c:pt>
                <c:pt idx="187">
                  <c:v>37104</c:v>
                </c:pt>
                <c:pt idx="188">
                  <c:v>37135</c:v>
                </c:pt>
                <c:pt idx="189">
                  <c:v>37165</c:v>
                </c:pt>
                <c:pt idx="190">
                  <c:v>37196</c:v>
                </c:pt>
                <c:pt idx="191">
                  <c:v>37226</c:v>
                </c:pt>
                <c:pt idx="192">
                  <c:v>37257</c:v>
                </c:pt>
                <c:pt idx="193">
                  <c:v>37288</c:v>
                </c:pt>
                <c:pt idx="194">
                  <c:v>37316</c:v>
                </c:pt>
                <c:pt idx="195">
                  <c:v>37347</c:v>
                </c:pt>
                <c:pt idx="196">
                  <c:v>37377</c:v>
                </c:pt>
                <c:pt idx="197">
                  <c:v>37408</c:v>
                </c:pt>
                <c:pt idx="198">
                  <c:v>37438</c:v>
                </c:pt>
                <c:pt idx="199">
                  <c:v>37469</c:v>
                </c:pt>
                <c:pt idx="200">
                  <c:v>37500</c:v>
                </c:pt>
                <c:pt idx="201">
                  <c:v>37530</c:v>
                </c:pt>
                <c:pt idx="202">
                  <c:v>37561</c:v>
                </c:pt>
                <c:pt idx="203">
                  <c:v>37591</c:v>
                </c:pt>
                <c:pt idx="204">
                  <c:v>37622</c:v>
                </c:pt>
                <c:pt idx="205">
                  <c:v>37653</c:v>
                </c:pt>
                <c:pt idx="206">
                  <c:v>37681</c:v>
                </c:pt>
                <c:pt idx="207">
                  <c:v>37712</c:v>
                </c:pt>
                <c:pt idx="208">
                  <c:v>37742</c:v>
                </c:pt>
                <c:pt idx="209">
                  <c:v>37773</c:v>
                </c:pt>
                <c:pt idx="210">
                  <c:v>37803</c:v>
                </c:pt>
                <c:pt idx="211">
                  <c:v>37834</c:v>
                </c:pt>
                <c:pt idx="212">
                  <c:v>37865</c:v>
                </c:pt>
                <c:pt idx="213">
                  <c:v>37895</c:v>
                </c:pt>
                <c:pt idx="214">
                  <c:v>37926</c:v>
                </c:pt>
                <c:pt idx="215">
                  <c:v>37956</c:v>
                </c:pt>
                <c:pt idx="216">
                  <c:v>37987</c:v>
                </c:pt>
                <c:pt idx="217">
                  <c:v>38018</c:v>
                </c:pt>
                <c:pt idx="218">
                  <c:v>38047</c:v>
                </c:pt>
                <c:pt idx="219">
                  <c:v>38078</c:v>
                </c:pt>
                <c:pt idx="220">
                  <c:v>38108</c:v>
                </c:pt>
                <c:pt idx="221">
                  <c:v>38139</c:v>
                </c:pt>
                <c:pt idx="222">
                  <c:v>38169</c:v>
                </c:pt>
                <c:pt idx="223">
                  <c:v>38200</c:v>
                </c:pt>
                <c:pt idx="224">
                  <c:v>38231</c:v>
                </c:pt>
                <c:pt idx="225">
                  <c:v>38261</c:v>
                </c:pt>
                <c:pt idx="226">
                  <c:v>38292</c:v>
                </c:pt>
                <c:pt idx="227">
                  <c:v>38322</c:v>
                </c:pt>
                <c:pt idx="228">
                  <c:v>38353</c:v>
                </c:pt>
                <c:pt idx="229">
                  <c:v>38384</c:v>
                </c:pt>
                <c:pt idx="230">
                  <c:v>38412</c:v>
                </c:pt>
                <c:pt idx="231">
                  <c:v>38443</c:v>
                </c:pt>
                <c:pt idx="232">
                  <c:v>38473</c:v>
                </c:pt>
                <c:pt idx="233">
                  <c:v>38504</c:v>
                </c:pt>
                <c:pt idx="234">
                  <c:v>38534</c:v>
                </c:pt>
                <c:pt idx="235">
                  <c:v>38565</c:v>
                </c:pt>
                <c:pt idx="236">
                  <c:v>38596</c:v>
                </c:pt>
                <c:pt idx="237">
                  <c:v>38626</c:v>
                </c:pt>
                <c:pt idx="238">
                  <c:v>38657</c:v>
                </c:pt>
                <c:pt idx="239">
                  <c:v>38687</c:v>
                </c:pt>
                <c:pt idx="240">
                  <c:v>38718</c:v>
                </c:pt>
                <c:pt idx="241">
                  <c:v>38749</c:v>
                </c:pt>
                <c:pt idx="242">
                  <c:v>38777</c:v>
                </c:pt>
                <c:pt idx="243">
                  <c:v>38808</c:v>
                </c:pt>
                <c:pt idx="244">
                  <c:v>38838</c:v>
                </c:pt>
                <c:pt idx="245">
                  <c:v>38869</c:v>
                </c:pt>
                <c:pt idx="246">
                  <c:v>38899</c:v>
                </c:pt>
                <c:pt idx="247">
                  <c:v>38930</c:v>
                </c:pt>
                <c:pt idx="248">
                  <c:v>38961</c:v>
                </c:pt>
                <c:pt idx="249">
                  <c:v>38991</c:v>
                </c:pt>
                <c:pt idx="250">
                  <c:v>39022</c:v>
                </c:pt>
                <c:pt idx="251">
                  <c:v>39052</c:v>
                </c:pt>
                <c:pt idx="252">
                  <c:v>39083</c:v>
                </c:pt>
                <c:pt idx="253">
                  <c:v>39114</c:v>
                </c:pt>
                <c:pt idx="254">
                  <c:v>39142</c:v>
                </c:pt>
                <c:pt idx="255">
                  <c:v>39173</c:v>
                </c:pt>
                <c:pt idx="256">
                  <c:v>39203</c:v>
                </c:pt>
                <c:pt idx="257">
                  <c:v>39234</c:v>
                </c:pt>
                <c:pt idx="258">
                  <c:v>39264</c:v>
                </c:pt>
                <c:pt idx="259">
                  <c:v>39295</c:v>
                </c:pt>
                <c:pt idx="260">
                  <c:v>39326</c:v>
                </c:pt>
                <c:pt idx="261">
                  <c:v>39356</c:v>
                </c:pt>
                <c:pt idx="262">
                  <c:v>39387</c:v>
                </c:pt>
                <c:pt idx="263">
                  <c:v>39417</c:v>
                </c:pt>
                <c:pt idx="264">
                  <c:v>39448</c:v>
                </c:pt>
                <c:pt idx="265">
                  <c:v>39479</c:v>
                </c:pt>
                <c:pt idx="266">
                  <c:v>39508</c:v>
                </c:pt>
                <c:pt idx="267">
                  <c:v>39539</c:v>
                </c:pt>
                <c:pt idx="268">
                  <c:v>39569</c:v>
                </c:pt>
                <c:pt idx="269">
                  <c:v>39600</c:v>
                </c:pt>
                <c:pt idx="270">
                  <c:v>39630</c:v>
                </c:pt>
                <c:pt idx="271">
                  <c:v>39661</c:v>
                </c:pt>
                <c:pt idx="272">
                  <c:v>39692</c:v>
                </c:pt>
                <c:pt idx="273">
                  <c:v>39722</c:v>
                </c:pt>
                <c:pt idx="274">
                  <c:v>39753</c:v>
                </c:pt>
                <c:pt idx="275">
                  <c:v>39783</c:v>
                </c:pt>
                <c:pt idx="276">
                  <c:v>39814</c:v>
                </c:pt>
                <c:pt idx="277">
                  <c:v>39845</c:v>
                </c:pt>
                <c:pt idx="278">
                  <c:v>39873</c:v>
                </c:pt>
                <c:pt idx="279">
                  <c:v>39904</c:v>
                </c:pt>
                <c:pt idx="280">
                  <c:v>39934</c:v>
                </c:pt>
                <c:pt idx="281">
                  <c:v>39965</c:v>
                </c:pt>
                <c:pt idx="282">
                  <c:v>39995</c:v>
                </c:pt>
                <c:pt idx="283">
                  <c:v>40026</c:v>
                </c:pt>
                <c:pt idx="284">
                  <c:v>40057</c:v>
                </c:pt>
                <c:pt idx="285">
                  <c:v>40087</c:v>
                </c:pt>
                <c:pt idx="286">
                  <c:v>40118</c:v>
                </c:pt>
                <c:pt idx="287">
                  <c:v>40148</c:v>
                </c:pt>
                <c:pt idx="288">
                  <c:v>40179</c:v>
                </c:pt>
                <c:pt idx="289">
                  <c:v>40210</c:v>
                </c:pt>
                <c:pt idx="290">
                  <c:v>40238</c:v>
                </c:pt>
                <c:pt idx="291">
                  <c:v>40269</c:v>
                </c:pt>
                <c:pt idx="292">
                  <c:v>40299</c:v>
                </c:pt>
                <c:pt idx="293">
                  <c:v>40330</c:v>
                </c:pt>
                <c:pt idx="294">
                  <c:v>40360</c:v>
                </c:pt>
                <c:pt idx="295">
                  <c:v>40391</c:v>
                </c:pt>
                <c:pt idx="296">
                  <c:v>40422</c:v>
                </c:pt>
                <c:pt idx="297">
                  <c:v>40452</c:v>
                </c:pt>
                <c:pt idx="298">
                  <c:v>40483</c:v>
                </c:pt>
                <c:pt idx="299">
                  <c:v>40513</c:v>
                </c:pt>
                <c:pt idx="300">
                  <c:v>40544</c:v>
                </c:pt>
                <c:pt idx="301">
                  <c:v>40575</c:v>
                </c:pt>
                <c:pt idx="302">
                  <c:v>40603</c:v>
                </c:pt>
                <c:pt idx="303">
                  <c:v>40634</c:v>
                </c:pt>
                <c:pt idx="304">
                  <c:v>40664</c:v>
                </c:pt>
                <c:pt idx="305">
                  <c:v>40695</c:v>
                </c:pt>
                <c:pt idx="306">
                  <c:v>40725</c:v>
                </c:pt>
                <c:pt idx="307">
                  <c:v>40756</c:v>
                </c:pt>
                <c:pt idx="308">
                  <c:v>40787</c:v>
                </c:pt>
                <c:pt idx="309">
                  <c:v>40817</c:v>
                </c:pt>
                <c:pt idx="310">
                  <c:v>40848</c:v>
                </c:pt>
                <c:pt idx="311">
                  <c:v>40878</c:v>
                </c:pt>
                <c:pt idx="312">
                  <c:v>40909</c:v>
                </c:pt>
                <c:pt idx="313">
                  <c:v>40940</c:v>
                </c:pt>
                <c:pt idx="314">
                  <c:v>40969</c:v>
                </c:pt>
                <c:pt idx="315">
                  <c:v>41000</c:v>
                </c:pt>
                <c:pt idx="316">
                  <c:v>41030</c:v>
                </c:pt>
                <c:pt idx="317">
                  <c:v>41061</c:v>
                </c:pt>
                <c:pt idx="318">
                  <c:v>41091</c:v>
                </c:pt>
                <c:pt idx="319">
                  <c:v>41122</c:v>
                </c:pt>
                <c:pt idx="320">
                  <c:v>41153</c:v>
                </c:pt>
                <c:pt idx="321">
                  <c:v>41183</c:v>
                </c:pt>
                <c:pt idx="322">
                  <c:v>41214</c:v>
                </c:pt>
                <c:pt idx="323">
                  <c:v>41244</c:v>
                </c:pt>
                <c:pt idx="324">
                  <c:v>41275</c:v>
                </c:pt>
                <c:pt idx="325">
                  <c:v>41306</c:v>
                </c:pt>
                <c:pt idx="326">
                  <c:v>41334</c:v>
                </c:pt>
                <c:pt idx="327">
                  <c:v>41365</c:v>
                </c:pt>
                <c:pt idx="328">
                  <c:v>41395</c:v>
                </c:pt>
                <c:pt idx="329">
                  <c:v>41426</c:v>
                </c:pt>
                <c:pt idx="330">
                  <c:v>41456</c:v>
                </c:pt>
                <c:pt idx="331">
                  <c:v>41487</c:v>
                </c:pt>
                <c:pt idx="332">
                  <c:v>41518</c:v>
                </c:pt>
                <c:pt idx="333">
                  <c:v>41548</c:v>
                </c:pt>
                <c:pt idx="334">
                  <c:v>41579</c:v>
                </c:pt>
                <c:pt idx="335">
                  <c:v>41609</c:v>
                </c:pt>
                <c:pt idx="336">
                  <c:v>41640</c:v>
                </c:pt>
                <c:pt idx="337">
                  <c:v>41671</c:v>
                </c:pt>
                <c:pt idx="338">
                  <c:v>41699</c:v>
                </c:pt>
                <c:pt idx="339">
                  <c:v>41730</c:v>
                </c:pt>
                <c:pt idx="340">
                  <c:v>41760</c:v>
                </c:pt>
                <c:pt idx="341">
                  <c:v>41791</c:v>
                </c:pt>
                <c:pt idx="342">
                  <c:v>41821</c:v>
                </c:pt>
                <c:pt idx="343">
                  <c:v>41852</c:v>
                </c:pt>
                <c:pt idx="344">
                  <c:v>41883</c:v>
                </c:pt>
                <c:pt idx="345">
                  <c:v>41913</c:v>
                </c:pt>
                <c:pt idx="346">
                  <c:v>41944</c:v>
                </c:pt>
                <c:pt idx="347">
                  <c:v>41974</c:v>
                </c:pt>
                <c:pt idx="348">
                  <c:v>42005</c:v>
                </c:pt>
                <c:pt idx="349">
                  <c:v>42036</c:v>
                </c:pt>
                <c:pt idx="350">
                  <c:v>42064</c:v>
                </c:pt>
                <c:pt idx="351">
                  <c:v>42095</c:v>
                </c:pt>
                <c:pt idx="352">
                  <c:v>42125</c:v>
                </c:pt>
                <c:pt idx="353">
                  <c:v>42156</c:v>
                </c:pt>
                <c:pt idx="354">
                  <c:v>42186</c:v>
                </c:pt>
                <c:pt idx="355">
                  <c:v>42217</c:v>
                </c:pt>
                <c:pt idx="356">
                  <c:v>42248</c:v>
                </c:pt>
                <c:pt idx="357">
                  <c:v>42278</c:v>
                </c:pt>
                <c:pt idx="358">
                  <c:v>42309</c:v>
                </c:pt>
                <c:pt idx="359">
                  <c:v>42339</c:v>
                </c:pt>
                <c:pt idx="360">
                  <c:v>42370</c:v>
                </c:pt>
                <c:pt idx="361">
                  <c:v>42401</c:v>
                </c:pt>
                <c:pt idx="362">
                  <c:v>42430</c:v>
                </c:pt>
                <c:pt idx="363">
                  <c:v>42461</c:v>
                </c:pt>
                <c:pt idx="364">
                  <c:v>42491</c:v>
                </c:pt>
                <c:pt idx="365">
                  <c:v>42522</c:v>
                </c:pt>
                <c:pt idx="366">
                  <c:v>42552</c:v>
                </c:pt>
                <c:pt idx="367">
                  <c:v>42583</c:v>
                </c:pt>
                <c:pt idx="368">
                  <c:v>42614</c:v>
                </c:pt>
                <c:pt idx="369">
                  <c:v>42644</c:v>
                </c:pt>
                <c:pt idx="370">
                  <c:v>42675</c:v>
                </c:pt>
                <c:pt idx="371">
                  <c:v>42705</c:v>
                </c:pt>
                <c:pt idx="372">
                  <c:v>42736</c:v>
                </c:pt>
                <c:pt idx="373">
                  <c:v>42767</c:v>
                </c:pt>
                <c:pt idx="374">
                  <c:v>42795</c:v>
                </c:pt>
                <c:pt idx="375">
                  <c:v>42826</c:v>
                </c:pt>
                <c:pt idx="376">
                  <c:v>42856</c:v>
                </c:pt>
                <c:pt idx="377">
                  <c:v>42887</c:v>
                </c:pt>
                <c:pt idx="378">
                  <c:v>42917</c:v>
                </c:pt>
                <c:pt idx="379">
                  <c:v>42948</c:v>
                </c:pt>
                <c:pt idx="380">
                  <c:v>42979</c:v>
                </c:pt>
                <c:pt idx="381">
                  <c:v>43009</c:v>
                </c:pt>
                <c:pt idx="382">
                  <c:v>43040</c:v>
                </c:pt>
                <c:pt idx="383">
                  <c:v>43070</c:v>
                </c:pt>
                <c:pt idx="384">
                  <c:v>43101</c:v>
                </c:pt>
                <c:pt idx="385">
                  <c:v>43132</c:v>
                </c:pt>
                <c:pt idx="386">
                  <c:v>43160</c:v>
                </c:pt>
                <c:pt idx="387">
                  <c:v>43191</c:v>
                </c:pt>
                <c:pt idx="388">
                  <c:v>43221</c:v>
                </c:pt>
                <c:pt idx="389">
                  <c:v>43252</c:v>
                </c:pt>
                <c:pt idx="390">
                  <c:v>43282</c:v>
                </c:pt>
                <c:pt idx="391">
                  <c:v>43313</c:v>
                </c:pt>
                <c:pt idx="392">
                  <c:v>43344</c:v>
                </c:pt>
                <c:pt idx="393">
                  <c:v>43374</c:v>
                </c:pt>
                <c:pt idx="394">
                  <c:v>43405</c:v>
                </c:pt>
                <c:pt idx="395">
                  <c:v>43435</c:v>
                </c:pt>
                <c:pt idx="396">
                  <c:v>43466</c:v>
                </c:pt>
                <c:pt idx="397">
                  <c:v>43497</c:v>
                </c:pt>
                <c:pt idx="398">
                  <c:v>43525</c:v>
                </c:pt>
                <c:pt idx="399">
                  <c:v>43556</c:v>
                </c:pt>
                <c:pt idx="400">
                  <c:v>43586</c:v>
                </c:pt>
                <c:pt idx="401">
                  <c:v>43617</c:v>
                </c:pt>
                <c:pt idx="402">
                  <c:v>43647</c:v>
                </c:pt>
                <c:pt idx="403">
                  <c:v>43678</c:v>
                </c:pt>
                <c:pt idx="404">
                  <c:v>43709</c:v>
                </c:pt>
                <c:pt idx="405">
                  <c:v>43739</c:v>
                </c:pt>
                <c:pt idx="406">
                  <c:v>43770</c:v>
                </c:pt>
                <c:pt idx="407">
                  <c:v>43800</c:v>
                </c:pt>
                <c:pt idx="408">
                  <c:v>43831</c:v>
                </c:pt>
                <c:pt idx="409">
                  <c:v>43862</c:v>
                </c:pt>
                <c:pt idx="410">
                  <c:v>43891</c:v>
                </c:pt>
                <c:pt idx="411">
                  <c:v>43922</c:v>
                </c:pt>
                <c:pt idx="412">
                  <c:v>43952</c:v>
                </c:pt>
                <c:pt idx="413">
                  <c:v>43983</c:v>
                </c:pt>
                <c:pt idx="414">
                  <c:v>44013</c:v>
                </c:pt>
                <c:pt idx="415">
                  <c:v>44044</c:v>
                </c:pt>
                <c:pt idx="416">
                  <c:v>44075</c:v>
                </c:pt>
                <c:pt idx="417">
                  <c:v>44105</c:v>
                </c:pt>
                <c:pt idx="418">
                  <c:v>44136</c:v>
                </c:pt>
                <c:pt idx="419">
                  <c:v>44166</c:v>
                </c:pt>
                <c:pt idx="420">
                  <c:v>44197</c:v>
                </c:pt>
                <c:pt idx="421">
                  <c:v>44228</c:v>
                </c:pt>
              </c:numCache>
            </c:numRef>
          </c:cat>
          <c:val>
            <c:numRef>
              <c:f>Sheet1!$B$4:$B$425</c:f>
              <c:numCache>
                <c:formatCode>0.0</c:formatCode>
                <c:ptCount val="422"/>
                <c:pt idx="0">
                  <c:v>20</c:v>
                </c:pt>
                <c:pt idx="1">
                  <c:v>19</c:v>
                </c:pt>
                <c:pt idx="2">
                  <c:v>26</c:v>
                </c:pt>
                <c:pt idx="3">
                  <c:v>26</c:v>
                </c:pt>
                <c:pt idx="4">
                  <c:v>26</c:v>
                </c:pt>
                <c:pt idx="5">
                  <c:v>23</c:v>
                </c:pt>
                <c:pt idx="6">
                  <c:v>20</c:v>
                </c:pt>
                <c:pt idx="7">
                  <c:v>16</c:v>
                </c:pt>
                <c:pt idx="8">
                  <c:v>19</c:v>
                </c:pt>
                <c:pt idx="9">
                  <c:v>19</c:v>
                </c:pt>
                <c:pt idx="10">
                  <c:v>17</c:v>
                </c:pt>
                <c:pt idx="11">
                  <c:v>17</c:v>
                </c:pt>
                <c:pt idx="12">
                  <c:v>18</c:v>
                </c:pt>
                <c:pt idx="13">
                  <c:v>17</c:v>
                </c:pt>
                <c:pt idx="14">
                  <c:v>21</c:v>
                </c:pt>
                <c:pt idx="15">
                  <c:v>17</c:v>
                </c:pt>
                <c:pt idx="16">
                  <c:v>18</c:v>
                </c:pt>
                <c:pt idx="17">
                  <c:v>20</c:v>
                </c:pt>
                <c:pt idx="18">
                  <c:v>19</c:v>
                </c:pt>
                <c:pt idx="19">
                  <c:v>21</c:v>
                </c:pt>
                <c:pt idx="20">
                  <c:v>21</c:v>
                </c:pt>
                <c:pt idx="21">
                  <c:v>18</c:v>
                </c:pt>
                <c:pt idx="22">
                  <c:v>14</c:v>
                </c:pt>
                <c:pt idx="23">
                  <c:v>15</c:v>
                </c:pt>
                <c:pt idx="24">
                  <c:v>13</c:v>
                </c:pt>
                <c:pt idx="25">
                  <c:v>15</c:v>
                </c:pt>
                <c:pt idx="26">
                  <c:v>18</c:v>
                </c:pt>
                <c:pt idx="27">
                  <c:v>19</c:v>
                </c:pt>
                <c:pt idx="28">
                  <c:v>19</c:v>
                </c:pt>
                <c:pt idx="29">
                  <c:v>20</c:v>
                </c:pt>
                <c:pt idx="30">
                  <c:v>19</c:v>
                </c:pt>
                <c:pt idx="31">
                  <c:v>22</c:v>
                </c:pt>
                <c:pt idx="32">
                  <c:v>17</c:v>
                </c:pt>
                <c:pt idx="33">
                  <c:v>17</c:v>
                </c:pt>
                <c:pt idx="34">
                  <c:v>19</c:v>
                </c:pt>
                <c:pt idx="35">
                  <c:v>16</c:v>
                </c:pt>
                <c:pt idx="36">
                  <c:v>17</c:v>
                </c:pt>
                <c:pt idx="37">
                  <c:v>21</c:v>
                </c:pt>
                <c:pt idx="38">
                  <c:v>16</c:v>
                </c:pt>
                <c:pt idx="39">
                  <c:v>13</c:v>
                </c:pt>
                <c:pt idx="40">
                  <c:v>15</c:v>
                </c:pt>
                <c:pt idx="41">
                  <c:v>16</c:v>
                </c:pt>
                <c:pt idx="42">
                  <c:v>16</c:v>
                </c:pt>
                <c:pt idx="43">
                  <c:v>16</c:v>
                </c:pt>
                <c:pt idx="44">
                  <c:v>21</c:v>
                </c:pt>
                <c:pt idx="45">
                  <c:v>17</c:v>
                </c:pt>
                <c:pt idx="46">
                  <c:v>14</c:v>
                </c:pt>
                <c:pt idx="47">
                  <c:v>15</c:v>
                </c:pt>
                <c:pt idx="48">
                  <c:v>15</c:v>
                </c:pt>
                <c:pt idx="49">
                  <c:v>12</c:v>
                </c:pt>
                <c:pt idx="50">
                  <c:v>15</c:v>
                </c:pt>
                <c:pt idx="51">
                  <c:v>14</c:v>
                </c:pt>
                <c:pt idx="52">
                  <c:v>16</c:v>
                </c:pt>
                <c:pt idx="53">
                  <c:v>16</c:v>
                </c:pt>
                <c:pt idx="54">
                  <c:v>13</c:v>
                </c:pt>
                <c:pt idx="55">
                  <c:v>10</c:v>
                </c:pt>
                <c:pt idx="56">
                  <c:v>9</c:v>
                </c:pt>
                <c:pt idx="57">
                  <c:v>7</c:v>
                </c:pt>
                <c:pt idx="58">
                  <c:v>8</c:v>
                </c:pt>
                <c:pt idx="59">
                  <c:v>6</c:v>
                </c:pt>
                <c:pt idx="60">
                  <c:v>5</c:v>
                </c:pt>
                <c:pt idx="61">
                  <c:v>9</c:v>
                </c:pt>
                <c:pt idx="62">
                  <c:v>12</c:v>
                </c:pt>
                <c:pt idx="63">
                  <c:v>11</c:v>
                </c:pt>
                <c:pt idx="64">
                  <c:v>11</c:v>
                </c:pt>
                <c:pt idx="65">
                  <c:v>13</c:v>
                </c:pt>
                <c:pt idx="66">
                  <c:v>11</c:v>
                </c:pt>
                <c:pt idx="67">
                  <c:v>15</c:v>
                </c:pt>
                <c:pt idx="68">
                  <c:v>11</c:v>
                </c:pt>
                <c:pt idx="69">
                  <c:v>12</c:v>
                </c:pt>
                <c:pt idx="70">
                  <c:v>9</c:v>
                </c:pt>
                <c:pt idx="71">
                  <c:v>9</c:v>
                </c:pt>
                <c:pt idx="72">
                  <c:v>10</c:v>
                </c:pt>
                <c:pt idx="73">
                  <c:v>12</c:v>
                </c:pt>
                <c:pt idx="74">
                  <c:v>10</c:v>
                </c:pt>
                <c:pt idx="75">
                  <c:v>13</c:v>
                </c:pt>
                <c:pt idx="76">
                  <c:v>15</c:v>
                </c:pt>
                <c:pt idx="77">
                  <c:v>13</c:v>
                </c:pt>
                <c:pt idx="78">
                  <c:v>12</c:v>
                </c:pt>
                <c:pt idx="79">
                  <c:v>12</c:v>
                </c:pt>
                <c:pt idx="80">
                  <c:v>13</c:v>
                </c:pt>
                <c:pt idx="81">
                  <c:v>11</c:v>
                </c:pt>
                <c:pt idx="82">
                  <c:v>12</c:v>
                </c:pt>
                <c:pt idx="83">
                  <c:v>13</c:v>
                </c:pt>
                <c:pt idx="84">
                  <c:v>13</c:v>
                </c:pt>
                <c:pt idx="85">
                  <c:v>13</c:v>
                </c:pt>
                <c:pt idx="86">
                  <c:v>10</c:v>
                </c:pt>
                <c:pt idx="87">
                  <c:v>11</c:v>
                </c:pt>
                <c:pt idx="88">
                  <c:v>9</c:v>
                </c:pt>
                <c:pt idx="89">
                  <c:v>9</c:v>
                </c:pt>
                <c:pt idx="90">
                  <c:v>9</c:v>
                </c:pt>
                <c:pt idx="91">
                  <c:v>8</c:v>
                </c:pt>
                <c:pt idx="92">
                  <c:v>10</c:v>
                </c:pt>
                <c:pt idx="93">
                  <c:v>12</c:v>
                </c:pt>
                <c:pt idx="94">
                  <c:v>15</c:v>
                </c:pt>
                <c:pt idx="95">
                  <c:v>15</c:v>
                </c:pt>
                <c:pt idx="96">
                  <c:v>15</c:v>
                </c:pt>
                <c:pt idx="97">
                  <c:v>17</c:v>
                </c:pt>
                <c:pt idx="98">
                  <c:v>17</c:v>
                </c:pt>
                <c:pt idx="99">
                  <c:v>15</c:v>
                </c:pt>
                <c:pt idx="100">
                  <c:v>14</c:v>
                </c:pt>
                <c:pt idx="101">
                  <c:v>17</c:v>
                </c:pt>
                <c:pt idx="102">
                  <c:v>15</c:v>
                </c:pt>
                <c:pt idx="103">
                  <c:v>16</c:v>
                </c:pt>
                <c:pt idx="104">
                  <c:v>16</c:v>
                </c:pt>
                <c:pt idx="105">
                  <c:v>19</c:v>
                </c:pt>
                <c:pt idx="106">
                  <c:v>22</c:v>
                </c:pt>
                <c:pt idx="107">
                  <c:v>15</c:v>
                </c:pt>
                <c:pt idx="108">
                  <c:v>18</c:v>
                </c:pt>
                <c:pt idx="109">
                  <c:v>16</c:v>
                </c:pt>
                <c:pt idx="110">
                  <c:v>20</c:v>
                </c:pt>
                <c:pt idx="111">
                  <c:v>18</c:v>
                </c:pt>
                <c:pt idx="112">
                  <c:v>14</c:v>
                </c:pt>
                <c:pt idx="113">
                  <c:v>16</c:v>
                </c:pt>
                <c:pt idx="114">
                  <c:v>17</c:v>
                </c:pt>
                <c:pt idx="115">
                  <c:v>19</c:v>
                </c:pt>
                <c:pt idx="116">
                  <c:v>17</c:v>
                </c:pt>
                <c:pt idx="117">
                  <c:v>17</c:v>
                </c:pt>
                <c:pt idx="118">
                  <c:v>17</c:v>
                </c:pt>
                <c:pt idx="119">
                  <c:v>15</c:v>
                </c:pt>
                <c:pt idx="120">
                  <c:v>14</c:v>
                </c:pt>
                <c:pt idx="121">
                  <c:v>18</c:v>
                </c:pt>
                <c:pt idx="122">
                  <c:v>19</c:v>
                </c:pt>
                <c:pt idx="123">
                  <c:v>18</c:v>
                </c:pt>
                <c:pt idx="124">
                  <c:v>17</c:v>
                </c:pt>
                <c:pt idx="125">
                  <c:v>15</c:v>
                </c:pt>
                <c:pt idx="126">
                  <c:v>17</c:v>
                </c:pt>
                <c:pt idx="127">
                  <c:v>19</c:v>
                </c:pt>
                <c:pt idx="128">
                  <c:v>17</c:v>
                </c:pt>
                <c:pt idx="129">
                  <c:v>18</c:v>
                </c:pt>
                <c:pt idx="130">
                  <c:v>16</c:v>
                </c:pt>
                <c:pt idx="131">
                  <c:v>18</c:v>
                </c:pt>
                <c:pt idx="132">
                  <c:v>18</c:v>
                </c:pt>
                <c:pt idx="133">
                  <c:v>22</c:v>
                </c:pt>
                <c:pt idx="134">
                  <c:v>21</c:v>
                </c:pt>
                <c:pt idx="135">
                  <c:v>20</c:v>
                </c:pt>
                <c:pt idx="136">
                  <c:v>21</c:v>
                </c:pt>
                <c:pt idx="137">
                  <c:v>22</c:v>
                </c:pt>
                <c:pt idx="138">
                  <c:v>27</c:v>
                </c:pt>
                <c:pt idx="139">
                  <c:v>28</c:v>
                </c:pt>
                <c:pt idx="140">
                  <c:v>23</c:v>
                </c:pt>
                <c:pt idx="141">
                  <c:v>26</c:v>
                </c:pt>
                <c:pt idx="142">
                  <c:v>23</c:v>
                </c:pt>
                <c:pt idx="143">
                  <c:v>21</c:v>
                </c:pt>
                <c:pt idx="144">
                  <c:v>23</c:v>
                </c:pt>
                <c:pt idx="145">
                  <c:v>24</c:v>
                </c:pt>
                <c:pt idx="146">
                  <c:v>26</c:v>
                </c:pt>
                <c:pt idx="147">
                  <c:v>27</c:v>
                </c:pt>
                <c:pt idx="148">
                  <c:v>25</c:v>
                </c:pt>
                <c:pt idx="149">
                  <c:v>23</c:v>
                </c:pt>
                <c:pt idx="150">
                  <c:v>24</c:v>
                </c:pt>
                <c:pt idx="151">
                  <c:v>25</c:v>
                </c:pt>
                <c:pt idx="152">
                  <c:v>22</c:v>
                </c:pt>
                <c:pt idx="153">
                  <c:v>18</c:v>
                </c:pt>
                <c:pt idx="154">
                  <c:v>22</c:v>
                </c:pt>
                <c:pt idx="155">
                  <c:v>18</c:v>
                </c:pt>
                <c:pt idx="156">
                  <c:v>21</c:v>
                </c:pt>
                <c:pt idx="157">
                  <c:v>23</c:v>
                </c:pt>
                <c:pt idx="158">
                  <c:v>25</c:v>
                </c:pt>
                <c:pt idx="159">
                  <c:v>23</c:v>
                </c:pt>
                <c:pt idx="160">
                  <c:v>23</c:v>
                </c:pt>
                <c:pt idx="161">
                  <c:v>19</c:v>
                </c:pt>
                <c:pt idx="162">
                  <c:v>25</c:v>
                </c:pt>
                <c:pt idx="163">
                  <c:v>23</c:v>
                </c:pt>
                <c:pt idx="164">
                  <c:v>23</c:v>
                </c:pt>
                <c:pt idx="165">
                  <c:v>20</c:v>
                </c:pt>
                <c:pt idx="166">
                  <c:v>23</c:v>
                </c:pt>
                <c:pt idx="167">
                  <c:v>26</c:v>
                </c:pt>
                <c:pt idx="168">
                  <c:v>25</c:v>
                </c:pt>
                <c:pt idx="169">
                  <c:v>21</c:v>
                </c:pt>
                <c:pt idx="170">
                  <c:v>23</c:v>
                </c:pt>
                <c:pt idx="171">
                  <c:v>21</c:v>
                </c:pt>
                <c:pt idx="172">
                  <c:v>21</c:v>
                </c:pt>
                <c:pt idx="173">
                  <c:v>18</c:v>
                </c:pt>
                <c:pt idx="174">
                  <c:v>21</c:v>
                </c:pt>
                <c:pt idx="175">
                  <c:v>19</c:v>
                </c:pt>
                <c:pt idx="176">
                  <c:v>19</c:v>
                </c:pt>
                <c:pt idx="177">
                  <c:v>16</c:v>
                </c:pt>
                <c:pt idx="178">
                  <c:v>14</c:v>
                </c:pt>
                <c:pt idx="179">
                  <c:v>12</c:v>
                </c:pt>
                <c:pt idx="180">
                  <c:v>11</c:v>
                </c:pt>
                <c:pt idx="181">
                  <c:v>12</c:v>
                </c:pt>
                <c:pt idx="182">
                  <c:v>15</c:v>
                </c:pt>
                <c:pt idx="183">
                  <c:v>10</c:v>
                </c:pt>
                <c:pt idx="184">
                  <c:v>14</c:v>
                </c:pt>
                <c:pt idx="185">
                  <c:v>11</c:v>
                </c:pt>
                <c:pt idx="186">
                  <c:v>12</c:v>
                </c:pt>
                <c:pt idx="187">
                  <c:v>13</c:v>
                </c:pt>
                <c:pt idx="188">
                  <c:v>10</c:v>
                </c:pt>
                <c:pt idx="189">
                  <c:v>11</c:v>
                </c:pt>
                <c:pt idx="190">
                  <c:v>13</c:v>
                </c:pt>
                <c:pt idx="191">
                  <c:v>15</c:v>
                </c:pt>
                <c:pt idx="192">
                  <c:v>13</c:v>
                </c:pt>
                <c:pt idx="193">
                  <c:v>11</c:v>
                </c:pt>
                <c:pt idx="194">
                  <c:v>20</c:v>
                </c:pt>
                <c:pt idx="195">
                  <c:v>14</c:v>
                </c:pt>
                <c:pt idx="196">
                  <c:v>14</c:v>
                </c:pt>
                <c:pt idx="197">
                  <c:v>16</c:v>
                </c:pt>
                <c:pt idx="198">
                  <c:v>12</c:v>
                </c:pt>
                <c:pt idx="199">
                  <c:v>15</c:v>
                </c:pt>
                <c:pt idx="200">
                  <c:v>15</c:v>
                </c:pt>
                <c:pt idx="201">
                  <c:v>13</c:v>
                </c:pt>
                <c:pt idx="202">
                  <c:v>16</c:v>
                </c:pt>
                <c:pt idx="203">
                  <c:v>12</c:v>
                </c:pt>
                <c:pt idx="204">
                  <c:v>13</c:v>
                </c:pt>
                <c:pt idx="205">
                  <c:v>11</c:v>
                </c:pt>
                <c:pt idx="206">
                  <c:v>8</c:v>
                </c:pt>
                <c:pt idx="207">
                  <c:v>11</c:v>
                </c:pt>
                <c:pt idx="208">
                  <c:v>11</c:v>
                </c:pt>
                <c:pt idx="209">
                  <c:v>16</c:v>
                </c:pt>
                <c:pt idx="210">
                  <c:v>16</c:v>
                </c:pt>
                <c:pt idx="211">
                  <c:v>19</c:v>
                </c:pt>
                <c:pt idx="212">
                  <c:v>18</c:v>
                </c:pt>
                <c:pt idx="213">
                  <c:v>19</c:v>
                </c:pt>
                <c:pt idx="214">
                  <c:v>24</c:v>
                </c:pt>
                <c:pt idx="215">
                  <c:v>22</c:v>
                </c:pt>
                <c:pt idx="216">
                  <c:v>24</c:v>
                </c:pt>
                <c:pt idx="217">
                  <c:v>19</c:v>
                </c:pt>
                <c:pt idx="218">
                  <c:v>19</c:v>
                </c:pt>
                <c:pt idx="219">
                  <c:v>24</c:v>
                </c:pt>
                <c:pt idx="220">
                  <c:v>22</c:v>
                </c:pt>
                <c:pt idx="221">
                  <c:v>22</c:v>
                </c:pt>
                <c:pt idx="222">
                  <c:v>25</c:v>
                </c:pt>
                <c:pt idx="223">
                  <c:v>20</c:v>
                </c:pt>
                <c:pt idx="224">
                  <c:v>23</c:v>
                </c:pt>
                <c:pt idx="225">
                  <c:v>20</c:v>
                </c:pt>
                <c:pt idx="226">
                  <c:v>29</c:v>
                </c:pt>
                <c:pt idx="227">
                  <c:v>26</c:v>
                </c:pt>
                <c:pt idx="228">
                  <c:v>22</c:v>
                </c:pt>
                <c:pt idx="229">
                  <c:v>24</c:v>
                </c:pt>
                <c:pt idx="230">
                  <c:v>20</c:v>
                </c:pt>
                <c:pt idx="231">
                  <c:v>18</c:v>
                </c:pt>
                <c:pt idx="232">
                  <c:v>18</c:v>
                </c:pt>
                <c:pt idx="233">
                  <c:v>23</c:v>
                </c:pt>
                <c:pt idx="234">
                  <c:v>20</c:v>
                </c:pt>
                <c:pt idx="235">
                  <c:v>22</c:v>
                </c:pt>
                <c:pt idx="236">
                  <c:v>19</c:v>
                </c:pt>
                <c:pt idx="237">
                  <c:v>22</c:v>
                </c:pt>
                <c:pt idx="238">
                  <c:v>20</c:v>
                </c:pt>
                <c:pt idx="239">
                  <c:v>19</c:v>
                </c:pt>
                <c:pt idx="240">
                  <c:v>19</c:v>
                </c:pt>
                <c:pt idx="241">
                  <c:v>20</c:v>
                </c:pt>
                <c:pt idx="242">
                  <c:v>20</c:v>
                </c:pt>
                <c:pt idx="243">
                  <c:v>18</c:v>
                </c:pt>
                <c:pt idx="244">
                  <c:v>18</c:v>
                </c:pt>
                <c:pt idx="245">
                  <c:v>14</c:v>
                </c:pt>
                <c:pt idx="246">
                  <c:v>16</c:v>
                </c:pt>
                <c:pt idx="247">
                  <c:v>14</c:v>
                </c:pt>
                <c:pt idx="248">
                  <c:v>18</c:v>
                </c:pt>
                <c:pt idx="249">
                  <c:v>20</c:v>
                </c:pt>
                <c:pt idx="250">
                  <c:v>17</c:v>
                </c:pt>
                <c:pt idx="251">
                  <c:v>15</c:v>
                </c:pt>
                <c:pt idx="252">
                  <c:v>16</c:v>
                </c:pt>
                <c:pt idx="253">
                  <c:v>18</c:v>
                </c:pt>
                <c:pt idx="254">
                  <c:v>13</c:v>
                </c:pt>
                <c:pt idx="255">
                  <c:v>12</c:v>
                </c:pt>
                <c:pt idx="256">
                  <c:v>12</c:v>
                </c:pt>
                <c:pt idx="257">
                  <c:v>14</c:v>
                </c:pt>
                <c:pt idx="258">
                  <c:v>16</c:v>
                </c:pt>
                <c:pt idx="259">
                  <c:v>13</c:v>
                </c:pt>
                <c:pt idx="260">
                  <c:v>14</c:v>
                </c:pt>
                <c:pt idx="261">
                  <c:v>14</c:v>
                </c:pt>
                <c:pt idx="262">
                  <c:v>13</c:v>
                </c:pt>
                <c:pt idx="263">
                  <c:v>12</c:v>
                </c:pt>
                <c:pt idx="264">
                  <c:v>8</c:v>
                </c:pt>
                <c:pt idx="265">
                  <c:v>8</c:v>
                </c:pt>
                <c:pt idx="266">
                  <c:v>6</c:v>
                </c:pt>
                <c:pt idx="267">
                  <c:v>6</c:v>
                </c:pt>
                <c:pt idx="268">
                  <c:v>4</c:v>
                </c:pt>
                <c:pt idx="269">
                  <c:v>5</c:v>
                </c:pt>
                <c:pt idx="270">
                  <c:v>6</c:v>
                </c:pt>
                <c:pt idx="271">
                  <c:v>7</c:v>
                </c:pt>
                <c:pt idx="272">
                  <c:v>11</c:v>
                </c:pt>
                <c:pt idx="273">
                  <c:v>5</c:v>
                </c:pt>
                <c:pt idx="274">
                  <c:v>7</c:v>
                </c:pt>
                <c:pt idx="275">
                  <c:v>5</c:v>
                </c:pt>
                <c:pt idx="276">
                  <c:v>5</c:v>
                </c:pt>
                <c:pt idx="277">
                  <c:v>3</c:v>
                </c:pt>
                <c:pt idx="278">
                  <c:v>2</c:v>
                </c:pt>
                <c:pt idx="279">
                  <c:v>4</c:v>
                </c:pt>
                <c:pt idx="280">
                  <c:v>5</c:v>
                </c:pt>
                <c:pt idx="281">
                  <c:v>5</c:v>
                </c:pt>
                <c:pt idx="282">
                  <c:v>5</c:v>
                </c:pt>
                <c:pt idx="283">
                  <c:v>6</c:v>
                </c:pt>
                <c:pt idx="284">
                  <c:v>9</c:v>
                </c:pt>
                <c:pt idx="285">
                  <c:v>7</c:v>
                </c:pt>
                <c:pt idx="286">
                  <c:v>8</c:v>
                </c:pt>
                <c:pt idx="287">
                  <c:v>5</c:v>
                </c:pt>
                <c:pt idx="288">
                  <c:v>4</c:v>
                </c:pt>
                <c:pt idx="289">
                  <c:v>4</c:v>
                </c:pt>
                <c:pt idx="290">
                  <c:v>3</c:v>
                </c:pt>
                <c:pt idx="291">
                  <c:v>4</c:v>
                </c:pt>
                <c:pt idx="292">
                  <c:v>5</c:v>
                </c:pt>
                <c:pt idx="293">
                  <c:v>7</c:v>
                </c:pt>
                <c:pt idx="294">
                  <c:v>5</c:v>
                </c:pt>
                <c:pt idx="295">
                  <c:v>5</c:v>
                </c:pt>
                <c:pt idx="296">
                  <c:v>6</c:v>
                </c:pt>
                <c:pt idx="297">
                  <c:v>7</c:v>
                </c:pt>
                <c:pt idx="298">
                  <c:v>9</c:v>
                </c:pt>
                <c:pt idx="299">
                  <c:v>6</c:v>
                </c:pt>
                <c:pt idx="300">
                  <c:v>7</c:v>
                </c:pt>
                <c:pt idx="301">
                  <c:v>7</c:v>
                </c:pt>
                <c:pt idx="302">
                  <c:v>6</c:v>
                </c:pt>
                <c:pt idx="303">
                  <c:v>4</c:v>
                </c:pt>
                <c:pt idx="304">
                  <c:v>5</c:v>
                </c:pt>
                <c:pt idx="305">
                  <c:v>5</c:v>
                </c:pt>
                <c:pt idx="306">
                  <c:v>6</c:v>
                </c:pt>
                <c:pt idx="307">
                  <c:v>6</c:v>
                </c:pt>
                <c:pt idx="308">
                  <c:v>6</c:v>
                </c:pt>
                <c:pt idx="309">
                  <c:v>7</c:v>
                </c:pt>
                <c:pt idx="310">
                  <c:v>8</c:v>
                </c:pt>
                <c:pt idx="311">
                  <c:v>8</c:v>
                </c:pt>
                <c:pt idx="312">
                  <c:v>8</c:v>
                </c:pt>
                <c:pt idx="313">
                  <c:v>8</c:v>
                </c:pt>
                <c:pt idx="314">
                  <c:v>8</c:v>
                </c:pt>
                <c:pt idx="315">
                  <c:v>7</c:v>
                </c:pt>
                <c:pt idx="316">
                  <c:v>7</c:v>
                </c:pt>
                <c:pt idx="317">
                  <c:v>6</c:v>
                </c:pt>
                <c:pt idx="318">
                  <c:v>5</c:v>
                </c:pt>
                <c:pt idx="319">
                  <c:v>5</c:v>
                </c:pt>
                <c:pt idx="320">
                  <c:v>7</c:v>
                </c:pt>
                <c:pt idx="321">
                  <c:v>7</c:v>
                </c:pt>
                <c:pt idx="322">
                  <c:v>6</c:v>
                </c:pt>
                <c:pt idx="323">
                  <c:v>6</c:v>
                </c:pt>
                <c:pt idx="324">
                  <c:v>5</c:v>
                </c:pt>
                <c:pt idx="325">
                  <c:v>5</c:v>
                </c:pt>
                <c:pt idx="326">
                  <c:v>5</c:v>
                </c:pt>
                <c:pt idx="327">
                  <c:v>4</c:v>
                </c:pt>
                <c:pt idx="328">
                  <c:v>8</c:v>
                </c:pt>
                <c:pt idx="329">
                  <c:v>8</c:v>
                </c:pt>
                <c:pt idx="330">
                  <c:v>9</c:v>
                </c:pt>
                <c:pt idx="331">
                  <c:v>7</c:v>
                </c:pt>
                <c:pt idx="332">
                  <c:v>8</c:v>
                </c:pt>
                <c:pt idx="333">
                  <c:v>6</c:v>
                </c:pt>
                <c:pt idx="334">
                  <c:v>9</c:v>
                </c:pt>
                <c:pt idx="335">
                  <c:v>8</c:v>
                </c:pt>
                <c:pt idx="336">
                  <c:v>7</c:v>
                </c:pt>
                <c:pt idx="337">
                  <c:v>6</c:v>
                </c:pt>
                <c:pt idx="338">
                  <c:v>9</c:v>
                </c:pt>
                <c:pt idx="339">
                  <c:v>7</c:v>
                </c:pt>
                <c:pt idx="340">
                  <c:v>10</c:v>
                </c:pt>
                <c:pt idx="341">
                  <c:v>8</c:v>
                </c:pt>
                <c:pt idx="342">
                  <c:v>10</c:v>
                </c:pt>
                <c:pt idx="343">
                  <c:v>10</c:v>
                </c:pt>
                <c:pt idx="344">
                  <c:v>13</c:v>
                </c:pt>
                <c:pt idx="345">
                  <c:v>11</c:v>
                </c:pt>
                <c:pt idx="346">
                  <c:v>11</c:v>
                </c:pt>
                <c:pt idx="347">
                  <c:v>14</c:v>
                </c:pt>
                <c:pt idx="348">
                  <c:v>12</c:v>
                </c:pt>
                <c:pt idx="349">
                  <c:v>13</c:v>
                </c:pt>
                <c:pt idx="350">
                  <c:v>11</c:v>
                </c:pt>
                <c:pt idx="351">
                  <c:v>10</c:v>
                </c:pt>
                <c:pt idx="352">
                  <c:v>14</c:v>
                </c:pt>
                <c:pt idx="353">
                  <c:v>10</c:v>
                </c:pt>
                <c:pt idx="354">
                  <c:v>12</c:v>
                </c:pt>
                <c:pt idx="355">
                  <c:v>11</c:v>
                </c:pt>
                <c:pt idx="356">
                  <c:v>12</c:v>
                </c:pt>
                <c:pt idx="357">
                  <c:v>13</c:v>
                </c:pt>
                <c:pt idx="358">
                  <c:v>12</c:v>
                </c:pt>
                <c:pt idx="359">
                  <c:v>7</c:v>
                </c:pt>
                <c:pt idx="360">
                  <c:v>9</c:v>
                </c:pt>
                <c:pt idx="361">
                  <c:v>8</c:v>
                </c:pt>
                <c:pt idx="362">
                  <c:v>6</c:v>
                </c:pt>
                <c:pt idx="363">
                  <c:v>7</c:v>
                </c:pt>
                <c:pt idx="364">
                  <c:v>9</c:v>
                </c:pt>
                <c:pt idx="365">
                  <c:v>8</c:v>
                </c:pt>
                <c:pt idx="366">
                  <c:v>8</c:v>
                </c:pt>
                <c:pt idx="367">
                  <c:v>9</c:v>
                </c:pt>
                <c:pt idx="368">
                  <c:v>8</c:v>
                </c:pt>
                <c:pt idx="369">
                  <c:v>9</c:v>
                </c:pt>
                <c:pt idx="370">
                  <c:v>11</c:v>
                </c:pt>
                <c:pt idx="371">
                  <c:v>22</c:v>
                </c:pt>
                <c:pt idx="372">
                  <c:v>24</c:v>
                </c:pt>
                <c:pt idx="373">
                  <c:v>22</c:v>
                </c:pt>
                <c:pt idx="374">
                  <c:v>22</c:v>
                </c:pt>
                <c:pt idx="375">
                  <c:v>23</c:v>
                </c:pt>
                <c:pt idx="376">
                  <c:v>23</c:v>
                </c:pt>
                <c:pt idx="377">
                  <c:v>21</c:v>
                </c:pt>
                <c:pt idx="378">
                  <c:v>23</c:v>
                </c:pt>
                <c:pt idx="379">
                  <c:v>27</c:v>
                </c:pt>
                <c:pt idx="380">
                  <c:v>18</c:v>
                </c:pt>
                <c:pt idx="381">
                  <c:v>23</c:v>
                </c:pt>
                <c:pt idx="382">
                  <c:v>27</c:v>
                </c:pt>
                <c:pt idx="383">
                  <c:v>26</c:v>
                </c:pt>
                <c:pt idx="384">
                  <c:v>31</c:v>
                </c:pt>
                <c:pt idx="385">
                  <c:v>32</c:v>
                </c:pt>
                <c:pt idx="386">
                  <c:v>28</c:v>
                </c:pt>
                <c:pt idx="387">
                  <c:v>26</c:v>
                </c:pt>
                <c:pt idx="388">
                  <c:v>34</c:v>
                </c:pt>
                <c:pt idx="389">
                  <c:v>29</c:v>
                </c:pt>
                <c:pt idx="390">
                  <c:v>32</c:v>
                </c:pt>
                <c:pt idx="391">
                  <c:v>34</c:v>
                </c:pt>
                <c:pt idx="392">
                  <c:v>33</c:v>
                </c:pt>
                <c:pt idx="393">
                  <c:v>30</c:v>
                </c:pt>
                <c:pt idx="394">
                  <c:v>29</c:v>
                </c:pt>
                <c:pt idx="395">
                  <c:v>24</c:v>
                </c:pt>
                <c:pt idx="396">
                  <c:v>20</c:v>
                </c:pt>
                <c:pt idx="397">
                  <c:v>22</c:v>
                </c:pt>
                <c:pt idx="398">
                  <c:v>23</c:v>
                </c:pt>
                <c:pt idx="399">
                  <c:v>25</c:v>
                </c:pt>
                <c:pt idx="400">
                  <c:v>30</c:v>
                </c:pt>
                <c:pt idx="401">
                  <c:v>24</c:v>
                </c:pt>
                <c:pt idx="402">
                  <c:v>26</c:v>
                </c:pt>
                <c:pt idx="403">
                  <c:v>26</c:v>
                </c:pt>
                <c:pt idx="404">
                  <c:v>22</c:v>
                </c:pt>
                <c:pt idx="405">
                  <c:v>23</c:v>
                </c:pt>
                <c:pt idx="406">
                  <c:v>29</c:v>
                </c:pt>
                <c:pt idx="407">
                  <c:v>25</c:v>
                </c:pt>
                <c:pt idx="408">
                  <c:v>28</c:v>
                </c:pt>
                <c:pt idx="409">
                  <c:v>26</c:v>
                </c:pt>
                <c:pt idx="410">
                  <c:v>13</c:v>
                </c:pt>
                <c:pt idx="411">
                  <c:v>3</c:v>
                </c:pt>
                <c:pt idx="412">
                  <c:v>5</c:v>
                </c:pt>
                <c:pt idx="413">
                  <c:v>13</c:v>
                </c:pt>
                <c:pt idx="414">
                  <c:v>11</c:v>
                </c:pt>
                <c:pt idx="415">
                  <c:v>12</c:v>
                </c:pt>
                <c:pt idx="416">
                  <c:v>13</c:v>
                </c:pt>
                <c:pt idx="417">
                  <c:v>13</c:v>
                </c:pt>
                <c:pt idx="418">
                  <c:v>12</c:v>
                </c:pt>
                <c:pt idx="419">
                  <c:v>8</c:v>
                </c:pt>
                <c:pt idx="420">
                  <c:v>8</c:v>
                </c:pt>
                <c:pt idx="421">
                  <c:v>6</c:v>
                </c:pt>
              </c:numCache>
            </c:numRef>
          </c:val>
          <c:smooth val="0"/>
          <c:extLst>
            <c:ext xmlns:c16="http://schemas.microsoft.com/office/drawing/2014/chart" uri="{C3380CC4-5D6E-409C-BE32-E72D297353CC}">
              <c16:uniqueId val="{00000000-ABDA-8A43-9170-41A0C479C13B}"/>
            </c:ext>
          </c:extLst>
        </c:ser>
        <c:dLbls>
          <c:showLegendKey val="0"/>
          <c:showVal val="0"/>
          <c:showCatName val="0"/>
          <c:showSerName val="0"/>
          <c:showPercent val="0"/>
          <c:showBubbleSize val="0"/>
        </c:dLbls>
        <c:smooth val="0"/>
        <c:axId val="-746630544"/>
        <c:axId val="-746623472"/>
      </c:lineChart>
      <c:dateAx>
        <c:axId val="-746630544"/>
        <c:scaling>
          <c:orientation val="minMax"/>
          <c:max val="44228"/>
          <c:min val="31444"/>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800" b="0" i="0" u="none" strike="noStrike" kern="1200" baseline="0" noProof="0">
                <a:solidFill>
                  <a:schemeClr val="tx1"/>
                </a:solidFill>
                <a:latin typeface="Constantia" charset="0"/>
                <a:ea typeface="Constantia" charset="0"/>
                <a:cs typeface="Constantia" charset="0"/>
              </a:defRPr>
            </a:pPr>
            <a:endParaRPr lang="en-US"/>
          </a:p>
        </c:txPr>
        <c:crossAx val="-746623472"/>
        <c:crosses val="autoZero"/>
        <c:auto val="1"/>
        <c:lblOffset val="100"/>
        <c:baseTimeUnit val="months"/>
        <c:majorUnit val="12"/>
        <c:majorTimeUnit val="months"/>
      </c:dateAx>
      <c:valAx>
        <c:axId val="-746623472"/>
        <c:scaling>
          <c:orientation val="minMax"/>
          <c:max val="35"/>
          <c:min val="0"/>
        </c:scaling>
        <c:delete val="0"/>
        <c:axPos val="l"/>
        <c:numFmt formatCode="0.0" sourceLinked="0"/>
        <c:majorTickMark val="none"/>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lang="en-US" sz="1800" b="0" i="0" u="none" strike="noStrike" kern="1200" baseline="0" noProof="0">
                <a:solidFill>
                  <a:schemeClr val="tx1"/>
                </a:solidFill>
                <a:latin typeface="Constantia" charset="0"/>
                <a:ea typeface="Constantia" charset="0"/>
                <a:cs typeface="Constantia" charset="0"/>
              </a:defRPr>
            </a:pPr>
            <a:endParaRPr lang="en-US"/>
          </a:p>
        </c:txPr>
        <c:crossAx val="-746630544"/>
        <c:crosses val="autoZero"/>
        <c:crossBetween val="between"/>
      </c:valAx>
      <c:spPr>
        <a:noFill/>
        <a:ln>
          <a:noFill/>
        </a:ln>
        <a:effectLst/>
      </c:spPr>
    </c:plotArea>
    <c:plotVisOnly val="1"/>
    <c:dispBlanksAs val="gap"/>
    <c:showDLblsOverMax val="0"/>
  </c:chart>
  <c:spPr>
    <a:noFill/>
    <a:ln>
      <a:noFill/>
    </a:ln>
    <a:effectLst/>
  </c:spPr>
  <c:txPr>
    <a:bodyPr/>
    <a:lstStyle/>
    <a:p>
      <a:pPr>
        <a:defRPr lang="en-US" sz="1800" noProof="0">
          <a:solidFill>
            <a:schemeClr val="tx1"/>
          </a:solidFill>
          <a:latin typeface="Constantia" charset="0"/>
          <a:ea typeface="Constantia" charset="0"/>
          <a:cs typeface="Constantia"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800"/>
            </a:pPr>
            <a:r>
              <a:rPr lang="en-US" sz="1800" dirty="0"/>
              <a:t>Monthly</a:t>
            </a:r>
            <a:r>
              <a:rPr lang="en-US" sz="1800" baseline="0" dirty="0"/>
              <a:t> Job Growth (000’s)</a:t>
            </a:r>
            <a:endParaRPr lang="en-US" sz="1800" dirty="0"/>
          </a:p>
        </c:rich>
      </c:tx>
      <c:overlay val="1"/>
    </c:title>
    <c:autoTitleDeleted val="0"/>
    <c:plotArea>
      <c:layout>
        <c:manualLayout>
          <c:layoutTarget val="inner"/>
          <c:xMode val="edge"/>
          <c:yMode val="edge"/>
          <c:x val="9.0483990164108269E-2"/>
          <c:y val="4.3915353063232299E-2"/>
          <c:w val="0.79927191866168246"/>
          <c:h val="0.77843056668553201"/>
        </c:manualLayout>
      </c:layout>
      <c:barChart>
        <c:barDir val="col"/>
        <c:grouping val="clustered"/>
        <c:varyColors val="0"/>
        <c:ser>
          <c:idx val="0"/>
          <c:order val="0"/>
          <c:tx>
            <c:strRef>
              <c:f>Sheet1!$B$2</c:f>
              <c:strCache>
                <c:ptCount val="1"/>
                <c:pt idx="0">
                  <c:v>Pre Covid (through 2/2020)</c:v>
                </c:pt>
              </c:strCache>
            </c:strRef>
          </c:tx>
          <c:spPr>
            <a:gradFill>
              <a:gsLst>
                <a:gs pos="0">
                  <a:srgbClr val="011893"/>
                </a:gs>
                <a:gs pos="100000">
                  <a:srgbClr val="5B9BD5">
                    <a:lumMod val="60000"/>
                    <a:lumOff val="40000"/>
                  </a:srgbClr>
                </a:gs>
              </a:gsLst>
              <a:lin ang="5400000" scaled="1"/>
            </a:gradFill>
            <a:ln>
              <a:solidFill>
                <a:srgbClr val="000000"/>
              </a:solidFill>
            </a:ln>
          </c:spPr>
          <c:invertIfNegative val="0"/>
          <c:cat>
            <c:numRef>
              <c:f>Sheet1!$A$3:$A$232</c:f>
              <c:numCache>
                <c:formatCode>mmm\-yy</c:formatCode>
                <c:ptCount val="230"/>
                <c:pt idx="0">
                  <c:v>37257</c:v>
                </c:pt>
                <c:pt idx="1">
                  <c:v>37288</c:v>
                </c:pt>
                <c:pt idx="2">
                  <c:v>37316</c:v>
                </c:pt>
                <c:pt idx="3">
                  <c:v>37347</c:v>
                </c:pt>
                <c:pt idx="4">
                  <c:v>37377</c:v>
                </c:pt>
                <c:pt idx="5">
                  <c:v>37408</c:v>
                </c:pt>
                <c:pt idx="6">
                  <c:v>37438</c:v>
                </c:pt>
                <c:pt idx="7">
                  <c:v>37469</c:v>
                </c:pt>
                <c:pt idx="8">
                  <c:v>37500</c:v>
                </c:pt>
                <c:pt idx="9">
                  <c:v>37530</c:v>
                </c:pt>
                <c:pt idx="10">
                  <c:v>37561</c:v>
                </c:pt>
                <c:pt idx="11">
                  <c:v>37591</c:v>
                </c:pt>
                <c:pt idx="12">
                  <c:v>37622</c:v>
                </c:pt>
                <c:pt idx="13">
                  <c:v>37653</c:v>
                </c:pt>
                <c:pt idx="14">
                  <c:v>37681</c:v>
                </c:pt>
                <c:pt idx="15">
                  <c:v>37712</c:v>
                </c:pt>
                <c:pt idx="16">
                  <c:v>37742</c:v>
                </c:pt>
                <c:pt idx="17">
                  <c:v>37773</c:v>
                </c:pt>
                <c:pt idx="18">
                  <c:v>37803</c:v>
                </c:pt>
                <c:pt idx="19">
                  <c:v>37834</c:v>
                </c:pt>
                <c:pt idx="20">
                  <c:v>37865</c:v>
                </c:pt>
                <c:pt idx="21">
                  <c:v>37895</c:v>
                </c:pt>
                <c:pt idx="22">
                  <c:v>37926</c:v>
                </c:pt>
                <c:pt idx="23">
                  <c:v>37956</c:v>
                </c:pt>
                <c:pt idx="24">
                  <c:v>37987</c:v>
                </c:pt>
                <c:pt idx="25">
                  <c:v>38018</c:v>
                </c:pt>
                <c:pt idx="26">
                  <c:v>38047</c:v>
                </c:pt>
                <c:pt idx="27">
                  <c:v>38078</c:v>
                </c:pt>
                <c:pt idx="28">
                  <c:v>38108</c:v>
                </c:pt>
                <c:pt idx="29">
                  <c:v>38139</c:v>
                </c:pt>
                <c:pt idx="30">
                  <c:v>38169</c:v>
                </c:pt>
                <c:pt idx="31">
                  <c:v>38200</c:v>
                </c:pt>
                <c:pt idx="32">
                  <c:v>38231</c:v>
                </c:pt>
                <c:pt idx="33">
                  <c:v>38261</c:v>
                </c:pt>
                <c:pt idx="34">
                  <c:v>38292</c:v>
                </c:pt>
                <c:pt idx="35">
                  <c:v>38322</c:v>
                </c:pt>
                <c:pt idx="36">
                  <c:v>38353</c:v>
                </c:pt>
                <c:pt idx="37">
                  <c:v>38384</c:v>
                </c:pt>
                <c:pt idx="38">
                  <c:v>38412</c:v>
                </c:pt>
                <c:pt idx="39">
                  <c:v>38443</c:v>
                </c:pt>
                <c:pt idx="40">
                  <c:v>38473</c:v>
                </c:pt>
                <c:pt idx="41">
                  <c:v>38504</c:v>
                </c:pt>
                <c:pt idx="42">
                  <c:v>38534</c:v>
                </c:pt>
                <c:pt idx="43">
                  <c:v>38565</c:v>
                </c:pt>
                <c:pt idx="44">
                  <c:v>38596</c:v>
                </c:pt>
                <c:pt idx="45">
                  <c:v>38626</c:v>
                </c:pt>
                <c:pt idx="46">
                  <c:v>38657</c:v>
                </c:pt>
                <c:pt idx="47">
                  <c:v>38687</c:v>
                </c:pt>
                <c:pt idx="48">
                  <c:v>38718</c:v>
                </c:pt>
                <c:pt idx="49">
                  <c:v>38749</c:v>
                </c:pt>
                <c:pt idx="50">
                  <c:v>38777</c:v>
                </c:pt>
                <c:pt idx="51">
                  <c:v>38808</c:v>
                </c:pt>
                <c:pt idx="52">
                  <c:v>38838</c:v>
                </c:pt>
                <c:pt idx="53">
                  <c:v>38869</c:v>
                </c:pt>
                <c:pt idx="54">
                  <c:v>38899</c:v>
                </c:pt>
                <c:pt idx="55">
                  <c:v>38930</c:v>
                </c:pt>
                <c:pt idx="56">
                  <c:v>38961</c:v>
                </c:pt>
                <c:pt idx="57">
                  <c:v>38991</c:v>
                </c:pt>
                <c:pt idx="58">
                  <c:v>39022</c:v>
                </c:pt>
                <c:pt idx="59">
                  <c:v>39052</c:v>
                </c:pt>
                <c:pt idx="60">
                  <c:v>39083</c:v>
                </c:pt>
                <c:pt idx="61">
                  <c:v>39114</c:v>
                </c:pt>
                <c:pt idx="62">
                  <c:v>39142</c:v>
                </c:pt>
                <c:pt idx="63">
                  <c:v>39173</c:v>
                </c:pt>
                <c:pt idx="64">
                  <c:v>39203</c:v>
                </c:pt>
                <c:pt idx="65">
                  <c:v>39234</c:v>
                </c:pt>
                <c:pt idx="66">
                  <c:v>39264</c:v>
                </c:pt>
                <c:pt idx="67">
                  <c:v>39295</c:v>
                </c:pt>
                <c:pt idx="68">
                  <c:v>39326</c:v>
                </c:pt>
                <c:pt idx="69">
                  <c:v>39356</c:v>
                </c:pt>
                <c:pt idx="70">
                  <c:v>39387</c:v>
                </c:pt>
                <c:pt idx="71">
                  <c:v>39417</c:v>
                </c:pt>
                <c:pt idx="72">
                  <c:v>39448</c:v>
                </c:pt>
                <c:pt idx="73">
                  <c:v>39479</c:v>
                </c:pt>
                <c:pt idx="74">
                  <c:v>39508</c:v>
                </c:pt>
                <c:pt idx="75">
                  <c:v>39539</c:v>
                </c:pt>
                <c:pt idx="76">
                  <c:v>39569</c:v>
                </c:pt>
                <c:pt idx="77">
                  <c:v>39600</c:v>
                </c:pt>
                <c:pt idx="78">
                  <c:v>39630</c:v>
                </c:pt>
                <c:pt idx="79">
                  <c:v>39661</c:v>
                </c:pt>
                <c:pt idx="80">
                  <c:v>39692</c:v>
                </c:pt>
                <c:pt idx="81">
                  <c:v>39722</c:v>
                </c:pt>
                <c:pt idx="82">
                  <c:v>39753</c:v>
                </c:pt>
                <c:pt idx="83">
                  <c:v>39783</c:v>
                </c:pt>
                <c:pt idx="84">
                  <c:v>39814</c:v>
                </c:pt>
                <c:pt idx="85">
                  <c:v>39845</c:v>
                </c:pt>
                <c:pt idx="86">
                  <c:v>39873</c:v>
                </c:pt>
                <c:pt idx="87">
                  <c:v>39904</c:v>
                </c:pt>
                <c:pt idx="88">
                  <c:v>39934</c:v>
                </c:pt>
                <c:pt idx="89">
                  <c:v>39965</c:v>
                </c:pt>
                <c:pt idx="90">
                  <c:v>39995</c:v>
                </c:pt>
                <c:pt idx="91">
                  <c:v>40026</c:v>
                </c:pt>
                <c:pt idx="92">
                  <c:v>40057</c:v>
                </c:pt>
                <c:pt idx="93">
                  <c:v>40087</c:v>
                </c:pt>
                <c:pt idx="94">
                  <c:v>40118</c:v>
                </c:pt>
                <c:pt idx="95">
                  <c:v>40148</c:v>
                </c:pt>
                <c:pt idx="96">
                  <c:v>40179</c:v>
                </c:pt>
                <c:pt idx="97">
                  <c:v>40210</c:v>
                </c:pt>
                <c:pt idx="98">
                  <c:v>40238</c:v>
                </c:pt>
                <c:pt idx="99">
                  <c:v>40269</c:v>
                </c:pt>
                <c:pt idx="100">
                  <c:v>40299</c:v>
                </c:pt>
                <c:pt idx="101">
                  <c:v>40330</c:v>
                </c:pt>
                <c:pt idx="102">
                  <c:v>40360</c:v>
                </c:pt>
                <c:pt idx="103">
                  <c:v>40391</c:v>
                </c:pt>
                <c:pt idx="104">
                  <c:v>40422</c:v>
                </c:pt>
                <c:pt idx="105">
                  <c:v>40452</c:v>
                </c:pt>
                <c:pt idx="106">
                  <c:v>40483</c:v>
                </c:pt>
                <c:pt idx="107">
                  <c:v>40513</c:v>
                </c:pt>
                <c:pt idx="108">
                  <c:v>40544</c:v>
                </c:pt>
                <c:pt idx="109">
                  <c:v>40575</c:v>
                </c:pt>
                <c:pt idx="110">
                  <c:v>40603</c:v>
                </c:pt>
                <c:pt idx="111">
                  <c:v>40634</c:v>
                </c:pt>
                <c:pt idx="112">
                  <c:v>40664</c:v>
                </c:pt>
                <c:pt idx="113">
                  <c:v>40695</c:v>
                </c:pt>
                <c:pt idx="114">
                  <c:v>40725</c:v>
                </c:pt>
                <c:pt idx="115">
                  <c:v>40756</c:v>
                </c:pt>
                <c:pt idx="116">
                  <c:v>40787</c:v>
                </c:pt>
                <c:pt idx="117">
                  <c:v>40817</c:v>
                </c:pt>
                <c:pt idx="118">
                  <c:v>40848</c:v>
                </c:pt>
                <c:pt idx="119">
                  <c:v>40878</c:v>
                </c:pt>
                <c:pt idx="120">
                  <c:v>40909</c:v>
                </c:pt>
                <c:pt idx="121">
                  <c:v>40940</c:v>
                </c:pt>
                <c:pt idx="122">
                  <c:v>40969</c:v>
                </c:pt>
                <c:pt idx="123">
                  <c:v>41000</c:v>
                </c:pt>
                <c:pt idx="124">
                  <c:v>41030</c:v>
                </c:pt>
                <c:pt idx="125">
                  <c:v>41061</c:v>
                </c:pt>
                <c:pt idx="126">
                  <c:v>41091</c:v>
                </c:pt>
                <c:pt idx="127">
                  <c:v>41122</c:v>
                </c:pt>
                <c:pt idx="128">
                  <c:v>41153</c:v>
                </c:pt>
                <c:pt idx="129">
                  <c:v>41183</c:v>
                </c:pt>
                <c:pt idx="130">
                  <c:v>41214</c:v>
                </c:pt>
                <c:pt idx="131">
                  <c:v>41244</c:v>
                </c:pt>
                <c:pt idx="132">
                  <c:v>41275</c:v>
                </c:pt>
                <c:pt idx="133">
                  <c:v>41306</c:v>
                </c:pt>
                <c:pt idx="134">
                  <c:v>41334</c:v>
                </c:pt>
                <c:pt idx="135">
                  <c:v>41365</c:v>
                </c:pt>
                <c:pt idx="136">
                  <c:v>41395</c:v>
                </c:pt>
                <c:pt idx="137">
                  <c:v>41426</c:v>
                </c:pt>
                <c:pt idx="138">
                  <c:v>41456</c:v>
                </c:pt>
                <c:pt idx="139">
                  <c:v>41487</c:v>
                </c:pt>
                <c:pt idx="140">
                  <c:v>41518</c:v>
                </c:pt>
                <c:pt idx="141">
                  <c:v>41548</c:v>
                </c:pt>
                <c:pt idx="142">
                  <c:v>41579</c:v>
                </c:pt>
                <c:pt idx="143">
                  <c:v>41609</c:v>
                </c:pt>
                <c:pt idx="144">
                  <c:v>41640</c:v>
                </c:pt>
                <c:pt idx="145">
                  <c:v>41671</c:v>
                </c:pt>
                <c:pt idx="146">
                  <c:v>41699</c:v>
                </c:pt>
                <c:pt idx="147">
                  <c:v>41730</c:v>
                </c:pt>
                <c:pt idx="148">
                  <c:v>41760</c:v>
                </c:pt>
                <c:pt idx="149">
                  <c:v>41791</c:v>
                </c:pt>
                <c:pt idx="150">
                  <c:v>41821</c:v>
                </c:pt>
                <c:pt idx="151">
                  <c:v>41852</c:v>
                </c:pt>
                <c:pt idx="152">
                  <c:v>41883</c:v>
                </c:pt>
                <c:pt idx="153">
                  <c:v>41913</c:v>
                </c:pt>
                <c:pt idx="154">
                  <c:v>41944</c:v>
                </c:pt>
                <c:pt idx="155">
                  <c:v>41974</c:v>
                </c:pt>
                <c:pt idx="156">
                  <c:v>42005</c:v>
                </c:pt>
                <c:pt idx="157">
                  <c:v>42036</c:v>
                </c:pt>
                <c:pt idx="158">
                  <c:v>42064</c:v>
                </c:pt>
                <c:pt idx="159">
                  <c:v>42095</c:v>
                </c:pt>
                <c:pt idx="160">
                  <c:v>42125</c:v>
                </c:pt>
                <c:pt idx="161">
                  <c:v>42156</c:v>
                </c:pt>
                <c:pt idx="162">
                  <c:v>42186</c:v>
                </c:pt>
                <c:pt idx="163">
                  <c:v>42217</c:v>
                </c:pt>
                <c:pt idx="164">
                  <c:v>42248</c:v>
                </c:pt>
                <c:pt idx="165">
                  <c:v>42278</c:v>
                </c:pt>
                <c:pt idx="166">
                  <c:v>42309</c:v>
                </c:pt>
                <c:pt idx="167">
                  <c:v>42339</c:v>
                </c:pt>
                <c:pt idx="168">
                  <c:v>42370</c:v>
                </c:pt>
                <c:pt idx="169">
                  <c:v>42401</c:v>
                </c:pt>
                <c:pt idx="170">
                  <c:v>42430</c:v>
                </c:pt>
                <c:pt idx="171">
                  <c:v>42461</c:v>
                </c:pt>
                <c:pt idx="172">
                  <c:v>42491</c:v>
                </c:pt>
                <c:pt idx="173">
                  <c:v>42522</c:v>
                </c:pt>
                <c:pt idx="174">
                  <c:v>42552</c:v>
                </c:pt>
                <c:pt idx="175">
                  <c:v>42583</c:v>
                </c:pt>
                <c:pt idx="176">
                  <c:v>42614</c:v>
                </c:pt>
                <c:pt idx="177">
                  <c:v>42644</c:v>
                </c:pt>
                <c:pt idx="178">
                  <c:v>42675</c:v>
                </c:pt>
                <c:pt idx="179">
                  <c:v>42705</c:v>
                </c:pt>
                <c:pt idx="180">
                  <c:v>42736</c:v>
                </c:pt>
                <c:pt idx="181">
                  <c:v>42767</c:v>
                </c:pt>
                <c:pt idx="182">
                  <c:v>42795</c:v>
                </c:pt>
                <c:pt idx="183">
                  <c:v>42826</c:v>
                </c:pt>
                <c:pt idx="184">
                  <c:v>42856</c:v>
                </c:pt>
                <c:pt idx="185">
                  <c:v>42887</c:v>
                </c:pt>
                <c:pt idx="186">
                  <c:v>42917</c:v>
                </c:pt>
                <c:pt idx="187">
                  <c:v>42948</c:v>
                </c:pt>
                <c:pt idx="188">
                  <c:v>42979</c:v>
                </c:pt>
                <c:pt idx="189">
                  <c:v>43009</c:v>
                </c:pt>
                <c:pt idx="190">
                  <c:v>43040</c:v>
                </c:pt>
                <c:pt idx="191">
                  <c:v>43070</c:v>
                </c:pt>
                <c:pt idx="192">
                  <c:v>43101</c:v>
                </c:pt>
                <c:pt idx="193">
                  <c:v>43132</c:v>
                </c:pt>
                <c:pt idx="194">
                  <c:v>43160</c:v>
                </c:pt>
                <c:pt idx="195">
                  <c:v>43191</c:v>
                </c:pt>
                <c:pt idx="196">
                  <c:v>43221</c:v>
                </c:pt>
                <c:pt idx="197">
                  <c:v>43252</c:v>
                </c:pt>
                <c:pt idx="198">
                  <c:v>43282</c:v>
                </c:pt>
                <c:pt idx="199">
                  <c:v>43313</c:v>
                </c:pt>
                <c:pt idx="200">
                  <c:v>43344</c:v>
                </c:pt>
                <c:pt idx="201">
                  <c:v>43374</c:v>
                </c:pt>
                <c:pt idx="202">
                  <c:v>43405</c:v>
                </c:pt>
                <c:pt idx="203">
                  <c:v>43435</c:v>
                </c:pt>
                <c:pt idx="204">
                  <c:v>43466</c:v>
                </c:pt>
                <c:pt idx="205">
                  <c:v>43497</c:v>
                </c:pt>
                <c:pt idx="206">
                  <c:v>43525</c:v>
                </c:pt>
                <c:pt idx="207">
                  <c:v>43556</c:v>
                </c:pt>
                <c:pt idx="208">
                  <c:v>43586</c:v>
                </c:pt>
                <c:pt idx="209">
                  <c:v>43617</c:v>
                </c:pt>
                <c:pt idx="210">
                  <c:v>43647</c:v>
                </c:pt>
                <c:pt idx="211">
                  <c:v>43678</c:v>
                </c:pt>
                <c:pt idx="212">
                  <c:v>43709</c:v>
                </c:pt>
                <c:pt idx="213">
                  <c:v>43739</c:v>
                </c:pt>
                <c:pt idx="214">
                  <c:v>43770</c:v>
                </c:pt>
                <c:pt idx="215">
                  <c:v>43800</c:v>
                </c:pt>
                <c:pt idx="216">
                  <c:v>43831</c:v>
                </c:pt>
                <c:pt idx="217">
                  <c:v>43862</c:v>
                </c:pt>
                <c:pt idx="218">
                  <c:v>43891</c:v>
                </c:pt>
                <c:pt idx="219">
                  <c:v>43922</c:v>
                </c:pt>
                <c:pt idx="220">
                  <c:v>43952</c:v>
                </c:pt>
                <c:pt idx="221">
                  <c:v>43983</c:v>
                </c:pt>
                <c:pt idx="222">
                  <c:v>44013</c:v>
                </c:pt>
                <c:pt idx="223">
                  <c:v>44044</c:v>
                </c:pt>
                <c:pt idx="224">
                  <c:v>44075</c:v>
                </c:pt>
                <c:pt idx="225">
                  <c:v>44105</c:v>
                </c:pt>
                <c:pt idx="226">
                  <c:v>44136</c:v>
                </c:pt>
                <c:pt idx="227">
                  <c:v>44166</c:v>
                </c:pt>
                <c:pt idx="228">
                  <c:v>44197</c:v>
                </c:pt>
                <c:pt idx="229">
                  <c:v>44228</c:v>
                </c:pt>
              </c:numCache>
            </c:numRef>
          </c:cat>
          <c:val>
            <c:numRef>
              <c:f>Sheet1!$B$3:$B$232</c:f>
              <c:numCache>
                <c:formatCode>#,##0</c:formatCode>
                <c:ptCount val="230"/>
                <c:pt idx="0">
                  <c:v>-130</c:v>
                </c:pt>
                <c:pt idx="1">
                  <c:v>-116</c:v>
                </c:pt>
                <c:pt idx="2">
                  <c:v>-19</c:v>
                </c:pt>
                <c:pt idx="3">
                  <c:v>-94</c:v>
                </c:pt>
                <c:pt idx="4">
                  <c:v>11</c:v>
                </c:pt>
                <c:pt idx="5">
                  <c:v>50</c:v>
                </c:pt>
                <c:pt idx="6">
                  <c:v>-94</c:v>
                </c:pt>
                <c:pt idx="7">
                  <c:v>-3</c:v>
                </c:pt>
                <c:pt idx="8">
                  <c:v>-86</c:v>
                </c:pt>
                <c:pt idx="9">
                  <c:v>127</c:v>
                </c:pt>
                <c:pt idx="10">
                  <c:v>-13</c:v>
                </c:pt>
                <c:pt idx="11">
                  <c:v>-143</c:v>
                </c:pt>
                <c:pt idx="12">
                  <c:v>108</c:v>
                </c:pt>
                <c:pt idx="13">
                  <c:v>-136</c:v>
                </c:pt>
                <c:pt idx="14">
                  <c:v>-212</c:v>
                </c:pt>
                <c:pt idx="15">
                  <c:v>-55</c:v>
                </c:pt>
                <c:pt idx="16">
                  <c:v>19</c:v>
                </c:pt>
                <c:pt idx="17">
                  <c:v>-2</c:v>
                </c:pt>
                <c:pt idx="18">
                  <c:v>-3</c:v>
                </c:pt>
                <c:pt idx="19">
                  <c:v>-42</c:v>
                </c:pt>
                <c:pt idx="20">
                  <c:v>105</c:v>
                </c:pt>
                <c:pt idx="21">
                  <c:v>200</c:v>
                </c:pt>
                <c:pt idx="22">
                  <c:v>20</c:v>
                </c:pt>
                <c:pt idx="23">
                  <c:v>114</c:v>
                </c:pt>
                <c:pt idx="24">
                  <c:v>181</c:v>
                </c:pt>
                <c:pt idx="25">
                  <c:v>56</c:v>
                </c:pt>
                <c:pt idx="26">
                  <c:v>317</c:v>
                </c:pt>
                <c:pt idx="27">
                  <c:v>269</c:v>
                </c:pt>
                <c:pt idx="28">
                  <c:v>283</c:v>
                </c:pt>
                <c:pt idx="29">
                  <c:v>99</c:v>
                </c:pt>
                <c:pt idx="30">
                  <c:v>55</c:v>
                </c:pt>
                <c:pt idx="31">
                  <c:v>89</c:v>
                </c:pt>
                <c:pt idx="32">
                  <c:v>156</c:v>
                </c:pt>
                <c:pt idx="33">
                  <c:v>354</c:v>
                </c:pt>
                <c:pt idx="34">
                  <c:v>56</c:v>
                </c:pt>
                <c:pt idx="35">
                  <c:v>121</c:v>
                </c:pt>
                <c:pt idx="36">
                  <c:v>150</c:v>
                </c:pt>
                <c:pt idx="37">
                  <c:v>258</c:v>
                </c:pt>
                <c:pt idx="38">
                  <c:v>124</c:v>
                </c:pt>
                <c:pt idx="39">
                  <c:v>362</c:v>
                </c:pt>
                <c:pt idx="40">
                  <c:v>172</c:v>
                </c:pt>
                <c:pt idx="41">
                  <c:v>252</c:v>
                </c:pt>
                <c:pt idx="42">
                  <c:v>354</c:v>
                </c:pt>
                <c:pt idx="43">
                  <c:v>202</c:v>
                </c:pt>
                <c:pt idx="44">
                  <c:v>68</c:v>
                </c:pt>
                <c:pt idx="45">
                  <c:v>89</c:v>
                </c:pt>
                <c:pt idx="46">
                  <c:v>338</c:v>
                </c:pt>
                <c:pt idx="47">
                  <c:v>156</c:v>
                </c:pt>
                <c:pt idx="48">
                  <c:v>280</c:v>
                </c:pt>
                <c:pt idx="49">
                  <c:v>308</c:v>
                </c:pt>
                <c:pt idx="50">
                  <c:v>310</c:v>
                </c:pt>
                <c:pt idx="51">
                  <c:v>158</c:v>
                </c:pt>
                <c:pt idx="52">
                  <c:v>39</c:v>
                </c:pt>
                <c:pt idx="53">
                  <c:v>81</c:v>
                </c:pt>
                <c:pt idx="54">
                  <c:v>195</c:v>
                </c:pt>
                <c:pt idx="55">
                  <c:v>174</c:v>
                </c:pt>
                <c:pt idx="56">
                  <c:v>149</c:v>
                </c:pt>
                <c:pt idx="57">
                  <c:v>9</c:v>
                </c:pt>
                <c:pt idx="58">
                  <c:v>211</c:v>
                </c:pt>
                <c:pt idx="59">
                  <c:v>186</c:v>
                </c:pt>
                <c:pt idx="60">
                  <c:v>228</c:v>
                </c:pt>
                <c:pt idx="61">
                  <c:v>81</c:v>
                </c:pt>
                <c:pt idx="62">
                  <c:v>235</c:v>
                </c:pt>
                <c:pt idx="63">
                  <c:v>49</c:v>
                </c:pt>
                <c:pt idx="64">
                  <c:v>151</c:v>
                </c:pt>
                <c:pt idx="65">
                  <c:v>76</c:v>
                </c:pt>
                <c:pt idx="66">
                  <c:v>-31</c:v>
                </c:pt>
                <c:pt idx="67">
                  <c:v>-23</c:v>
                </c:pt>
                <c:pt idx="68">
                  <c:v>80</c:v>
                </c:pt>
                <c:pt idx="69">
                  <c:v>79</c:v>
                </c:pt>
                <c:pt idx="70">
                  <c:v>110</c:v>
                </c:pt>
                <c:pt idx="71">
                  <c:v>108</c:v>
                </c:pt>
                <c:pt idx="72">
                  <c:v>11</c:v>
                </c:pt>
                <c:pt idx="73">
                  <c:v>-79</c:v>
                </c:pt>
                <c:pt idx="74">
                  <c:v>-49</c:v>
                </c:pt>
                <c:pt idx="75">
                  <c:v>-240</c:v>
                </c:pt>
                <c:pt idx="76">
                  <c:v>-177</c:v>
                </c:pt>
                <c:pt idx="77">
                  <c:v>-171</c:v>
                </c:pt>
                <c:pt idx="78">
                  <c:v>-196</c:v>
                </c:pt>
                <c:pt idx="79">
                  <c:v>-278</c:v>
                </c:pt>
                <c:pt idx="80">
                  <c:v>-460</c:v>
                </c:pt>
                <c:pt idx="81">
                  <c:v>-481</c:v>
                </c:pt>
                <c:pt idx="82">
                  <c:v>-727</c:v>
                </c:pt>
                <c:pt idx="83">
                  <c:v>-706</c:v>
                </c:pt>
                <c:pt idx="84">
                  <c:v>-784</c:v>
                </c:pt>
                <c:pt idx="85">
                  <c:v>-743</c:v>
                </c:pt>
                <c:pt idx="86">
                  <c:v>-800</c:v>
                </c:pt>
                <c:pt idx="87">
                  <c:v>-695</c:v>
                </c:pt>
                <c:pt idx="88">
                  <c:v>-342</c:v>
                </c:pt>
                <c:pt idx="89">
                  <c:v>-467</c:v>
                </c:pt>
                <c:pt idx="90">
                  <c:v>-340</c:v>
                </c:pt>
                <c:pt idx="91">
                  <c:v>-183</c:v>
                </c:pt>
                <c:pt idx="92">
                  <c:v>-241</c:v>
                </c:pt>
                <c:pt idx="93">
                  <c:v>-199</c:v>
                </c:pt>
                <c:pt idx="94">
                  <c:v>12</c:v>
                </c:pt>
                <c:pt idx="95">
                  <c:v>-269</c:v>
                </c:pt>
                <c:pt idx="96">
                  <c:v>2</c:v>
                </c:pt>
                <c:pt idx="97">
                  <c:v>-92</c:v>
                </c:pt>
                <c:pt idx="98">
                  <c:v>181</c:v>
                </c:pt>
                <c:pt idx="99">
                  <c:v>231</c:v>
                </c:pt>
                <c:pt idx="100">
                  <c:v>540</c:v>
                </c:pt>
                <c:pt idx="101">
                  <c:v>-139</c:v>
                </c:pt>
                <c:pt idx="102">
                  <c:v>-84</c:v>
                </c:pt>
                <c:pt idx="103">
                  <c:v>-5</c:v>
                </c:pt>
                <c:pt idx="104">
                  <c:v>-65</c:v>
                </c:pt>
                <c:pt idx="105">
                  <c:v>268</c:v>
                </c:pt>
                <c:pt idx="106">
                  <c:v>125</c:v>
                </c:pt>
                <c:pt idx="107">
                  <c:v>72</c:v>
                </c:pt>
                <c:pt idx="108">
                  <c:v>19</c:v>
                </c:pt>
                <c:pt idx="109">
                  <c:v>212</c:v>
                </c:pt>
                <c:pt idx="110">
                  <c:v>235</c:v>
                </c:pt>
                <c:pt idx="111">
                  <c:v>314</c:v>
                </c:pt>
                <c:pt idx="112">
                  <c:v>101</c:v>
                </c:pt>
                <c:pt idx="113">
                  <c:v>236</c:v>
                </c:pt>
                <c:pt idx="114">
                  <c:v>60</c:v>
                </c:pt>
                <c:pt idx="115">
                  <c:v>126</c:v>
                </c:pt>
                <c:pt idx="116">
                  <c:v>233</c:v>
                </c:pt>
                <c:pt idx="117">
                  <c:v>204</c:v>
                </c:pt>
                <c:pt idx="118">
                  <c:v>132</c:v>
                </c:pt>
                <c:pt idx="119">
                  <c:v>202</c:v>
                </c:pt>
                <c:pt idx="120">
                  <c:v>354</c:v>
                </c:pt>
                <c:pt idx="121">
                  <c:v>262</c:v>
                </c:pt>
                <c:pt idx="122">
                  <c:v>240</c:v>
                </c:pt>
                <c:pt idx="123">
                  <c:v>82</c:v>
                </c:pt>
                <c:pt idx="124">
                  <c:v>100</c:v>
                </c:pt>
                <c:pt idx="125">
                  <c:v>73</c:v>
                </c:pt>
                <c:pt idx="126">
                  <c:v>152</c:v>
                </c:pt>
                <c:pt idx="127">
                  <c:v>172</c:v>
                </c:pt>
                <c:pt idx="128">
                  <c:v>187</c:v>
                </c:pt>
                <c:pt idx="129">
                  <c:v>159</c:v>
                </c:pt>
                <c:pt idx="130">
                  <c:v>156</c:v>
                </c:pt>
                <c:pt idx="131">
                  <c:v>239</c:v>
                </c:pt>
                <c:pt idx="132">
                  <c:v>191</c:v>
                </c:pt>
                <c:pt idx="133">
                  <c:v>278</c:v>
                </c:pt>
                <c:pt idx="134">
                  <c:v>139</c:v>
                </c:pt>
                <c:pt idx="135">
                  <c:v>191</c:v>
                </c:pt>
                <c:pt idx="136">
                  <c:v>222</c:v>
                </c:pt>
                <c:pt idx="137">
                  <c:v>181</c:v>
                </c:pt>
                <c:pt idx="138">
                  <c:v>112</c:v>
                </c:pt>
                <c:pt idx="139">
                  <c:v>242</c:v>
                </c:pt>
                <c:pt idx="140">
                  <c:v>187</c:v>
                </c:pt>
                <c:pt idx="141">
                  <c:v>225</c:v>
                </c:pt>
                <c:pt idx="142">
                  <c:v>264</c:v>
                </c:pt>
                <c:pt idx="143">
                  <c:v>69</c:v>
                </c:pt>
                <c:pt idx="144">
                  <c:v>175</c:v>
                </c:pt>
                <c:pt idx="145">
                  <c:v>166</c:v>
                </c:pt>
                <c:pt idx="146">
                  <c:v>254</c:v>
                </c:pt>
                <c:pt idx="147">
                  <c:v>325</c:v>
                </c:pt>
                <c:pt idx="148">
                  <c:v>218</c:v>
                </c:pt>
                <c:pt idx="149">
                  <c:v>326</c:v>
                </c:pt>
                <c:pt idx="150">
                  <c:v>232</c:v>
                </c:pt>
                <c:pt idx="151">
                  <c:v>188</c:v>
                </c:pt>
                <c:pt idx="152">
                  <c:v>309</c:v>
                </c:pt>
                <c:pt idx="153">
                  <c:v>252</c:v>
                </c:pt>
                <c:pt idx="154">
                  <c:v>291</c:v>
                </c:pt>
                <c:pt idx="155">
                  <c:v>268</c:v>
                </c:pt>
                <c:pt idx="156">
                  <c:v>191</c:v>
                </c:pt>
                <c:pt idx="157">
                  <c:v>271</c:v>
                </c:pt>
                <c:pt idx="158">
                  <c:v>71</c:v>
                </c:pt>
                <c:pt idx="159">
                  <c:v>284</c:v>
                </c:pt>
                <c:pt idx="160">
                  <c:v>331</c:v>
                </c:pt>
                <c:pt idx="161">
                  <c:v>174</c:v>
                </c:pt>
                <c:pt idx="162">
                  <c:v>302</c:v>
                </c:pt>
                <c:pt idx="163">
                  <c:v>125</c:v>
                </c:pt>
                <c:pt idx="164">
                  <c:v>155</c:v>
                </c:pt>
                <c:pt idx="165">
                  <c:v>306</c:v>
                </c:pt>
                <c:pt idx="166">
                  <c:v>237</c:v>
                </c:pt>
                <c:pt idx="167">
                  <c:v>273</c:v>
                </c:pt>
                <c:pt idx="168">
                  <c:v>108</c:v>
                </c:pt>
                <c:pt idx="169">
                  <c:v>212</c:v>
                </c:pt>
                <c:pt idx="170">
                  <c:v>237</c:v>
                </c:pt>
                <c:pt idx="171">
                  <c:v>197</c:v>
                </c:pt>
                <c:pt idx="172">
                  <c:v>41</c:v>
                </c:pt>
                <c:pt idx="173">
                  <c:v>258</c:v>
                </c:pt>
                <c:pt idx="174">
                  <c:v>371</c:v>
                </c:pt>
                <c:pt idx="175">
                  <c:v>143</c:v>
                </c:pt>
                <c:pt idx="176">
                  <c:v>289</c:v>
                </c:pt>
                <c:pt idx="177">
                  <c:v>118</c:v>
                </c:pt>
                <c:pt idx="178">
                  <c:v>130</c:v>
                </c:pt>
                <c:pt idx="179">
                  <c:v>214</c:v>
                </c:pt>
                <c:pt idx="180">
                  <c:v>197</c:v>
                </c:pt>
                <c:pt idx="181">
                  <c:v>183</c:v>
                </c:pt>
                <c:pt idx="182">
                  <c:v>139</c:v>
                </c:pt>
                <c:pt idx="183">
                  <c:v>220</c:v>
                </c:pt>
                <c:pt idx="184">
                  <c:v>141</c:v>
                </c:pt>
                <c:pt idx="185">
                  <c:v>211</c:v>
                </c:pt>
                <c:pt idx="186">
                  <c:v>228</c:v>
                </c:pt>
                <c:pt idx="187">
                  <c:v>190</c:v>
                </c:pt>
                <c:pt idx="188">
                  <c:v>42</c:v>
                </c:pt>
                <c:pt idx="189">
                  <c:v>249</c:v>
                </c:pt>
                <c:pt idx="190">
                  <c:v>196</c:v>
                </c:pt>
                <c:pt idx="191">
                  <c:v>179</c:v>
                </c:pt>
                <c:pt idx="192">
                  <c:v>81</c:v>
                </c:pt>
                <c:pt idx="193">
                  <c:v>378</c:v>
                </c:pt>
                <c:pt idx="194">
                  <c:v>195</c:v>
                </c:pt>
                <c:pt idx="195">
                  <c:v>153</c:v>
                </c:pt>
                <c:pt idx="196">
                  <c:v>270</c:v>
                </c:pt>
                <c:pt idx="197">
                  <c:v>214</c:v>
                </c:pt>
                <c:pt idx="198">
                  <c:v>149</c:v>
                </c:pt>
                <c:pt idx="199">
                  <c:v>229</c:v>
                </c:pt>
                <c:pt idx="200">
                  <c:v>105</c:v>
                </c:pt>
                <c:pt idx="201">
                  <c:v>212</c:v>
                </c:pt>
                <c:pt idx="202">
                  <c:v>92</c:v>
                </c:pt>
                <c:pt idx="203">
                  <c:v>240</c:v>
                </c:pt>
                <c:pt idx="204">
                  <c:v>237</c:v>
                </c:pt>
                <c:pt idx="205">
                  <c:v>-50</c:v>
                </c:pt>
                <c:pt idx="206">
                  <c:v>168</c:v>
                </c:pt>
                <c:pt idx="207">
                  <c:v>219</c:v>
                </c:pt>
                <c:pt idx="208">
                  <c:v>63</c:v>
                </c:pt>
                <c:pt idx="209">
                  <c:v>175</c:v>
                </c:pt>
                <c:pt idx="210">
                  <c:v>193</c:v>
                </c:pt>
                <c:pt idx="211">
                  <c:v>195</c:v>
                </c:pt>
                <c:pt idx="212">
                  <c:v>221</c:v>
                </c:pt>
                <c:pt idx="213">
                  <c:v>195</c:v>
                </c:pt>
                <c:pt idx="214">
                  <c:v>234</c:v>
                </c:pt>
                <c:pt idx="215">
                  <c:v>161</c:v>
                </c:pt>
                <c:pt idx="216">
                  <c:v>315</c:v>
                </c:pt>
                <c:pt idx="217">
                  <c:v>289</c:v>
                </c:pt>
              </c:numCache>
            </c:numRef>
          </c:val>
          <c:extLst>
            <c:ext xmlns:c16="http://schemas.microsoft.com/office/drawing/2014/chart" uri="{C3380CC4-5D6E-409C-BE32-E72D297353CC}">
              <c16:uniqueId val="{00000000-227C-214B-A8E5-C36C5A88AC48}"/>
            </c:ext>
          </c:extLst>
        </c:ser>
        <c:dLbls>
          <c:showLegendKey val="0"/>
          <c:showVal val="0"/>
          <c:showCatName val="0"/>
          <c:showSerName val="0"/>
          <c:showPercent val="0"/>
          <c:showBubbleSize val="0"/>
        </c:dLbls>
        <c:gapWidth val="40"/>
        <c:axId val="2090467080"/>
        <c:axId val="2090550520"/>
      </c:barChart>
      <c:barChart>
        <c:barDir val="col"/>
        <c:grouping val="clustered"/>
        <c:varyColors val="0"/>
        <c:ser>
          <c:idx val="1"/>
          <c:order val="1"/>
          <c:tx>
            <c:strRef>
              <c:f>Sheet1!$C$2</c:f>
              <c:strCache>
                <c:ptCount val="1"/>
                <c:pt idx="0">
                  <c:v>Post Covid (3/2020 onward)</c:v>
                </c:pt>
              </c:strCache>
            </c:strRef>
          </c:tx>
          <c:spPr>
            <a:gradFill>
              <a:gsLst>
                <a:gs pos="0">
                  <a:srgbClr val="C00000"/>
                </a:gs>
                <a:gs pos="100000">
                  <a:srgbClr val="FF0000"/>
                </a:gs>
              </a:gsLst>
              <a:lin ang="5400000" scaled="1"/>
            </a:gradFill>
          </c:spPr>
          <c:invertIfNegative val="0"/>
          <c:cat>
            <c:numRef>
              <c:f>Sheet1!$A$3:$A$232</c:f>
              <c:numCache>
                <c:formatCode>mmm\-yy</c:formatCode>
                <c:ptCount val="230"/>
                <c:pt idx="0">
                  <c:v>37257</c:v>
                </c:pt>
                <c:pt idx="1">
                  <c:v>37288</c:v>
                </c:pt>
                <c:pt idx="2">
                  <c:v>37316</c:v>
                </c:pt>
                <c:pt idx="3">
                  <c:v>37347</c:v>
                </c:pt>
                <c:pt idx="4">
                  <c:v>37377</c:v>
                </c:pt>
                <c:pt idx="5">
                  <c:v>37408</c:v>
                </c:pt>
                <c:pt idx="6">
                  <c:v>37438</c:v>
                </c:pt>
                <c:pt idx="7">
                  <c:v>37469</c:v>
                </c:pt>
                <c:pt idx="8">
                  <c:v>37500</c:v>
                </c:pt>
                <c:pt idx="9">
                  <c:v>37530</c:v>
                </c:pt>
                <c:pt idx="10">
                  <c:v>37561</c:v>
                </c:pt>
                <c:pt idx="11">
                  <c:v>37591</c:v>
                </c:pt>
                <c:pt idx="12">
                  <c:v>37622</c:v>
                </c:pt>
                <c:pt idx="13">
                  <c:v>37653</c:v>
                </c:pt>
                <c:pt idx="14">
                  <c:v>37681</c:v>
                </c:pt>
                <c:pt idx="15">
                  <c:v>37712</c:v>
                </c:pt>
                <c:pt idx="16">
                  <c:v>37742</c:v>
                </c:pt>
                <c:pt idx="17">
                  <c:v>37773</c:v>
                </c:pt>
                <c:pt idx="18">
                  <c:v>37803</c:v>
                </c:pt>
                <c:pt idx="19">
                  <c:v>37834</c:v>
                </c:pt>
                <c:pt idx="20">
                  <c:v>37865</c:v>
                </c:pt>
                <c:pt idx="21">
                  <c:v>37895</c:v>
                </c:pt>
                <c:pt idx="22">
                  <c:v>37926</c:v>
                </c:pt>
                <c:pt idx="23">
                  <c:v>37956</c:v>
                </c:pt>
                <c:pt idx="24">
                  <c:v>37987</c:v>
                </c:pt>
                <c:pt idx="25">
                  <c:v>38018</c:v>
                </c:pt>
                <c:pt idx="26">
                  <c:v>38047</c:v>
                </c:pt>
                <c:pt idx="27">
                  <c:v>38078</c:v>
                </c:pt>
                <c:pt idx="28">
                  <c:v>38108</c:v>
                </c:pt>
                <c:pt idx="29">
                  <c:v>38139</c:v>
                </c:pt>
                <c:pt idx="30">
                  <c:v>38169</c:v>
                </c:pt>
                <c:pt idx="31">
                  <c:v>38200</c:v>
                </c:pt>
                <c:pt idx="32">
                  <c:v>38231</c:v>
                </c:pt>
                <c:pt idx="33">
                  <c:v>38261</c:v>
                </c:pt>
                <c:pt idx="34">
                  <c:v>38292</c:v>
                </c:pt>
                <c:pt idx="35">
                  <c:v>38322</c:v>
                </c:pt>
                <c:pt idx="36">
                  <c:v>38353</c:v>
                </c:pt>
                <c:pt idx="37">
                  <c:v>38384</c:v>
                </c:pt>
                <c:pt idx="38">
                  <c:v>38412</c:v>
                </c:pt>
                <c:pt idx="39">
                  <c:v>38443</c:v>
                </c:pt>
                <c:pt idx="40">
                  <c:v>38473</c:v>
                </c:pt>
                <c:pt idx="41">
                  <c:v>38504</c:v>
                </c:pt>
                <c:pt idx="42">
                  <c:v>38534</c:v>
                </c:pt>
                <c:pt idx="43">
                  <c:v>38565</c:v>
                </c:pt>
                <c:pt idx="44">
                  <c:v>38596</c:v>
                </c:pt>
                <c:pt idx="45">
                  <c:v>38626</c:v>
                </c:pt>
                <c:pt idx="46">
                  <c:v>38657</c:v>
                </c:pt>
                <c:pt idx="47">
                  <c:v>38687</c:v>
                </c:pt>
                <c:pt idx="48">
                  <c:v>38718</c:v>
                </c:pt>
                <c:pt idx="49">
                  <c:v>38749</c:v>
                </c:pt>
                <c:pt idx="50">
                  <c:v>38777</c:v>
                </c:pt>
                <c:pt idx="51">
                  <c:v>38808</c:v>
                </c:pt>
                <c:pt idx="52">
                  <c:v>38838</c:v>
                </c:pt>
                <c:pt idx="53">
                  <c:v>38869</c:v>
                </c:pt>
                <c:pt idx="54">
                  <c:v>38899</c:v>
                </c:pt>
                <c:pt idx="55">
                  <c:v>38930</c:v>
                </c:pt>
                <c:pt idx="56">
                  <c:v>38961</c:v>
                </c:pt>
                <c:pt idx="57">
                  <c:v>38991</c:v>
                </c:pt>
                <c:pt idx="58">
                  <c:v>39022</c:v>
                </c:pt>
                <c:pt idx="59">
                  <c:v>39052</c:v>
                </c:pt>
                <c:pt idx="60">
                  <c:v>39083</c:v>
                </c:pt>
                <c:pt idx="61">
                  <c:v>39114</c:v>
                </c:pt>
                <c:pt idx="62">
                  <c:v>39142</c:v>
                </c:pt>
                <c:pt idx="63">
                  <c:v>39173</c:v>
                </c:pt>
                <c:pt idx="64">
                  <c:v>39203</c:v>
                </c:pt>
                <c:pt idx="65">
                  <c:v>39234</c:v>
                </c:pt>
                <c:pt idx="66">
                  <c:v>39264</c:v>
                </c:pt>
                <c:pt idx="67">
                  <c:v>39295</c:v>
                </c:pt>
                <c:pt idx="68">
                  <c:v>39326</c:v>
                </c:pt>
                <c:pt idx="69">
                  <c:v>39356</c:v>
                </c:pt>
                <c:pt idx="70">
                  <c:v>39387</c:v>
                </c:pt>
                <c:pt idx="71">
                  <c:v>39417</c:v>
                </c:pt>
                <c:pt idx="72">
                  <c:v>39448</c:v>
                </c:pt>
                <c:pt idx="73">
                  <c:v>39479</c:v>
                </c:pt>
                <c:pt idx="74">
                  <c:v>39508</c:v>
                </c:pt>
                <c:pt idx="75">
                  <c:v>39539</c:v>
                </c:pt>
                <c:pt idx="76">
                  <c:v>39569</c:v>
                </c:pt>
                <c:pt idx="77">
                  <c:v>39600</c:v>
                </c:pt>
                <c:pt idx="78">
                  <c:v>39630</c:v>
                </c:pt>
                <c:pt idx="79">
                  <c:v>39661</c:v>
                </c:pt>
                <c:pt idx="80">
                  <c:v>39692</c:v>
                </c:pt>
                <c:pt idx="81">
                  <c:v>39722</c:v>
                </c:pt>
                <c:pt idx="82">
                  <c:v>39753</c:v>
                </c:pt>
                <c:pt idx="83">
                  <c:v>39783</c:v>
                </c:pt>
                <c:pt idx="84">
                  <c:v>39814</c:v>
                </c:pt>
                <c:pt idx="85">
                  <c:v>39845</c:v>
                </c:pt>
                <c:pt idx="86">
                  <c:v>39873</c:v>
                </c:pt>
                <c:pt idx="87">
                  <c:v>39904</c:v>
                </c:pt>
                <c:pt idx="88">
                  <c:v>39934</c:v>
                </c:pt>
                <c:pt idx="89">
                  <c:v>39965</c:v>
                </c:pt>
                <c:pt idx="90">
                  <c:v>39995</c:v>
                </c:pt>
                <c:pt idx="91">
                  <c:v>40026</c:v>
                </c:pt>
                <c:pt idx="92">
                  <c:v>40057</c:v>
                </c:pt>
                <c:pt idx="93">
                  <c:v>40087</c:v>
                </c:pt>
                <c:pt idx="94">
                  <c:v>40118</c:v>
                </c:pt>
                <c:pt idx="95">
                  <c:v>40148</c:v>
                </c:pt>
                <c:pt idx="96">
                  <c:v>40179</c:v>
                </c:pt>
                <c:pt idx="97">
                  <c:v>40210</c:v>
                </c:pt>
                <c:pt idx="98">
                  <c:v>40238</c:v>
                </c:pt>
                <c:pt idx="99">
                  <c:v>40269</c:v>
                </c:pt>
                <c:pt idx="100">
                  <c:v>40299</c:v>
                </c:pt>
                <c:pt idx="101">
                  <c:v>40330</c:v>
                </c:pt>
                <c:pt idx="102">
                  <c:v>40360</c:v>
                </c:pt>
                <c:pt idx="103">
                  <c:v>40391</c:v>
                </c:pt>
                <c:pt idx="104">
                  <c:v>40422</c:v>
                </c:pt>
                <c:pt idx="105">
                  <c:v>40452</c:v>
                </c:pt>
                <c:pt idx="106">
                  <c:v>40483</c:v>
                </c:pt>
                <c:pt idx="107">
                  <c:v>40513</c:v>
                </c:pt>
                <c:pt idx="108">
                  <c:v>40544</c:v>
                </c:pt>
                <c:pt idx="109">
                  <c:v>40575</c:v>
                </c:pt>
                <c:pt idx="110">
                  <c:v>40603</c:v>
                </c:pt>
                <c:pt idx="111">
                  <c:v>40634</c:v>
                </c:pt>
                <c:pt idx="112">
                  <c:v>40664</c:v>
                </c:pt>
                <c:pt idx="113">
                  <c:v>40695</c:v>
                </c:pt>
                <c:pt idx="114">
                  <c:v>40725</c:v>
                </c:pt>
                <c:pt idx="115">
                  <c:v>40756</c:v>
                </c:pt>
                <c:pt idx="116">
                  <c:v>40787</c:v>
                </c:pt>
                <c:pt idx="117">
                  <c:v>40817</c:v>
                </c:pt>
                <c:pt idx="118">
                  <c:v>40848</c:v>
                </c:pt>
                <c:pt idx="119">
                  <c:v>40878</c:v>
                </c:pt>
                <c:pt idx="120">
                  <c:v>40909</c:v>
                </c:pt>
                <c:pt idx="121">
                  <c:v>40940</c:v>
                </c:pt>
                <c:pt idx="122">
                  <c:v>40969</c:v>
                </c:pt>
                <c:pt idx="123">
                  <c:v>41000</c:v>
                </c:pt>
                <c:pt idx="124">
                  <c:v>41030</c:v>
                </c:pt>
                <c:pt idx="125">
                  <c:v>41061</c:v>
                </c:pt>
                <c:pt idx="126">
                  <c:v>41091</c:v>
                </c:pt>
                <c:pt idx="127">
                  <c:v>41122</c:v>
                </c:pt>
                <c:pt idx="128">
                  <c:v>41153</c:v>
                </c:pt>
                <c:pt idx="129">
                  <c:v>41183</c:v>
                </c:pt>
                <c:pt idx="130">
                  <c:v>41214</c:v>
                </c:pt>
                <c:pt idx="131">
                  <c:v>41244</c:v>
                </c:pt>
                <c:pt idx="132">
                  <c:v>41275</c:v>
                </c:pt>
                <c:pt idx="133">
                  <c:v>41306</c:v>
                </c:pt>
                <c:pt idx="134">
                  <c:v>41334</c:v>
                </c:pt>
                <c:pt idx="135">
                  <c:v>41365</c:v>
                </c:pt>
                <c:pt idx="136">
                  <c:v>41395</c:v>
                </c:pt>
                <c:pt idx="137">
                  <c:v>41426</c:v>
                </c:pt>
                <c:pt idx="138">
                  <c:v>41456</c:v>
                </c:pt>
                <c:pt idx="139">
                  <c:v>41487</c:v>
                </c:pt>
                <c:pt idx="140">
                  <c:v>41518</c:v>
                </c:pt>
                <c:pt idx="141">
                  <c:v>41548</c:v>
                </c:pt>
                <c:pt idx="142">
                  <c:v>41579</c:v>
                </c:pt>
                <c:pt idx="143">
                  <c:v>41609</c:v>
                </c:pt>
                <c:pt idx="144">
                  <c:v>41640</c:v>
                </c:pt>
                <c:pt idx="145">
                  <c:v>41671</c:v>
                </c:pt>
                <c:pt idx="146">
                  <c:v>41699</c:v>
                </c:pt>
                <c:pt idx="147">
                  <c:v>41730</c:v>
                </c:pt>
                <c:pt idx="148">
                  <c:v>41760</c:v>
                </c:pt>
                <c:pt idx="149">
                  <c:v>41791</c:v>
                </c:pt>
                <c:pt idx="150">
                  <c:v>41821</c:v>
                </c:pt>
                <c:pt idx="151">
                  <c:v>41852</c:v>
                </c:pt>
                <c:pt idx="152">
                  <c:v>41883</c:v>
                </c:pt>
                <c:pt idx="153">
                  <c:v>41913</c:v>
                </c:pt>
                <c:pt idx="154">
                  <c:v>41944</c:v>
                </c:pt>
                <c:pt idx="155">
                  <c:v>41974</c:v>
                </c:pt>
                <c:pt idx="156">
                  <c:v>42005</c:v>
                </c:pt>
                <c:pt idx="157">
                  <c:v>42036</c:v>
                </c:pt>
                <c:pt idx="158">
                  <c:v>42064</c:v>
                </c:pt>
                <c:pt idx="159">
                  <c:v>42095</c:v>
                </c:pt>
                <c:pt idx="160">
                  <c:v>42125</c:v>
                </c:pt>
                <c:pt idx="161">
                  <c:v>42156</c:v>
                </c:pt>
                <c:pt idx="162">
                  <c:v>42186</c:v>
                </c:pt>
                <c:pt idx="163">
                  <c:v>42217</c:v>
                </c:pt>
                <c:pt idx="164">
                  <c:v>42248</c:v>
                </c:pt>
                <c:pt idx="165">
                  <c:v>42278</c:v>
                </c:pt>
                <c:pt idx="166">
                  <c:v>42309</c:v>
                </c:pt>
                <c:pt idx="167">
                  <c:v>42339</c:v>
                </c:pt>
                <c:pt idx="168">
                  <c:v>42370</c:v>
                </c:pt>
                <c:pt idx="169">
                  <c:v>42401</c:v>
                </c:pt>
                <c:pt idx="170">
                  <c:v>42430</c:v>
                </c:pt>
                <c:pt idx="171">
                  <c:v>42461</c:v>
                </c:pt>
                <c:pt idx="172">
                  <c:v>42491</c:v>
                </c:pt>
                <c:pt idx="173">
                  <c:v>42522</c:v>
                </c:pt>
                <c:pt idx="174">
                  <c:v>42552</c:v>
                </c:pt>
                <c:pt idx="175">
                  <c:v>42583</c:v>
                </c:pt>
                <c:pt idx="176">
                  <c:v>42614</c:v>
                </c:pt>
                <c:pt idx="177">
                  <c:v>42644</c:v>
                </c:pt>
                <c:pt idx="178">
                  <c:v>42675</c:v>
                </c:pt>
                <c:pt idx="179">
                  <c:v>42705</c:v>
                </c:pt>
                <c:pt idx="180">
                  <c:v>42736</c:v>
                </c:pt>
                <c:pt idx="181">
                  <c:v>42767</c:v>
                </c:pt>
                <c:pt idx="182">
                  <c:v>42795</c:v>
                </c:pt>
                <c:pt idx="183">
                  <c:v>42826</c:v>
                </c:pt>
                <c:pt idx="184">
                  <c:v>42856</c:v>
                </c:pt>
                <c:pt idx="185">
                  <c:v>42887</c:v>
                </c:pt>
                <c:pt idx="186">
                  <c:v>42917</c:v>
                </c:pt>
                <c:pt idx="187">
                  <c:v>42948</c:v>
                </c:pt>
                <c:pt idx="188">
                  <c:v>42979</c:v>
                </c:pt>
                <c:pt idx="189">
                  <c:v>43009</c:v>
                </c:pt>
                <c:pt idx="190">
                  <c:v>43040</c:v>
                </c:pt>
                <c:pt idx="191">
                  <c:v>43070</c:v>
                </c:pt>
                <c:pt idx="192">
                  <c:v>43101</c:v>
                </c:pt>
                <c:pt idx="193">
                  <c:v>43132</c:v>
                </c:pt>
                <c:pt idx="194">
                  <c:v>43160</c:v>
                </c:pt>
                <c:pt idx="195">
                  <c:v>43191</c:v>
                </c:pt>
                <c:pt idx="196">
                  <c:v>43221</c:v>
                </c:pt>
                <c:pt idx="197">
                  <c:v>43252</c:v>
                </c:pt>
                <c:pt idx="198">
                  <c:v>43282</c:v>
                </c:pt>
                <c:pt idx="199">
                  <c:v>43313</c:v>
                </c:pt>
                <c:pt idx="200">
                  <c:v>43344</c:v>
                </c:pt>
                <c:pt idx="201">
                  <c:v>43374</c:v>
                </c:pt>
                <c:pt idx="202">
                  <c:v>43405</c:v>
                </c:pt>
                <c:pt idx="203">
                  <c:v>43435</c:v>
                </c:pt>
                <c:pt idx="204">
                  <c:v>43466</c:v>
                </c:pt>
                <c:pt idx="205">
                  <c:v>43497</c:v>
                </c:pt>
                <c:pt idx="206">
                  <c:v>43525</c:v>
                </c:pt>
                <c:pt idx="207">
                  <c:v>43556</c:v>
                </c:pt>
                <c:pt idx="208">
                  <c:v>43586</c:v>
                </c:pt>
                <c:pt idx="209">
                  <c:v>43617</c:v>
                </c:pt>
                <c:pt idx="210">
                  <c:v>43647</c:v>
                </c:pt>
                <c:pt idx="211">
                  <c:v>43678</c:v>
                </c:pt>
                <c:pt idx="212">
                  <c:v>43709</c:v>
                </c:pt>
                <c:pt idx="213">
                  <c:v>43739</c:v>
                </c:pt>
                <c:pt idx="214">
                  <c:v>43770</c:v>
                </c:pt>
                <c:pt idx="215">
                  <c:v>43800</c:v>
                </c:pt>
                <c:pt idx="216">
                  <c:v>43831</c:v>
                </c:pt>
                <c:pt idx="217">
                  <c:v>43862</c:v>
                </c:pt>
                <c:pt idx="218">
                  <c:v>43891</c:v>
                </c:pt>
                <c:pt idx="219">
                  <c:v>43922</c:v>
                </c:pt>
                <c:pt idx="220">
                  <c:v>43952</c:v>
                </c:pt>
                <c:pt idx="221">
                  <c:v>43983</c:v>
                </c:pt>
                <c:pt idx="222">
                  <c:v>44013</c:v>
                </c:pt>
                <c:pt idx="223">
                  <c:v>44044</c:v>
                </c:pt>
                <c:pt idx="224">
                  <c:v>44075</c:v>
                </c:pt>
                <c:pt idx="225">
                  <c:v>44105</c:v>
                </c:pt>
                <c:pt idx="226">
                  <c:v>44136</c:v>
                </c:pt>
                <c:pt idx="227">
                  <c:v>44166</c:v>
                </c:pt>
                <c:pt idx="228">
                  <c:v>44197</c:v>
                </c:pt>
                <c:pt idx="229">
                  <c:v>44228</c:v>
                </c:pt>
              </c:numCache>
            </c:numRef>
          </c:cat>
          <c:val>
            <c:numRef>
              <c:f>Sheet1!$C$3:$C$232</c:f>
              <c:numCache>
                <c:formatCode>General</c:formatCode>
                <c:ptCount val="230"/>
                <c:pt idx="218" formatCode="#,##0">
                  <c:v>-1683</c:v>
                </c:pt>
                <c:pt idx="219" formatCode="#,##0">
                  <c:v>-20679</c:v>
                </c:pt>
                <c:pt idx="220" formatCode="#,##0">
                  <c:v>2833</c:v>
                </c:pt>
                <c:pt idx="221" formatCode="#,##0">
                  <c:v>4846</c:v>
                </c:pt>
                <c:pt idx="222" formatCode="#,##0">
                  <c:v>1726</c:v>
                </c:pt>
                <c:pt idx="223" formatCode="#,##0">
                  <c:v>1583</c:v>
                </c:pt>
                <c:pt idx="224" formatCode="#,##0">
                  <c:v>716</c:v>
                </c:pt>
                <c:pt idx="225" formatCode="#,##0">
                  <c:v>680</c:v>
                </c:pt>
                <c:pt idx="226" formatCode="#,##0">
                  <c:v>264</c:v>
                </c:pt>
                <c:pt idx="227" formatCode="#,##0">
                  <c:v>-306</c:v>
                </c:pt>
                <c:pt idx="228" formatCode="0">
                  <c:v>166</c:v>
                </c:pt>
                <c:pt idx="229" formatCode="#,##0">
                  <c:v>379</c:v>
                </c:pt>
              </c:numCache>
            </c:numRef>
          </c:val>
          <c:extLst>
            <c:ext xmlns:c16="http://schemas.microsoft.com/office/drawing/2014/chart" uri="{C3380CC4-5D6E-409C-BE32-E72D297353CC}">
              <c16:uniqueId val="{00000001-227C-214B-A8E5-C36C5A88AC48}"/>
            </c:ext>
          </c:extLst>
        </c:ser>
        <c:dLbls>
          <c:showLegendKey val="0"/>
          <c:showVal val="0"/>
          <c:showCatName val="0"/>
          <c:showSerName val="0"/>
          <c:showPercent val="0"/>
          <c:showBubbleSize val="0"/>
        </c:dLbls>
        <c:gapWidth val="40"/>
        <c:axId val="1902648719"/>
        <c:axId val="1926556143"/>
      </c:barChart>
      <c:dateAx>
        <c:axId val="2090467080"/>
        <c:scaling>
          <c:orientation val="minMax"/>
          <c:min val="37288"/>
        </c:scaling>
        <c:delete val="0"/>
        <c:axPos val="b"/>
        <c:numFmt formatCode="mmm\-yy" sourceLinked="1"/>
        <c:majorTickMark val="out"/>
        <c:minorTickMark val="none"/>
        <c:tickLblPos val="low"/>
        <c:crossAx val="2090550520"/>
        <c:crosses val="autoZero"/>
        <c:auto val="1"/>
        <c:lblOffset val="100"/>
        <c:baseTimeUnit val="months"/>
        <c:majorUnit val="6"/>
        <c:majorTimeUnit val="months"/>
      </c:dateAx>
      <c:valAx>
        <c:axId val="2090550520"/>
        <c:scaling>
          <c:orientation val="minMax"/>
        </c:scaling>
        <c:delete val="0"/>
        <c:axPos val="l"/>
        <c:title>
          <c:tx>
            <c:rich>
              <a:bodyPr rot="-5400000" vert="horz"/>
              <a:lstStyle/>
              <a:p>
                <a:pPr>
                  <a:defRPr sz="1600">
                    <a:solidFill>
                      <a:srgbClr val="011893"/>
                    </a:solidFill>
                  </a:defRPr>
                </a:pPr>
                <a:r>
                  <a:rPr lang="en-US" sz="1600" dirty="0">
                    <a:solidFill>
                      <a:srgbClr val="011893"/>
                    </a:solidFill>
                  </a:rPr>
                  <a:t>April</a:t>
                </a:r>
                <a:r>
                  <a:rPr lang="en-US" sz="1600" baseline="0" dirty="0">
                    <a:solidFill>
                      <a:srgbClr val="011893"/>
                    </a:solidFill>
                  </a:rPr>
                  <a:t> 2002-February 2020</a:t>
                </a:r>
                <a:endParaRPr lang="en-US" sz="1600" dirty="0">
                  <a:solidFill>
                    <a:srgbClr val="011893"/>
                  </a:solidFill>
                </a:endParaRPr>
              </a:p>
            </c:rich>
          </c:tx>
          <c:layout>
            <c:manualLayout>
              <c:xMode val="edge"/>
              <c:yMode val="edge"/>
              <c:x val="1.441001219544527E-3"/>
              <c:y val="0.19498338475234456"/>
            </c:manualLayout>
          </c:layout>
          <c:overlay val="0"/>
        </c:title>
        <c:numFmt formatCode="#,##0" sourceLinked="0"/>
        <c:majorTickMark val="out"/>
        <c:minorTickMark val="none"/>
        <c:tickLblPos val="nextTo"/>
        <c:crossAx val="2090467080"/>
        <c:crossesAt val="37257"/>
        <c:crossBetween val="between"/>
      </c:valAx>
      <c:valAx>
        <c:axId val="1926556143"/>
        <c:scaling>
          <c:orientation val="minMax"/>
          <c:max val="20000"/>
        </c:scaling>
        <c:delete val="0"/>
        <c:axPos val="r"/>
        <c:title>
          <c:tx>
            <c:rich>
              <a:bodyPr/>
              <a:lstStyle/>
              <a:p>
                <a:pPr>
                  <a:defRPr>
                    <a:solidFill>
                      <a:srgbClr val="C00000"/>
                    </a:solidFill>
                  </a:defRPr>
                </a:pPr>
                <a:r>
                  <a:rPr lang="en-US" dirty="0">
                    <a:solidFill>
                      <a:srgbClr val="C00000"/>
                    </a:solidFill>
                  </a:rPr>
                  <a:t>March 2020-February</a:t>
                </a:r>
                <a:r>
                  <a:rPr lang="en-US" baseline="0" dirty="0">
                    <a:solidFill>
                      <a:srgbClr val="C00000"/>
                    </a:solidFill>
                  </a:rPr>
                  <a:t> 2021</a:t>
                </a:r>
                <a:endParaRPr lang="en-US" dirty="0">
                  <a:solidFill>
                    <a:srgbClr val="C00000"/>
                  </a:solidFill>
                </a:endParaRPr>
              </a:p>
            </c:rich>
          </c:tx>
          <c:layout>
            <c:manualLayout>
              <c:xMode val="edge"/>
              <c:yMode val="edge"/>
              <c:x val="0.97264309764309764"/>
              <c:y val="0.14917576092462123"/>
            </c:manualLayout>
          </c:layout>
          <c:overlay val="0"/>
        </c:title>
        <c:numFmt formatCode="#,##0" sourceLinked="0"/>
        <c:majorTickMark val="out"/>
        <c:minorTickMark val="none"/>
        <c:tickLblPos val="nextTo"/>
        <c:crossAx val="1902648719"/>
        <c:crosses val="max"/>
        <c:crossBetween val="between"/>
      </c:valAx>
      <c:dateAx>
        <c:axId val="1902648719"/>
        <c:scaling>
          <c:orientation val="minMax"/>
        </c:scaling>
        <c:delete val="1"/>
        <c:axPos val="b"/>
        <c:numFmt formatCode="mmm\-yy" sourceLinked="1"/>
        <c:majorTickMark val="out"/>
        <c:minorTickMark val="none"/>
        <c:tickLblPos val="nextTo"/>
        <c:crossAx val="1926556143"/>
        <c:crosses val="autoZero"/>
        <c:auto val="1"/>
        <c:lblOffset val="100"/>
        <c:baseTimeUnit val="months"/>
      </c:dateAx>
    </c:plotArea>
    <c:plotVisOnly val="1"/>
    <c:dispBlanksAs val="gap"/>
    <c:showDLblsOverMax val="0"/>
  </c:chart>
  <c:txPr>
    <a:bodyPr/>
    <a:lstStyle/>
    <a:p>
      <a:pPr>
        <a:defRPr sz="1800">
          <a:latin typeface="Constantia" panose="02030602050306030303" pitchFamily="18" charset="0"/>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0.3238207203266259"/>
          <c:y val="2.2272215973005599E-3"/>
          <c:w val="0.63761938611840174"/>
          <c:h val="0.86993081456923205"/>
        </c:manualLayout>
      </c:layout>
      <c:barChart>
        <c:barDir val="bar"/>
        <c:grouping val="clustered"/>
        <c:varyColors val="0"/>
        <c:ser>
          <c:idx val="0"/>
          <c:order val="0"/>
          <c:tx>
            <c:strRef>
              <c:f>Sheet1!$B$1</c:f>
              <c:strCache>
                <c:ptCount val="1"/>
              </c:strCache>
            </c:strRef>
          </c:tx>
          <c:spPr>
            <a:solidFill>
              <a:srgbClr val="003366"/>
            </a:solidFill>
            <a:ln w="11399">
              <a:solidFill>
                <a:schemeClr val="tx1"/>
              </a:solidFill>
              <a:prstDash val="solid"/>
            </a:ln>
          </c:spPr>
          <c:invertIfNegative val="0"/>
          <c:dLbls>
            <c:dLbl>
              <c:idx val="0"/>
              <c:layout>
                <c:manualLayout>
                  <c:x val="-2.1042942548847674E-3"/>
                  <c:y val="2.43664717348909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896-6643-8F51-D43CF30E67E3}"/>
                </c:ext>
              </c:extLst>
            </c:dLbl>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Sheet1!$A$2:$A$12</c:f>
              <c:strCache>
                <c:ptCount val="11"/>
                <c:pt idx="0">
                  <c:v>Mining &amp; Logging</c:v>
                </c:pt>
                <c:pt idx="1">
                  <c:v>Financial Activities</c:v>
                </c:pt>
                <c:pt idx="2">
                  <c:v>Information</c:v>
                </c:pt>
                <c:pt idx="3">
                  <c:v>Construction</c:v>
                </c:pt>
                <c:pt idx="4">
                  <c:v>Other Services</c:v>
                </c:pt>
                <c:pt idx="5">
                  <c:v>Manufacturing</c:v>
                </c:pt>
                <c:pt idx="6">
                  <c:v>Professional &amp; Business Services</c:v>
                </c:pt>
                <c:pt idx="7">
                  <c:v>Trade, Transportation, &amp; Utilities</c:v>
                </c:pt>
                <c:pt idx="8">
                  <c:v>Education &amp; Health Services</c:v>
                </c:pt>
                <c:pt idx="9">
                  <c:v>Government</c:v>
                </c:pt>
                <c:pt idx="10">
                  <c:v>Leisure &amp; Hospitality</c:v>
                </c:pt>
              </c:strCache>
            </c:strRef>
          </c:cat>
          <c:val>
            <c:numRef>
              <c:f>Sheet1!$B$2:$B$12</c:f>
              <c:numCache>
                <c:formatCode>#,##0</c:formatCode>
                <c:ptCount val="11"/>
                <c:pt idx="0">
                  <c:v>-101</c:v>
                </c:pt>
                <c:pt idx="1">
                  <c:v>-105</c:v>
                </c:pt>
                <c:pt idx="2">
                  <c:v>-248</c:v>
                </c:pt>
                <c:pt idx="3">
                  <c:v>-308</c:v>
                </c:pt>
                <c:pt idx="4">
                  <c:v>-446</c:v>
                </c:pt>
                <c:pt idx="5">
                  <c:v>-561</c:v>
                </c:pt>
                <c:pt idx="6">
                  <c:v>-771</c:v>
                </c:pt>
                <c:pt idx="7">
                  <c:v>-797</c:v>
                </c:pt>
                <c:pt idx="8">
                  <c:v>-1298</c:v>
                </c:pt>
                <c:pt idx="9">
                  <c:v>-1389</c:v>
                </c:pt>
                <c:pt idx="10">
                  <c:v>-3451</c:v>
                </c:pt>
              </c:numCache>
            </c:numRef>
          </c:val>
          <c:extLst>
            <c:ext xmlns:c16="http://schemas.microsoft.com/office/drawing/2014/chart" uri="{C3380CC4-5D6E-409C-BE32-E72D297353CC}">
              <c16:uniqueId val="{00000001-8896-6643-8F51-D43CF30E67E3}"/>
            </c:ext>
          </c:extLst>
        </c:ser>
        <c:dLbls>
          <c:dLblPos val="outEnd"/>
          <c:showLegendKey val="0"/>
          <c:showVal val="1"/>
          <c:showCatName val="0"/>
          <c:showSerName val="0"/>
          <c:showPercent val="0"/>
          <c:showBubbleSize val="0"/>
        </c:dLbls>
        <c:gapWidth val="150"/>
        <c:axId val="1838490472"/>
        <c:axId val="-2144224072"/>
      </c:barChart>
      <c:catAx>
        <c:axId val="1838490472"/>
        <c:scaling>
          <c:orientation val="minMax"/>
        </c:scaling>
        <c:delete val="0"/>
        <c:axPos val="l"/>
        <c:numFmt formatCode="General" sourceLinked="1"/>
        <c:majorTickMark val="none"/>
        <c:minorTickMark val="none"/>
        <c:tickLblPos val="low"/>
        <c:spPr>
          <a:ln w="2852">
            <a:solidFill>
              <a:schemeClr val="tx1"/>
            </a:solidFill>
            <a:prstDash val="solid"/>
          </a:ln>
        </c:spPr>
        <c:txPr>
          <a:bodyPr rot="0" vert="horz"/>
          <a:lstStyle/>
          <a:p>
            <a:pPr>
              <a:defRPr/>
            </a:pPr>
            <a:endParaRPr lang="en-US"/>
          </a:p>
        </c:txPr>
        <c:crossAx val="-2144224072"/>
        <c:crosses val="autoZero"/>
        <c:auto val="0"/>
        <c:lblAlgn val="ctr"/>
        <c:lblOffset val="100"/>
        <c:tickLblSkip val="1"/>
        <c:tickMarkSkip val="1"/>
        <c:noMultiLvlLbl val="0"/>
      </c:catAx>
      <c:valAx>
        <c:axId val="-2144224072"/>
        <c:scaling>
          <c:orientation val="minMax"/>
          <c:max val="0"/>
          <c:min val="-4500"/>
        </c:scaling>
        <c:delete val="0"/>
        <c:axPos val="b"/>
        <c:title>
          <c:tx>
            <c:rich>
              <a:bodyPr/>
              <a:lstStyle/>
              <a:p>
                <a:pPr>
                  <a:defRPr sz="1600"/>
                </a:pPr>
                <a:r>
                  <a:rPr lang="en-US" sz="1600" dirty="0"/>
                  <a:t>Thousands, SA</a:t>
                </a:r>
              </a:p>
            </c:rich>
          </c:tx>
          <c:layout>
            <c:manualLayout>
              <c:xMode val="edge"/>
              <c:yMode val="edge"/>
              <c:x val="0.56603783902012195"/>
              <c:y val="0.94939736151402099"/>
            </c:manualLayout>
          </c:layout>
          <c:overlay val="0"/>
          <c:spPr>
            <a:noFill/>
            <a:ln w="25257">
              <a:noFill/>
            </a:ln>
          </c:spPr>
        </c:title>
        <c:numFmt formatCode="#,##0" sourceLinked="1"/>
        <c:majorTickMark val="out"/>
        <c:minorTickMark val="none"/>
        <c:tickLblPos val="nextTo"/>
        <c:spPr>
          <a:ln w="2852">
            <a:solidFill>
              <a:schemeClr val="tx1"/>
            </a:solidFill>
            <a:prstDash val="solid"/>
          </a:ln>
        </c:spPr>
        <c:txPr>
          <a:bodyPr rot="0" vert="horz"/>
          <a:lstStyle/>
          <a:p>
            <a:pPr>
              <a:defRPr sz="1600"/>
            </a:pPr>
            <a:endParaRPr lang="en-US"/>
          </a:p>
        </c:txPr>
        <c:crossAx val="1838490472"/>
        <c:crosses val="autoZero"/>
        <c:crossBetween val="between"/>
        <c:majorUnit val="1000"/>
      </c:valAx>
      <c:spPr>
        <a:noFill/>
        <a:ln w="25398">
          <a:noFill/>
        </a:ln>
      </c:spPr>
    </c:plotArea>
    <c:plotVisOnly val="1"/>
    <c:dispBlanksAs val="gap"/>
    <c:showDLblsOverMax val="0"/>
  </c:chart>
  <c:spPr>
    <a:noFill/>
    <a:ln>
      <a:noFill/>
    </a:ln>
  </c:spPr>
  <c:txPr>
    <a:bodyPr/>
    <a:lstStyle/>
    <a:p>
      <a:pPr>
        <a:defRPr sz="1800" b="0" i="0" u="none" strike="noStrike" baseline="0">
          <a:solidFill>
            <a:schemeClr val="tx1"/>
          </a:solidFill>
          <a:latin typeface="Arial"/>
          <a:ea typeface="Arial"/>
          <a:cs typeface="Aria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Constantia" panose="02030602050306030303" pitchFamily="18" charset="0"/>
                <a:ea typeface="+mn-ea"/>
                <a:cs typeface="+mn-cs"/>
              </a:defRPr>
            </a:pPr>
            <a:r>
              <a:rPr lang="en-US" b="1" dirty="0"/>
              <a:t>February 2020-April 2020 % Change</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manualLayout>
          <c:layoutTarget val="inner"/>
          <c:xMode val="edge"/>
          <c:yMode val="edge"/>
          <c:x val="0.32487348882526046"/>
          <c:y val="0.11784853647680005"/>
          <c:w val="0.65067364922187765"/>
          <c:h val="0.78495763687433806"/>
        </c:manualLayout>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Constantia" panose="020306020503060303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Financial Activities</c:v>
                </c:pt>
                <c:pt idx="1">
                  <c:v>Government</c:v>
                </c:pt>
                <c:pt idx="2">
                  <c:v>Information</c:v>
                </c:pt>
                <c:pt idx="3">
                  <c:v>Mining and Logging</c:v>
                </c:pt>
                <c:pt idx="4">
                  <c:v>Manufacturing</c:v>
                </c:pt>
                <c:pt idx="5">
                  <c:v>Professional and Business Services</c:v>
                </c:pt>
                <c:pt idx="6">
                  <c:v>Education and Health Services</c:v>
                </c:pt>
                <c:pt idx="7">
                  <c:v>Trade, Transportation, and Utilities</c:v>
                </c:pt>
                <c:pt idx="8">
                  <c:v>Construction</c:v>
                </c:pt>
                <c:pt idx="9">
                  <c:v>Other Services</c:v>
                </c:pt>
                <c:pt idx="10">
                  <c:v>Leisure and Hospitality</c:v>
                </c:pt>
              </c:strCache>
            </c:strRef>
          </c:cat>
          <c:val>
            <c:numRef>
              <c:f>Sheet1!$B$2:$B$12</c:f>
              <c:numCache>
                <c:formatCode>0.0%</c:formatCode>
                <c:ptCount val="11"/>
                <c:pt idx="0">
                  <c:v>-3.1436619718309911E-2</c:v>
                </c:pt>
                <c:pt idx="1">
                  <c:v>-4.4186555725859389E-2</c:v>
                </c:pt>
                <c:pt idx="2">
                  <c:v>-9.6431022649279385E-2</c:v>
                </c:pt>
                <c:pt idx="3">
                  <c:v>-9.8550724637681109E-2</c:v>
                </c:pt>
                <c:pt idx="4">
                  <c:v>-0.10821157902961165</c:v>
                </c:pt>
                <c:pt idx="5">
                  <c:v>-0.11118356700358656</c:v>
                </c:pt>
                <c:pt idx="6">
                  <c:v>-0.11573376755546505</c:v>
                </c:pt>
                <c:pt idx="7">
                  <c:v>-0.12064141196728373</c:v>
                </c:pt>
                <c:pt idx="8">
                  <c:v>-0.14552824267782427</c:v>
                </c:pt>
                <c:pt idx="9">
                  <c:v>-0.23749368367862556</c:v>
                </c:pt>
                <c:pt idx="10">
                  <c:v>-0.48619568430387228</c:v>
                </c:pt>
              </c:numCache>
            </c:numRef>
          </c:val>
          <c:extLst>
            <c:ext xmlns:c16="http://schemas.microsoft.com/office/drawing/2014/chart" uri="{C3380CC4-5D6E-409C-BE32-E72D297353CC}">
              <c16:uniqueId val="{00000000-5385-AA45-9435-8FC28D92F31D}"/>
            </c:ext>
          </c:extLst>
        </c:ser>
        <c:dLbls>
          <c:showLegendKey val="0"/>
          <c:showVal val="0"/>
          <c:showCatName val="0"/>
          <c:showSerName val="0"/>
          <c:showPercent val="0"/>
          <c:showBubbleSize val="0"/>
        </c:dLbls>
        <c:gapWidth val="100"/>
        <c:axId val="899542239"/>
        <c:axId val="899543887"/>
      </c:barChart>
      <c:catAx>
        <c:axId val="899542239"/>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899543887"/>
        <c:crosses val="autoZero"/>
        <c:auto val="1"/>
        <c:lblAlgn val="ctr"/>
        <c:lblOffset val="100"/>
        <c:noMultiLvlLbl val="0"/>
      </c:catAx>
      <c:valAx>
        <c:axId val="899543887"/>
        <c:scaling>
          <c:orientation val="minMax"/>
          <c:max val="0"/>
          <c:min val="-0.60000000000000009"/>
        </c:scaling>
        <c:delete val="0"/>
        <c:axPos val="b"/>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899542239"/>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solidFill>
                <a:latin typeface="Constantia" panose="02030602050306030303" pitchFamily="18" charset="0"/>
                <a:ea typeface="+mn-ea"/>
                <a:cs typeface="+mn-cs"/>
              </a:defRPr>
            </a:pPr>
            <a:r>
              <a:rPr lang="en-US" b="1" dirty="0"/>
              <a:t>February 2020-February 2021 % Change</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manualLayout>
          <c:layoutTarget val="inner"/>
          <c:xMode val="edge"/>
          <c:yMode val="edge"/>
          <c:x val="0.32803005448182609"/>
          <c:y val="0.11784853647680005"/>
          <c:w val="0.6475170835653119"/>
          <c:h val="0.7849576368743380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Constantia" panose="02030602050306030303" pitchFamily="18"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Financial Activities</c:v>
                </c:pt>
                <c:pt idx="1">
                  <c:v>Trade, Transportation, and Utilities</c:v>
                </c:pt>
                <c:pt idx="2">
                  <c:v>Professional and Business Services</c:v>
                </c:pt>
                <c:pt idx="3">
                  <c:v>Construction</c:v>
                </c:pt>
                <c:pt idx="4">
                  <c:v>Manufacturing</c:v>
                </c:pt>
                <c:pt idx="5">
                  <c:v>Education and Health Services</c:v>
                </c:pt>
                <c:pt idx="6">
                  <c:v>Government</c:v>
                </c:pt>
                <c:pt idx="7">
                  <c:v>Other Services</c:v>
                </c:pt>
                <c:pt idx="8">
                  <c:v>Information</c:v>
                </c:pt>
                <c:pt idx="9">
                  <c:v>Mining and Logging</c:v>
                </c:pt>
                <c:pt idx="10">
                  <c:v>Leisure and Hospitality</c:v>
                </c:pt>
              </c:strCache>
            </c:strRef>
          </c:cat>
          <c:val>
            <c:numRef>
              <c:f>Sheet1!$B$2:$B$12</c:f>
              <c:numCache>
                <c:formatCode>0.0%</c:formatCode>
                <c:ptCount val="11"/>
                <c:pt idx="0">
                  <c:v>-1.183098591549292E-2</c:v>
                </c:pt>
                <c:pt idx="1">
                  <c:v>-2.8590902568517707E-2</c:v>
                </c:pt>
                <c:pt idx="2">
                  <c:v>-3.5912245563370471E-2</c:v>
                </c:pt>
                <c:pt idx="3">
                  <c:v>-4.0271966527196668E-2</c:v>
                </c:pt>
                <c:pt idx="4">
                  <c:v>-4.3831549339792164E-2</c:v>
                </c:pt>
                <c:pt idx="5">
                  <c:v>-5.2839405658457128E-2</c:v>
                </c:pt>
                <c:pt idx="6">
                  <c:v>-6.0827676811911591E-2</c:v>
                </c:pt>
                <c:pt idx="7">
                  <c:v>-7.5122115546572332E-2</c:v>
                </c:pt>
                <c:pt idx="8">
                  <c:v>-8.5106382978723416E-2</c:v>
                </c:pt>
                <c:pt idx="9">
                  <c:v>-0.1463768115942029</c:v>
                </c:pt>
                <c:pt idx="10">
                  <c:v>-0.20402010050251251</c:v>
                </c:pt>
              </c:numCache>
            </c:numRef>
          </c:val>
          <c:extLst>
            <c:ext xmlns:c16="http://schemas.microsoft.com/office/drawing/2014/chart" uri="{C3380CC4-5D6E-409C-BE32-E72D297353CC}">
              <c16:uniqueId val="{00000000-5385-AA45-9435-8FC28D92F31D}"/>
            </c:ext>
          </c:extLst>
        </c:ser>
        <c:dLbls>
          <c:showLegendKey val="0"/>
          <c:showVal val="0"/>
          <c:showCatName val="0"/>
          <c:showSerName val="0"/>
          <c:showPercent val="0"/>
          <c:showBubbleSize val="0"/>
        </c:dLbls>
        <c:gapWidth val="100"/>
        <c:axId val="899542239"/>
        <c:axId val="899543887"/>
      </c:barChart>
      <c:catAx>
        <c:axId val="899542239"/>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899543887"/>
        <c:crosses val="autoZero"/>
        <c:auto val="1"/>
        <c:lblAlgn val="ctr"/>
        <c:lblOffset val="100"/>
        <c:noMultiLvlLbl val="0"/>
      </c:catAx>
      <c:valAx>
        <c:axId val="899543887"/>
        <c:scaling>
          <c:orientation val="minMax"/>
        </c:scaling>
        <c:delete val="0"/>
        <c:axPos val="b"/>
        <c:numFmt formatCode="0%" sourceLinked="0"/>
        <c:majorTickMark val="none"/>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899542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666172883692584E-2"/>
          <c:y val="0.1120431766204663"/>
          <c:w val="0.90975975304223333"/>
          <c:h val="0.70547996193458262"/>
        </c:manualLayout>
      </c:layout>
      <c:lineChart>
        <c:grouping val="standard"/>
        <c:varyColors val="0"/>
        <c:ser>
          <c:idx val="0"/>
          <c:order val="0"/>
          <c:tx>
            <c:strRef>
              <c:f>Sheet1!$B$3</c:f>
              <c:strCache>
                <c:ptCount val="1"/>
                <c:pt idx="0">
                  <c:v>Total Unemployment</c:v>
                </c:pt>
              </c:strCache>
            </c:strRef>
          </c:tx>
          <c:spPr>
            <a:ln w="41275" cap="rnd">
              <a:solidFill>
                <a:srgbClr val="C00000"/>
              </a:solidFill>
              <a:round/>
            </a:ln>
            <a:effectLst/>
          </c:spPr>
          <c:marker>
            <c:symbol val="none"/>
          </c:marker>
          <c:cat>
            <c:numRef>
              <c:f>Sheet1!$A$4:$A$881</c:f>
              <c:numCache>
                <c:formatCode>mmm\-yy</c:formatCode>
                <c:ptCount val="878"/>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pt idx="636">
                  <c:v>36892</c:v>
                </c:pt>
                <c:pt idx="637">
                  <c:v>36923</c:v>
                </c:pt>
                <c:pt idx="638">
                  <c:v>36951</c:v>
                </c:pt>
                <c:pt idx="639">
                  <c:v>36982</c:v>
                </c:pt>
                <c:pt idx="640">
                  <c:v>37012</c:v>
                </c:pt>
                <c:pt idx="641">
                  <c:v>37043</c:v>
                </c:pt>
                <c:pt idx="642">
                  <c:v>37073</c:v>
                </c:pt>
                <c:pt idx="643">
                  <c:v>37104</c:v>
                </c:pt>
                <c:pt idx="644">
                  <c:v>37135</c:v>
                </c:pt>
                <c:pt idx="645">
                  <c:v>37165</c:v>
                </c:pt>
                <c:pt idx="646">
                  <c:v>37196</c:v>
                </c:pt>
                <c:pt idx="647">
                  <c:v>37226</c:v>
                </c:pt>
                <c:pt idx="648">
                  <c:v>37257</c:v>
                </c:pt>
                <c:pt idx="649">
                  <c:v>37288</c:v>
                </c:pt>
                <c:pt idx="650">
                  <c:v>37316</c:v>
                </c:pt>
                <c:pt idx="651">
                  <c:v>37347</c:v>
                </c:pt>
                <c:pt idx="652">
                  <c:v>37377</c:v>
                </c:pt>
                <c:pt idx="653">
                  <c:v>37408</c:v>
                </c:pt>
                <c:pt idx="654">
                  <c:v>37438</c:v>
                </c:pt>
                <c:pt idx="655">
                  <c:v>37469</c:v>
                </c:pt>
                <c:pt idx="656">
                  <c:v>37500</c:v>
                </c:pt>
                <c:pt idx="657">
                  <c:v>37530</c:v>
                </c:pt>
                <c:pt idx="658">
                  <c:v>37561</c:v>
                </c:pt>
                <c:pt idx="659">
                  <c:v>37591</c:v>
                </c:pt>
                <c:pt idx="660">
                  <c:v>37622</c:v>
                </c:pt>
                <c:pt idx="661">
                  <c:v>37653</c:v>
                </c:pt>
                <c:pt idx="662">
                  <c:v>37681</c:v>
                </c:pt>
                <c:pt idx="663">
                  <c:v>37712</c:v>
                </c:pt>
                <c:pt idx="664">
                  <c:v>37742</c:v>
                </c:pt>
                <c:pt idx="665">
                  <c:v>37773</c:v>
                </c:pt>
                <c:pt idx="666">
                  <c:v>37803</c:v>
                </c:pt>
                <c:pt idx="667">
                  <c:v>37834</c:v>
                </c:pt>
                <c:pt idx="668">
                  <c:v>37865</c:v>
                </c:pt>
                <c:pt idx="669">
                  <c:v>37895</c:v>
                </c:pt>
                <c:pt idx="670">
                  <c:v>37926</c:v>
                </c:pt>
                <c:pt idx="671">
                  <c:v>37956</c:v>
                </c:pt>
                <c:pt idx="672">
                  <c:v>37987</c:v>
                </c:pt>
                <c:pt idx="673">
                  <c:v>38018</c:v>
                </c:pt>
                <c:pt idx="674">
                  <c:v>38047</c:v>
                </c:pt>
                <c:pt idx="675">
                  <c:v>38078</c:v>
                </c:pt>
                <c:pt idx="676">
                  <c:v>38108</c:v>
                </c:pt>
                <c:pt idx="677">
                  <c:v>38139</c:v>
                </c:pt>
                <c:pt idx="678">
                  <c:v>38169</c:v>
                </c:pt>
                <c:pt idx="679">
                  <c:v>38200</c:v>
                </c:pt>
                <c:pt idx="680">
                  <c:v>38231</c:v>
                </c:pt>
                <c:pt idx="681">
                  <c:v>38261</c:v>
                </c:pt>
                <c:pt idx="682">
                  <c:v>38292</c:v>
                </c:pt>
                <c:pt idx="683">
                  <c:v>38322</c:v>
                </c:pt>
                <c:pt idx="684">
                  <c:v>38353</c:v>
                </c:pt>
                <c:pt idx="685">
                  <c:v>38384</c:v>
                </c:pt>
                <c:pt idx="686">
                  <c:v>38412</c:v>
                </c:pt>
                <c:pt idx="687">
                  <c:v>38443</c:v>
                </c:pt>
                <c:pt idx="688">
                  <c:v>38473</c:v>
                </c:pt>
                <c:pt idx="689">
                  <c:v>38504</c:v>
                </c:pt>
                <c:pt idx="690">
                  <c:v>38534</c:v>
                </c:pt>
                <c:pt idx="691">
                  <c:v>38565</c:v>
                </c:pt>
                <c:pt idx="692">
                  <c:v>38596</c:v>
                </c:pt>
                <c:pt idx="693">
                  <c:v>38626</c:v>
                </c:pt>
                <c:pt idx="694">
                  <c:v>38657</c:v>
                </c:pt>
                <c:pt idx="695">
                  <c:v>38687</c:v>
                </c:pt>
                <c:pt idx="696">
                  <c:v>38718</c:v>
                </c:pt>
                <c:pt idx="697">
                  <c:v>38749</c:v>
                </c:pt>
                <c:pt idx="698">
                  <c:v>38777</c:v>
                </c:pt>
                <c:pt idx="699">
                  <c:v>38808</c:v>
                </c:pt>
                <c:pt idx="700">
                  <c:v>38838</c:v>
                </c:pt>
                <c:pt idx="701">
                  <c:v>38869</c:v>
                </c:pt>
                <c:pt idx="702">
                  <c:v>38899</c:v>
                </c:pt>
                <c:pt idx="703">
                  <c:v>38930</c:v>
                </c:pt>
                <c:pt idx="704">
                  <c:v>38961</c:v>
                </c:pt>
                <c:pt idx="705">
                  <c:v>38991</c:v>
                </c:pt>
                <c:pt idx="706">
                  <c:v>39022</c:v>
                </c:pt>
                <c:pt idx="707">
                  <c:v>39052</c:v>
                </c:pt>
                <c:pt idx="708">
                  <c:v>39083</c:v>
                </c:pt>
                <c:pt idx="709">
                  <c:v>39114</c:v>
                </c:pt>
                <c:pt idx="710">
                  <c:v>39142</c:v>
                </c:pt>
                <c:pt idx="711">
                  <c:v>39173</c:v>
                </c:pt>
                <c:pt idx="712">
                  <c:v>39203</c:v>
                </c:pt>
                <c:pt idx="713">
                  <c:v>39234</c:v>
                </c:pt>
                <c:pt idx="714">
                  <c:v>39264</c:v>
                </c:pt>
                <c:pt idx="715">
                  <c:v>39295</c:v>
                </c:pt>
                <c:pt idx="716">
                  <c:v>39326</c:v>
                </c:pt>
                <c:pt idx="717">
                  <c:v>39356</c:v>
                </c:pt>
                <c:pt idx="718">
                  <c:v>39387</c:v>
                </c:pt>
                <c:pt idx="719">
                  <c:v>39417</c:v>
                </c:pt>
                <c:pt idx="720">
                  <c:v>39448</c:v>
                </c:pt>
                <c:pt idx="721">
                  <c:v>39479</c:v>
                </c:pt>
                <c:pt idx="722">
                  <c:v>39508</c:v>
                </c:pt>
                <c:pt idx="723">
                  <c:v>39539</c:v>
                </c:pt>
                <c:pt idx="724">
                  <c:v>39569</c:v>
                </c:pt>
                <c:pt idx="725">
                  <c:v>39600</c:v>
                </c:pt>
                <c:pt idx="726">
                  <c:v>39630</c:v>
                </c:pt>
                <c:pt idx="727">
                  <c:v>39661</c:v>
                </c:pt>
                <c:pt idx="728">
                  <c:v>39692</c:v>
                </c:pt>
                <c:pt idx="729">
                  <c:v>39722</c:v>
                </c:pt>
                <c:pt idx="730">
                  <c:v>39753</c:v>
                </c:pt>
                <c:pt idx="731">
                  <c:v>39783</c:v>
                </c:pt>
                <c:pt idx="732">
                  <c:v>39814</c:v>
                </c:pt>
                <c:pt idx="733">
                  <c:v>39845</c:v>
                </c:pt>
                <c:pt idx="734">
                  <c:v>39873</c:v>
                </c:pt>
                <c:pt idx="735">
                  <c:v>39904</c:v>
                </c:pt>
                <c:pt idx="736">
                  <c:v>39934</c:v>
                </c:pt>
                <c:pt idx="737">
                  <c:v>39965</c:v>
                </c:pt>
                <c:pt idx="738">
                  <c:v>39995</c:v>
                </c:pt>
                <c:pt idx="739">
                  <c:v>40026</c:v>
                </c:pt>
                <c:pt idx="740">
                  <c:v>40057</c:v>
                </c:pt>
                <c:pt idx="741">
                  <c:v>40087</c:v>
                </c:pt>
                <c:pt idx="742">
                  <c:v>40118</c:v>
                </c:pt>
                <c:pt idx="743">
                  <c:v>40148</c:v>
                </c:pt>
                <c:pt idx="744">
                  <c:v>40179</c:v>
                </c:pt>
                <c:pt idx="745">
                  <c:v>40210</c:v>
                </c:pt>
                <c:pt idx="746">
                  <c:v>40238</c:v>
                </c:pt>
                <c:pt idx="747">
                  <c:v>40269</c:v>
                </c:pt>
                <c:pt idx="748">
                  <c:v>40299</c:v>
                </c:pt>
                <c:pt idx="749">
                  <c:v>40330</c:v>
                </c:pt>
                <c:pt idx="750">
                  <c:v>40360</c:v>
                </c:pt>
                <c:pt idx="751">
                  <c:v>40391</c:v>
                </c:pt>
                <c:pt idx="752">
                  <c:v>40422</c:v>
                </c:pt>
                <c:pt idx="753">
                  <c:v>40452</c:v>
                </c:pt>
                <c:pt idx="754">
                  <c:v>40483</c:v>
                </c:pt>
                <c:pt idx="755">
                  <c:v>40513</c:v>
                </c:pt>
                <c:pt idx="756">
                  <c:v>40544</c:v>
                </c:pt>
                <c:pt idx="757">
                  <c:v>40575</c:v>
                </c:pt>
                <c:pt idx="758">
                  <c:v>40603</c:v>
                </c:pt>
                <c:pt idx="759">
                  <c:v>40634</c:v>
                </c:pt>
                <c:pt idx="760">
                  <c:v>40664</c:v>
                </c:pt>
                <c:pt idx="761">
                  <c:v>40695</c:v>
                </c:pt>
                <c:pt idx="762">
                  <c:v>40725</c:v>
                </c:pt>
                <c:pt idx="763">
                  <c:v>40756</c:v>
                </c:pt>
                <c:pt idx="764">
                  <c:v>40787</c:v>
                </c:pt>
                <c:pt idx="765">
                  <c:v>40817</c:v>
                </c:pt>
                <c:pt idx="766">
                  <c:v>40848</c:v>
                </c:pt>
                <c:pt idx="767">
                  <c:v>40878</c:v>
                </c:pt>
                <c:pt idx="768">
                  <c:v>40909</c:v>
                </c:pt>
                <c:pt idx="769">
                  <c:v>40940</c:v>
                </c:pt>
                <c:pt idx="770">
                  <c:v>40969</c:v>
                </c:pt>
                <c:pt idx="771">
                  <c:v>41000</c:v>
                </c:pt>
                <c:pt idx="772">
                  <c:v>41030</c:v>
                </c:pt>
                <c:pt idx="773">
                  <c:v>41061</c:v>
                </c:pt>
                <c:pt idx="774">
                  <c:v>41091</c:v>
                </c:pt>
                <c:pt idx="775">
                  <c:v>41122</c:v>
                </c:pt>
                <c:pt idx="776">
                  <c:v>41153</c:v>
                </c:pt>
                <c:pt idx="777">
                  <c:v>41183</c:v>
                </c:pt>
                <c:pt idx="778">
                  <c:v>41214</c:v>
                </c:pt>
                <c:pt idx="779">
                  <c:v>41244</c:v>
                </c:pt>
                <c:pt idx="780">
                  <c:v>41275</c:v>
                </c:pt>
                <c:pt idx="781">
                  <c:v>41306</c:v>
                </c:pt>
                <c:pt idx="782">
                  <c:v>41334</c:v>
                </c:pt>
                <c:pt idx="783">
                  <c:v>41365</c:v>
                </c:pt>
                <c:pt idx="784">
                  <c:v>41395</c:v>
                </c:pt>
                <c:pt idx="785">
                  <c:v>41426</c:v>
                </c:pt>
                <c:pt idx="786">
                  <c:v>41456</c:v>
                </c:pt>
                <c:pt idx="787">
                  <c:v>41487</c:v>
                </c:pt>
                <c:pt idx="788">
                  <c:v>41518</c:v>
                </c:pt>
                <c:pt idx="789">
                  <c:v>41548</c:v>
                </c:pt>
                <c:pt idx="790">
                  <c:v>41579</c:v>
                </c:pt>
                <c:pt idx="791">
                  <c:v>41609</c:v>
                </c:pt>
                <c:pt idx="792">
                  <c:v>41640</c:v>
                </c:pt>
                <c:pt idx="793">
                  <c:v>41671</c:v>
                </c:pt>
                <c:pt idx="794">
                  <c:v>41699</c:v>
                </c:pt>
                <c:pt idx="795">
                  <c:v>41730</c:v>
                </c:pt>
                <c:pt idx="796">
                  <c:v>41760</c:v>
                </c:pt>
                <c:pt idx="797">
                  <c:v>41791</c:v>
                </c:pt>
                <c:pt idx="798">
                  <c:v>41821</c:v>
                </c:pt>
                <c:pt idx="799">
                  <c:v>41852</c:v>
                </c:pt>
                <c:pt idx="800">
                  <c:v>41883</c:v>
                </c:pt>
                <c:pt idx="801">
                  <c:v>41913</c:v>
                </c:pt>
                <c:pt idx="802">
                  <c:v>41944</c:v>
                </c:pt>
                <c:pt idx="803">
                  <c:v>41974</c:v>
                </c:pt>
                <c:pt idx="804">
                  <c:v>42005</c:v>
                </c:pt>
                <c:pt idx="805">
                  <c:v>42036</c:v>
                </c:pt>
                <c:pt idx="806">
                  <c:v>42064</c:v>
                </c:pt>
                <c:pt idx="807">
                  <c:v>42095</c:v>
                </c:pt>
                <c:pt idx="808">
                  <c:v>42125</c:v>
                </c:pt>
                <c:pt idx="809">
                  <c:v>42156</c:v>
                </c:pt>
                <c:pt idx="810">
                  <c:v>42186</c:v>
                </c:pt>
                <c:pt idx="811">
                  <c:v>42217</c:v>
                </c:pt>
                <c:pt idx="812">
                  <c:v>42248</c:v>
                </c:pt>
                <c:pt idx="813">
                  <c:v>42278</c:v>
                </c:pt>
                <c:pt idx="814">
                  <c:v>42309</c:v>
                </c:pt>
                <c:pt idx="815">
                  <c:v>42339</c:v>
                </c:pt>
                <c:pt idx="816">
                  <c:v>42370</c:v>
                </c:pt>
                <c:pt idx="817">
                  <c:v>42401</c:v>
                </c:pt>
                <c:pt idx="818">
                  <c:v>42430</c:v>
                </c:pt>
                <c:pt idx="819">
                  <c:v>42461</c:v>
                </c:pt>
                <c:pt idx="820">
                  <c:v>42491</c:v>
                </c:pt>
                <c:pt idx="821">
                  <c:v>42522</c:v>
                </c:pt>
                <c:pt idx="822">
                  <c:v>42552</c:v>
                </c:pt>
                <c:pt idx="823">
                  <c:v>42583</c:v>
                </c:pt>
                <c:pt idx="824">
                  <c:v>42614</c:v>
                </c:pt>
                <c:pt idx="825">
                  <c:v>42644</c:v>
                </c:pt>
                <c:pt idx="826">
                  <c:v>42675</c:v>
                </c:pt>
                <c:pt idx="827">
                  <c:v>42705</c:v>
                </c:pt>
                <c:pt idx="828">
                  <c:v>42736</c:v>
                </c:pt>
                <c:pt idx="829">
                  <c:v>42767</c:v>
                </c:pt>
                <c:pt idx="830">
                  <c:v>42795</c:v>
                </c:pt>
                <c:pt idx="831">
                  <c:v>42826</c:v>
                </c:pt>
                <c:pt idx="832">
                  <c:v>42856</c:v>
                </c:pt>
                <c:pt idx="833">
                  <c:v>42887</c:v>
                </c:pt>
                <c:pt idx="834">
                  <c:v>42917</c:v>
                </c:pt>
                <c:pt idx="835">
                  <c:v>42948</c:v>
                </c:pt>
                <c:pt idx="836">
                  <c:v>42979</c:v>
                </c:pt>
                <c:pt idx="837">
                  <c:v>43009</c:v>
                </c:pt>
                <c:pt idx="838">
                  <c:v>43040</c:v>
                </c:pt>
                <c:pt idx="839">
                  <c:v>43070</c:v>
                </c:pt>
                <c:pt idx="840">
                  <c:v>43101</c:v>
                </c:pt>
                <c:pt idx="841">
                  <c:v>43132</c:v>
                </c:pt>
                <c:pt idx="842">
                  <c:v>43160</c:v>
                </c:pt>
                <c:pt idx="843">
                  <c:v>43191</c:v>
                </c:pt>
                <c:pt idx="844">
                  <c:v>43221</c:v>
                </c:pt>
                <c:pt idx="845">
                  <c:v>43252</c:v>
                </c:pt>
                <c:pt idx="846">
                  <c:v>43282</c:v>
                </c:pt>
                <c:pt idx="847">
                  <c:v>43313</c:v>
                </c:pt>
                <c:pt idx="848">
                  <c:v>43344</c:v>
                </c:pt>
                <c:pt idx="849">
                  <c:v>43374</c:v>
                </c:pt>
                <c:pt idx="850">
                  <c:v>43405</c:v>
                </c:pt>
                <c:pt idx="851">
                  <c:v>43435</c:v>
                </c:pt>
                <c:pt idx="852">
                  <c:v>43466</c:v>
                </c:pt>
                <c:pt idx="853">
                  <c:v>43497</c:v>
                </c:pt>
                <c:pt idx="854">
                  <c:v>43525</c:v>
                </c:pt>
                <c:pt idx="855">
                  <c:v>43556</c:v>
                </c:pt>
                <c:pt idx="856">
                  <c:v>43586</c:v>
                </c:pt>
                <c:pt idx="857">
                  <c:v>43617</c:v>
                </c:pt>
                <c:pt idx="858">
                  <c:v>43647</c:v>
                </c:pt>
                <c:pt idx="859">
                  <c:v>43678</c:v>
                </c:pt>
                <c:pt idx="860">
                  <c:v>43709</c:v>
                </c:pt>
                <c:pt idx="861">
                  <c:v>43739</c:v>
                </c:pt>
                <c:pt idx="862">
                  <c:v>43770</c:v>
                </c:pt>
                <c:pt idx="863">
                  <c:v>43800</c:v>
                </c:pt>
                <c:pt idx="864">
                  <c:v>43831</c:v>
                </c:pt>
                <c:pt idx="865">
                  <c:v>43862</c:v>
                </c:pt>
                <c:pt idx="866">
                  <c:v>43891</c:v>
                </c:pt>
                <c:pt idx="867">
                  <c:v>43922</c:v>
                </c:pt>
                <c:pt idx="868">
                  <c:v>43952</c:v>
                </c:pt>
                <c:pt idx="869">
                  <c:v>43983</c:v>
                </c:pt>
                <c:pt idx="870">
                  <c:v>44013</c:v>
                </c:pt>
                <c:pt idx="871">
                  <c:v>44044</c:v>
                </c:pt>
                <c:pt idx="872">
                  <c:v>44075</c:v>
                </c:pt>
                <c:pt idx="873">
                  <c:v>44105</c:v>
                </c:pt>
                <c:pt idx="874">
                  <c:v>44136</c:v>
                </c:pt>
                <c:pt idx="875">
                  <c:v>44166</c:v>
                </c:pt>
                <c:pt idx="876">
                  <c:v>44197</c:v>
                </c:pt>
                <c:pt idx="877">
                  <c:v>44228</c:v>
                </c:pt>
              </c:numCache>
            </c:numRef>
          </c:cat>
          <c:val>
            <c:numRef>
              <c:f>Sheet1!$B$4:$B$881</c:f>
              <c:numCache>
                <c:formatCode>0.0</c:formatCode>
                <c:ptCount val="878"/>
                <c:pt idx="0">
                  <c:v>3.4</c:v>
                </c:pt>
                <c:pt idx="1">
                  <c:v>3.8</c:v>
                </c:pt>
                <c:pt idx="2">
                  <c:v>4</c:v>
                </c:pt>
                <c:pt idx="3">
                  <c:v>3.9</c:v>
                </c:pt>
                <c:pt idx="4">
                  <c:v>3.5</c:v>
                </c:pt>
                <c:pt idx="5">
                  <c:v>3.6</c:v>
                </c:pt>
                <c:pt idx="6">
                  <c:v>3.6</c:v>
                </c:pt>
                <c:pt idx="7">
                  <c:v>3.9</c:v>
                </c:pt>
                <c:pt idx="8">
                  <c:v>3.8</c:v>
                </c:pt>
                <c:pt idx="9">
                  <c:v>3.7</c:v>
                </c:pt>
                <c:pt idx="10">
                  <c:v>3.8</c:v>
                </c:pt>
                <c:pt idx="11">
                  <c:v>4</c:v>
                </c:pt>
                <c:pt idx="12">
                  <c:v>4.3</c:v>
                </c:pt>
                <c:pt idx="13">
                  <c:v>4.7</c:v>
                </c:pt>
                <c:pt idx="14">
                  <c:v>5</c:v>
                </c:pt>
                <c:pt idx="15">
                  <c:v>5.3</c:v>
                </c:pt>
                <c:pt idx="16">
                  <c:v>6.1</c:v>
                </c:pt>
                <c:pt idx="17">
                  <c:v>6.2</c:v>
                </c:pt>
                <c:pt idx="18">
                  <c:v>6.7</c:v>
                </c:pt>
                <c:pt idx="19">
                  <c:v>6.8</c:v>
                </c:pt>
                <c:pt idx="20">
                  <c:v>6.6</c:v>
                </c:pt>
                <c:pt idx="21">
                  <c:v>7.9</c:v>
                </c:pt>
                <c:pt idx="22">
                  <c:v>6.4</c:v>
                </c:pt>
                <c:pt idx="23">
                  <c:v>6.6</c:v>
                </c:pt>
                <c:pt idx="24">
                  <c:v>6.5</c:v>
                </c:pt>
                <c:pt idx="25">
                  <c:v>6.4</c:v>
                </c:pt>
                <c:pt idx="26">
                  <c:v>6.3</c:v>
                </c:pt>
                <c:pt idx="27">
                  <c:v>5.8</c:v>
                </c:pt>
                <c:pt idx="28">
                  <c:v>5.5</c:v>
                </c:pt>
                <c:pt idx="29">
                  <c:v>5.4</c:v>
                </c:pt>
                <c:pt idx="30">
                  <c:v>5</c:v>
                </c:pt>
                <c:pt idx="31">
                  <c:v>4.5</c:v>
                </c:pt>
                <c:pt idx="32">
                  <c:v>4.4000000000000004</c:v>
                </c:pt>
                <c:pt idx="33">
                  <c:v>4.2</c:v>
                </c:pt>
                <c:pt idx="34">
                  <c:v>4.2</c:v>
                </c:pt>
                <c:pt idx="35">
                  <c:v>4.3</c:v>
                </c:pt>
                <c:pt idx="36">
                  <c:v>3.7</c:v>
                </c:pt>
                <c:pt idx="37">
                  <c:v>3.4</c:v>
                </c:pt>
                <c:pt idx="38">
                  <c:v>3.4</c:v>
                </c:pt>
                <c:pt idx="39">
                  <c:v>3.1</c:v>
                </c:pt>
                <c:pt idx="40">
                  <c:v>3</c:v>
                </c:pt>
                <c:pt idx="41">
                  <c:v>3.2</c:v>
                </c:pt>
                <c:pt idx="42">
                  <c:v>3.1</c:v>
                </c:pt>
                <c:pt idx="43">
                  <c:v>3.1</c:v>
                </c:pt>
                <c:pt idx="44">
                  <c:v>3.3</c:v>
                </c:pt>
                <c:pt idx="45">
                  <c:v>3.5</c:v>
                </c:pt>
                <c:pt idx="46">
                  <c:v>3.5</c:v>
                </c:pt>
                <c:pt idx="47">
                  <c:v>3.1</c:v>
                </c:pt>
                <c:pt idx="48">
                  <c:v>3.2</c:v>
                </c:pt>
                <c:pt idx="49">
                  <c:v>3.1</c:v>
                </c:pt>
                <c:pt idx="50">
                  <c:v>2.9</c:v>
                </c:pt>
                <c:pt idx="51">
                  <c:v>2.9</c:v>
                </c:pt>
                <c:pt idx="52">
                  <c:v>3</c:v>
                </c:pt>
                <c:pt idx="53">
                  <c:v>3</c:v>
                </c:pt>
                <c:pt idx="54">
                  <c:v>3.2</c:v>
                </c:pt>
                <c:pt idx="55">
                  <c:v>3.4</c:v>
                </c:pt>
                <c:pt idx="56">
                  <c:v>3.1</c:v>
                </c:pt>
                <c:pt idx="57">
                  <c:v>3</c:v>
                </c:pt>
                <c:pt idx="58">
                  <c:v>2.8</c:v>
                </c:pt>
                <c:pt idx="59">
                  <c:v>2.7</c:v>
                </c:pt>
                <c:pt idx="60">
                  <c:v>2.9</c:v>
                </c:pt>
                <c:pt idx="61">
                  <c:v>2.6</c:v>
                </c:pt>
                <c:pt idx="62">
                  <c:v>2.6</c:v>
                </c:pt>
                <c:pt idx="63">
                  <c:v>2.7</c:v>
                </c:pt>
                <c:pt idx="64">
                  <c:v>2.5</c:v>
                </c:pt>
                <c:pt idx="65">
                  <c:v>2.5</c:v>
                </c:pt>
                <c:pt idx="66">
                  <c:v>2.6</c:v>
                </c:pt>
                <c:pt idx="67">
                  <c:v>2.7</c:v>
                </c:pt>
                <c:pt idx="68">
                  <c:v>2.9</c:v>
                </c:pt>
                <c:pt idx="69">
                  <c:v>3.1</c:v>
                </c:pt>
                <c:pt idx="70">
                  <c:v>3.5</c:v>
                </c:pt>
                <c:pt idx="71">
                  <c:v>4.5</c:v>
                </c:pt>
                <c:pt idx="72">
                  <c:v>4.9000000000000004</c:v>
                </c:pt>
                <c:pt idx="73">
                  <c:v>5.2</c:v>
                </c:pt>
                <c:pt idx="74">
                  <c:v>5.7</c:v>
                </c:pt>
                <c:pt idx="75">
                  <c:v>5.9</c:v>
                </c:pt>
                <c:pt idx="76">
                  <c:v>5.9</c:v>
                </c:pt>
                <c:pt idx="77">
                  <c:v>5.6</c:v>
                </c:pt>
                <c:pt idx="78">
                  <c:v>5.8</c:v>
                </c:pt>
                <c:pt idx="79">
                  <c:v>6</c:v>
                </c:pt>
                <c:pt idx="80">
                  <c:v>6.1</c:v>
                </c:pt>
                <c:pt idx="81">
                  <c:v>5.7</c:v>
                </c:pt>
                <c:pt idx="82">
                  <c:v>5.3</c:v>
                </c:pt>
                <c:pt idx="83">
                  <c:v>5</c:v>
                </c:pt>
                <c:pt idx="84">
                  <c:v>4.9000000000000004</c:v>
                </c:pt>
                <c:pt idx="85">
                  <c:v>4.7</c:v>
                </c:pt>
                <c:pt idx="86">
                  <c:v>4.5999999999999996</c:v>
                </c:pt>
                <c:pt idx="87">
                  <c:v>4.7</c:v>
                </c:pt>
                <c:pt idx="88">
                  <c:v>4.3</c:v>
                </c:pt>
                <c:pt idx="89">
                  <c:v>4.2</c:v>
                </c:pt>
                <c:pt idx="90">
                  <c:v>4</c:v>
                </c:pt>
                <c:pt idx="91">
                  <c:v>4.2</c:v>
                </c:pt>
                <c:pt idx="92">
                  <c:v>4.0999999999999996</c:v>
                </c:pt>
                <c:pt idx="93">
                  <c:v>4.3</c:v>
                </c:pt>
                <c:pt idx="94">
                  <c:v>4.2</c:v>
                </c:pt>
                <c:pt idx="95">
                  <c:v>4.2</c:v>
                </c:pt>
                <c:pt idx="96">
                  <c:v>4</c:v>
                </c:pt>
                <c:pt idx="97">
                  <c:v>3.9</c:v>
                </c:pt>
                <c:pt idx="98">
                  <c:v>4.2</c:v>
                </c:pt>
                <c:pt idx="99">
                  <c:v>4</c:v>
                </c:pt>
                <c:pt idx="100">
                  <c:v>4.3</c:v>
                </c:pt>
                <c:pt idx="101">
                  <c:v>4.3</c:v>
                </c:pt>
                <c:pt idx="102">
                  <c:v>4.4000000000000004</c:v>
                </c:pt>
                <c:pt idx="103">
                  <c:v>4.0999999999999996</c:v>
                </c:pt>
                <c:pt idx="104">
                  <c:v>3.9</c:v>
                </c:pt>
                <c:pt idx="105">
                  <c:v>3.9</c:v>
                </c:pt>
                <c:pt idx="106">
                  <c:v>4.3</c:v>
                </c:pt>
                <c:pt idx="107">
                  <c:v>4.2</c:v>
                </c:pt>
                <c:pt idx="108">
                  <c:v>4.2</c:v>
                </c:pt>
                <c:pt idx="109">
                  <c:v>3.9</c:v>
                </c:pt>
                <c:pt idx="110">
                  <c:v>3.7</c:v>
                </c:pt>
                <c:pt idx="111">
                  <c:v>3.9</c:v>
                </c:pt>
                <c:pt idx="112">
                  <c:v>4.0999999999999996</c:v>
                </c:pt>
                <c:pt idx="113">
                  <c:v>4.3</c:v>
                </c:pt>
                <c:pt idx="114">
                  <c:v>4.2</c:v>
                </c:pt>
                <c:pt idx="115">
                  <c:v>4.0999999999999996</c:v>
                </c:pt>
                <c:pt idx="116">
                  <c:v>4.4000000000000004</c:v>
                </c:pt>
                <c:pt idx="117">
                  <c:v>4.5</c:v>
                </c:pt>
                <c:pt idx="118">
                  <c:v>5.0999999999999996</c:v>
                </c:pt>
                <c:pt idx="119">
                  <c:v>5.2</c:v>
                </c:pt>
                <c:pt idx="120">
                  <c:v>5.8</c:v>
                </c:pt>
                <c:pt idx="121">
                  <c:v>6.4</c:v>
                </c:pt>
                <c:pt idx="122">
                  <c:v>6.7</c:v>
                </c:pt>
                <c:pt idx="123">
                  <c:v>7.4</c:v>
                </c:pt>
                <c:pt idx="124">
                  <c:v>7.4</c:v>
                </c:pt>
                <c:pt idx="125">
                  <c:v>7.3</c:v>
                </c:pt>
                <c:pt idx="126">
                  <c:v>7.5</c:v>
                </c:pt>
                <c:pt idx="127">
                  <c:v>7.4</c:v>
                </c:pt>
                <c:pt idx="128">
                  <c:v>7.1</c:v>
                </c:pt>
                <c:pt idx="129">
                  <c:v>6.7</c:v>
                </c:pt>
                <c:pt idx="130">
                  <c:v>6.2</c:v>
                </c:pt>
                <c:pt idx="131">
                  <c:v>6.2</c:v>
                </c:pt>
                <c:pt idx="132">
                  <c:v>6</c:v>
                </c:pt>
                <c:pt idx="133">
                  <c:v>5.9</c:v>
                </c:pt>
                <c:pt idx="134">
                  <c:v>5.6</c:v>
                </c:pt>
                <c:pt idx="135">
                  <c:v>5.2</c:v>
                </c:pt>
                <c:pt idx="136">
                  <c:v>5.0999999999999996</c:v>
                </c:pt>
                <c:pt idx="137">
                  <c:v>5</c:v>
                </c:pt>
                <c:pt idx="138">
                  <c:v>5.0999999999999996</c:v>
                </c:pt>
                <c:pt idx="139">
                  <c:v>5.2</c:v>
                </c:pt>
                <c:pt idx="140">
                  <c:v>5.5</c:v>
                </c:pt>
                <c:pt idx="141">
                  <c:v>5.7</c:v>
                </c:pt>
                <c:pt idx="142">
                  <c:v>5.8</c:v>
                </c:pt>
                <c:pt idx="143">
                  <c:v>5.3</c:v>
                </c:pt>
                <c:pt idx="144">
                  <c:v>5.2</c:v>
                </c:pt>
                <c:pt idx="145">
                  <c:v>4.8</c:v>
                </c:pt>
                <c:pt idx="146">
                  <c:v>5.4</c:v>
                </c:pt>
                <c:pt idx="147">
                  <c:v>5.2</c:v>
                </c:pt>
                <c:pt idx="148">
                  <c:v>5.0999999999999996</c:v>
                </c:pt>
                <c:pt idx="149">
                  <c:v>5.4</c:v>
                </c:pt>
                <c:pt idx="150">
                  <c:v>5.5</c:v>
                </c:pt>
                <c:pt idx="151">
                  <c:v>5.6</c:v>
                </c:pt>
                <c:pt idx="152">
                  <c:v>5.5</c:v>
                </c:pt>
                <c:pt idx="153">
                  <c:v>6.1</c:v>
                </c:pt>
                <c:pt idx="154">
                  <c:v>6.1</c:v>
                </c:pt>
                <c:pt idx="155">
                  <c:v>6.6</c:v>
                </c:pt>
                <c:pt idx="156">
                  <c:v>6.6</c:v>
                </c:pt>
                <c:pt idx="157">
                  <c:v>6.9</c:v>
                </c:pt>
                <c:pt idx="158">
                  <c:v>6.9</c:v>
                </c:pt>
                <c:pt idx="159">
                  <c:v>7</c:v>
                </c:pt>
                <c:pt idx="160">
                  <c:v>7.1</c:v>
                </c:pt>
                <c:pt idx="161">
                  <c:v>6.9</c:v>
                </c:pt>
                <c:pt idx="162">
                  <c:v>7</c:v>
                </c:pt>
                <c:pt idx="163">
                  <c:v>6.6</c:v>
                </c:pt>
                <c:pt idx="164">
                  <c:v>6.7</c:v>
                </c:pt>
                <c:pt idx="165">
                  <c:v>6.5</c:v>
                </c:pt>
                <c:pt idx="166">
                  <c:v>6.1</c:v>
                </c:pt>
                <c:pt idx="167">
                  <c:v>6</c:v>
                </c:pt>
                <c:pt idx="168">
                  <c:v>5.8</c:v>
                </c:pt>
                <c:pt idx="169">
                  <c:v>5.5</c:v>
                </c:pt>
                <c:pt idx="170">
                  <c:v>5.6</c:v>
                </c:pt>
                <c:pt idx="171">
                  <c:v>5.6</c:v>
                </c:pt>
                <c:pt idx="172">
                  <c:v>5.5</c:v>
                </c:pt>
                <c:pt idx="173">
                  <c:v>5.5</c:v>
                </c:pt>
                <c:pt idx="174">
                  <c:v>5.4</c:v>
                </c:pt>
                <c:pt idx="175">
                  <c:v>5.7</c:v>
                </c:pt>
                <c:pt idx="176">
                  <c:v>5.6</c:v>
                </c:pt>
                <c:pt idx="177">
                  <c:v>5.4</c:v>
                </c:pt>
                <c:pt idx="178">
                  <c:v>5.7</c:v>
                </c:pt>
                <c:pt idx="179">
                  <c:v>5.5</c:v>
                </c:pt>
                <c:pt idx="180">
                  <c:v>5.7</c:v>
                </c:pt>
                <c:pt idx="181">
                  <c:v>5.9</c:v>
                </c:pt>
                <c:pt idx="182">
                  <c:v>5.7</c:v>
                </c:pt>
                <c:pt idx="183">
                  <c:v>5.7</c:v>
                </c:pt>
                <c:pt idx="184">
                  <c:v>5.9</c:v>
                </c:pt>
                <c:pt idx="185">
                  <c:v>5.6</c:v>
                </c:pt>
                <c:pt idx="186">
                  <c:v>5.6</c:v>
                </c:pt>
                <c:pt idx="187">
                  <c:v>5.4</c:v>
                </c:pt>
                <c:pt idx="188">
                  <c:v>5.5</c:v>
                </c:pt>
                <c:pt idx="189">
                  <c:v>5.5</c:v>
                </c:pt>
                <c:pt idx="190">
                  <c:v>5.7</c:v>
                </c:pt>
                <c:pt idx="191">
                  <c:v>5.5</c:v>
                </c:pt>
                <c:pt idx="192">
                  <c:v>5.6</c:v>
                </c:pt>
                <c:pt idx="193">
                  <c:v>5.4</c:v>
                </c:pt>
                <c:pt idx="194">
                  <c:v>5.4</c:v>
                </c:pt>
                <c:pt idx="195">
                  <c:v>5.3</c:v>
                </c:pt>
                <c:pt idx="196">
                  <c:v>5.0999999999999996</c:v>
                </c:pt>
                <c:pt idx="197">
                  <c:v>5.2</c:v>
                </c:pt>
                <c:pt idx="198">
                  <c:v>4.9000000000000004</c:v>
                </c:pt>
                <c:pt idx="199">
                  <c:v>5</c:v>
                </c:pt>
                <c:pt idx="200">
                  <c:v>5.0999999999999996</c:v>
                </c:pt>
                <c:pt idx="201">
                  <c:v>5.0999999999999996</c:v>
                </c:pt>
                <c:pt idx="202">
                  <c:v>4.8</c:v>
                </c:pt>
                <c:pt idx="203">
                  <c:v>5</c:v>
                </c:pt>
                <c:pt idx="204">
                  <c:v>4.9000000000000004</c:v>
                </c:pt>
                <c:pt idx="205">
                  <c:v>5.0999999999999996</c:v>
                </c:pt>
                <c:pt idx="206">
                  <c:v>4.7</c:v>
                </c:pt>
                <c:pt idx="207">
                  <c:v>4.8</c:v>
                </c:pt>
                <c:pt idx="208">
                  <c:v>4.5999999999999996</c:v>
                </c:pt>
                <c:pt idx="209">
                  <c:v>4.5999999999999996</c:v>
                </c:pt>
                <c:pt idx="210">
                  <c:v>4.4000000000000004</c:v>
                </c:pt>
                <c:pt idx="211">
                  <c:v>4.4000000000000004</c:v>
                </c:pt>
                <c:pt idx="212">
                  <c:v>4.3</c:v>
                </c:pt>
                <c:pt idx="213">
                  <c:v>4.2</c:v>
                </c:pt>
                <c:pt idx="214">
                  <c:v>4.0999999999999996</c:v>
                </c:pt>
                <c:pt idx="215">
                  <c:v>4</c:v>
                </c:pt>
                <c:pt idx="216">
                  <c:v>4</c:v>
                </c:pt>
                <c:pt idx="217">
                  <c:v>3.8</c:v>
                </c:pt>
                <c:pt idx="218">
                  <c:v>3.8</c:v>
                </c:pt>
                <c:pt idx="219">
                  <c:v>3.8</c:v>
                </c:pt>
                <c:pt idx="220">
                  <c:v>3.9</c:v>
                </c:pt>
                <c:pt idx="221">
                  <c:v>3.8</c:v>
                </c:pt>
                <c:pt idx="222">
                  <c:v>3.8</c:v>
                </c:pt>
                <c:pt idx="223">
                  <c:v>3.8</c:v>
                </c:pt>
                <c:pt idx="224">
                  <c:v>3.7</c:v>
                </c:pt>
                <c:pt idx="225">
                  <c:v>3.7</c:v>
                </c:pt>
                <c:pt idx="226">
                  <c:v>3.6</c:v>
                </c:pt>
                <c:pt idx="227">
                  <c:v>3.8</c:v>
                </c:pt>
                <c:pt idx="228">
                  <c:v>3.9</c:v>
                </c:pt>
                <c:pt idx="229">
                  <c:v>3.8</c:v>
                </c:pt>
                <c:pt idx="230">
                  <c:v>3.8</c:v>
                </c:pt>
                <c:pt idx="231">
                  <c:v>3.8</c:v>
                </c:pt>
                <c:pt idx="232">
                  <c:v>3.8</c:v>
                </c:pt>
                <c:pt idx="233">
                  <c:v>3.9</c:v>
                </c:pt>
                <c:pt idx="234">
                  <c:v>3.8</c:v>
                </c:pt>
                <c:pt idx="235">
                  <c:v>3.8</c:v>
                </c:pt>
                <c:pt idx="236">
                  <c:v>3.8</c:v>
                </c:pt>
                <c:pt idx="237">
                  <c:v>4</c:v>
                </c:pt>
                <c:pt idx="238">
                  <c:v>3.9</c:v>
                </c:pt>
                <c:pt idx="239">
                  <c:v>3.8</c:v>
                </c:pt>
                <c:pt idx="240">
                  <c:v>3.7</c:v>
                </c:pt>
                <c:pt idx="241">
                  <c:v>3.8</c:v>
                </c:pt>
                <c:pt idx="242">
                  <c:v>3.7</c:v>
                </c:pt>
                <c:pt idx="243">
                  <c:v>3.5</c:v>
                </c:pt>
                <c:pt idx="244">
                  <c:v>3.5</c:v>
                </c:pt>
                <c:pt idx="245">
                  <c:v>3.7</c:v>
                </c:pt>
                <c:pt idx="246">
                  <c:v>3.7</c:v>
                </c:pt>
                <c:pt idx="247">
                  <c:v>3.5</c:v>
                </c:pt>
                <c:pt idx="248">
                  <c:v>3.4</c:v>
                </c:pt>
                <c:pt idx="249">
                  <c:v>3.4</c:v>
                </c:pt>
                <c:pt idx="250">
                  <c:v>3.4</c:v>
                </c:pt>
                <c:pt idx="251">
                  <c:v>3.4</c:v>
                </c:pt>
                <c:pt idx="252">
                  <c:v>3.4</c:v>
                </c:pt>
                <c:pt idx="253">
                  <c:v>3.4</c:v>
                </c:pt>
                <c:pt idx="254">
                  <c:v>3.4</c:v>
                </c:pt>
                <c:pt idx="255">
                  <c:v>3.4</c:v>
                </c:pt>
                <c:pt idx="256">
                  <c:v>3.4</c:v>
                </c:pt>
                <c:pt idx="257">
                  <c:v>3.5</c:v>
                </c:pt>
                <c:pt idx="258">
                  <c:v>3.5</c:v>
                </c:pt>
                <c:pt idx="259">
                  <c:v>3.5</c:v>
                </c:pt>
                <c:pt idx="260">
                  <c:v>3.7</c:v>
                </c:pt>
                <c:pt idx="261">
                  <c:v>3.7</c:v>
                </c:pt>
                <c:pt idx="262">
                  <c:v>3.5</c:v>
                </c:pt>
                <c:pt idx="263">
                  <c:v>3.5</c:v>
                </c:pt>
                <c:pt idx="264">
                  <c:v>3.9</c:v>
                </c:pt>
                <c:pt idx="265">
                  <c:v>4.2</c:v>
                </c:pt>
                <c:pt idx="266">
                  <c:v>4.4000000000000004</c:v>
                </c:pt>
                <c:pt idx="267">
                  <c:v>4.5999999999999996</c:v>
                </c:pt>
                <c:pt idx="268">
                  <c:v>4.8</c:v>
                </c:pt>
                <c:pt idx="269">
                  <c:v>4.9000000000000004</c:v>
                </c:pt>
                <c:pt idx="270">
                  <c:v>5</c:v>
                </c:pt>
                <c:pt idx="271">
                  <c:v>5.0999999999999996</c:v>
                </c:pt>
                <c:pt idx="272">
                  <c:v>5.4</c:v>
                </c:pt>
                <c:pt idx="273">
                  <c:v>5.5</c:v>
                </c:pt>
                <c:pt idx="274">
                  <c:v>5.9</c:v>
                </c:pt>
                <c:pt idx="275">
                  <c:v>6.1</c:v>
                </c:pt>
                <c:pt idx="276">
                  <c:v>5.9</c:v>
                </c:pt>
                <c:pt idx="277">
                  <c:v>5.9</c:v>
                </c:pt>
                <c:pt idx="278">
                  <c:v>6</c:v>
                </c:pt>
                <c:pt idx="279">
                  <c:v>5.9</c:v>
                </c:pt>
                <c:pt idx="280">
                  <c:v>5.9</c:v>
                </c:pt>
                <c:pt idx="281">
                  <c:v>5.9</c:v>
                </c:pt>
                <c:pt idx="282">
                  <c:v>6</c:v>
                </c:pt>
                <c:pt idx="283">
                  <c:v>6.1</c:v>
                </c:pt>
                <c:pt idx="284">
                  <c:v>6</c:v>
                </c:pt>
                <c:pt idx="285">
                  <c:v>5.8</c:v>
                </c:pt>
                <c:pt idx="286">
                  <c:v>6</c:v>
                </c:pt>
                <c:pt idx="287">
                  <c:v>6</c:v>
                </c:pt>
                <c:pt idx="288">
                  <c:v>5.8</c:v>
                </c:pt>
                <c:pt idx="289">
                  <c:v>5.7</c:v>
                </c:pt>
                <c:pt idx="290">
                  <c:v>5.8</c:v>
                </c:pt>
                <c:pt idx="291">
                  <c:v>5.7</c:v>
                </c:pt>
                <c:pt idx="292">
                  <c:v>5.7</c:v>
                </c:pt>
                <c:pt idx="293">
                  <c:v>5.7</c:v>
                </c:pt>
                <c:pt idx="294">
                  <c:v>5.6</c:v>
                </c:pt>
                <c:pt idx="295">
                  <c:v>5.6</c:v>
                </c:pt>
                <c:pt idx="296">
                  <c:v>5.5</c:v>
                </c:pt>
                <c:pt idx="297">
                  <c:v>5.6</c:v>
                </c:pt>
                <c:pt idx="298">
                  <c:v>5.3</c:v>
                </c:pt>
                <c:pt idx="299">
                  <c:v>5.2</c:v>
                </c:pt>
                <c:pt idx="300">
                  <c:v>4.9000000000000004</c:v>
                </c:pt>
                <c:pt idx="301">
                  <c:v>5</c:v>
                </c:pt>
                <c:pt idx="302">
                  <c:v>4.9000000000000004</c:v>
                </c:pt>
                <c:pt idx="303">
                  <c:v>5</c:v>
                </c:pt>
                <c:pt idx="304">
                  <c:v>4.9000000000000004</c:v>
                </c:pt>
                <c:pt idx="305">
                  <c:v>4.9000000000000004</c:v>
                </c:pt>
                <c:pt idx="306">
                  <c:v>4.8</c:v>
                </c:pt>
                <c:pt idx="307">
                  <c:v>4.8</c:v>
                </c:pt>
                <c:pt idx="308">
                  <c:v>4.8</c:v>
                </c:pt>
                <c:pt idx="309">
                  <c:v>4.5999999999999996</c:v>
                </c:pt>
                <c:pt idx="310">
                  <c:v>4.8</c:v>
                </c:pt>
                <c:pt idx="311">
                  <c:v>4.9000000000000004</c:v>
                </c:pt>
                <c:pt idx="312">
                  <c:v>5.0999999999999996</c:v>
                </c:pt>
                <c:pt idx="313">
                  <c:v>5.2</c:v>
                </c:pt>
                <c:pt idx="314">
                  <c:v>5.0999999999999996</c:v>
                </c:pt>
                <c:pt idx="315">
                  <c:v>5.0999999999999996</c:v>
                </c:pt>
                <c:pt idx="316">
                  <c:v>5.0999999999999996</c:v>
                </c:pt>
                <c:pt idx="317">
                  <c:v>5.4</c:v>
                </c:pt>
                <c:pt idx="318">
                  <c:v>5.5</c:v>
                </c:pt>
                <c:pt idx="319">
                  <c:v>5.5</c:v>
                </c:pt>
                <c:pt idx="320">
                  <c:v>5.9</c:v>
                </c:pt>
                <c:pt idx="321">
                  <c:v>6</c:v>
                </c:pt>
                <c:pt idx="322">
                  <c:v>6.6</c:v>
                </c:pt>
                <c:pt idx="323">
                  <c:v>7.2</c:v>
                </c:pt>
                <c:pt idx="324">
                  <c:v>8.1</c:v>
                </c:pt>
                <c:pt idx="325">
                  <c:v>8.1</c:v>
                </c:pt>
                <c:pt idx="326">
                  <c:v>8.6</c:v>
                </c:pt>
                <c:pt idx="327">
                  <c:v>8.8000000000000007</c:v>
                </c:pt>
                <c:pt idx="328">
                  <c:v>9</c:v>
                </c:pt>
                <c:pt idx="329">
                  <c:v>8.8000000000000007</c:v>
                </c:pt>
                <c:pt idx="330">
                  <c:v>8.6</c:v>
                </c:pt>
                <c:pt idx="331">
                  <c:v>8.4</c:v>
                </c:pt>
                <c:pt idx="332">
                  <c:v>8.4</c:v>
                </c:pt>
                <c:pt idx="333">
                  <c:v>8.4</c:v>
                </c:pt>
                <c:pt idx="334">
                  <c:v>8.3000000000000007</c:v>
                </c:pt>
                <c:pt idx="335">
                  <c:v>8.1999999999999993</c:v>
                </c:pt>
                <c:pt idx="336">
                  <c:v>7.9</c:v>
                </c:pt>
                <c:pt idx="337">
                  <c:v>7.7</c:v>
                </c:pt>
                <c:pt idx="338">
                  <c:v>7.6</c:v>
                </c:pt>
                <c:pt idx="339">
                  <c:v>7.7</c:v>
                </c:pt>
                <c:pt idx="340">
                  <c:v>7.4</c:v>
                </c:pt>
                <c:pt idx="341">
                  <c:v>7.6</c:v>
                </c:pt>
                <c:pt idx="342">
                  <c:v>7.8</c:v>
                </c:pt>
                <c:pt idx="343">
                  <c:v>7.8</c:v>
                </c:pt>
                <c:pt idx="344">
                  <c:v>7.6</c:v>
                </c:pt>
                <c:pt idx="345">
                  <c:v>7.7</c:v>
                </c:pt>
                <c:pt idx="346">
                  <c:v>7.8</c:v>
                </c:pt>
                <c:pt idx="347">
                  <c:v>7.8</c:v>
                </c:pt>
                <c:pt idx="348">
                  <c:v>7.5</c:v>
                </c:pt>
                <c:pt idx="349">
                  <c:v>7.6</c:v>
                </c:pt>
                <c:pt idx="350">
                  <c:v>7.4</c:v>
                </c:pt>
                <c:pt idx="351">
                  <c:v>7.2</c:v>
                </c:pt>
                <c:pt idx="352">
                  <c:v>7</c:v>
                </c:pt>
                <c:pt idx="353">
                  <c:v>7.2</c:v>
                </c:pt>
                <c:pt idx="354">
                  <c:v>6.9</c:v>
                </c:pt>
                <c:pt idx="355">
                  <c:v>7</c:v>
                </c:pt>
                <c:pt idx="356">
                  <c:v>6.8</c:v>
                </c:pt>
                <c:pt idx="357">
                  <c:v>6.8</c:v>
                </c:pt>
                <c:pt idx="358">
                  <c:v>6.8</c:v>
                </c:pt>
                <c:pt idx="359">
                  <c:v>6.4</c:v>
                </c:pt>
                <c:pt idx="360">
                  <c:v>6.4</c:v>
                </c:pt>
                <c:pt idx="361">
                  <c:v>6.3</c:v>
                </c:pt>
                <c:pt idx="362">
                  <c:v>6.3</c:v>
                </c:pt>
                <c:pt idx="363">
                  <c:v>6.1</c:v>
                </c:pt>
                <c:pt idx="364">
                  <c:v>6</c:v>
                </c:pt>
                <c:pt idx="365">
                  <c:v>5.9</c:v>
                </c:pt>
                <c:pt idx="366">
                  <c:v>6.2</c:v>
                </c:pt>
                <c:pt idx="367">
                  <c:v>5.9</c:v>
                </c:pt>
                <c:pt idx="368">
                  <c:v>6</c:v>
                </c:pt>
                <c:pt idx="369">
                  <c:v>5.8</c:v>
                </c:pt>
                <c:pt idx="370">
                  <c:v>5.9</c:v>
                </c:pt>
                <c:pt idx="371">
                  <c:v>6</c:v>
                </c:pt>
                <c:pt idx="372">
                  <c:v>5.9</c:v>
                </c:pt>
                <c:pt idx="373">
                  <c:v>5.9</c:v>
                </c:pt>
                <c:pt idx="374">
                  <c:v>5.8</c:v>
                </c:pt>
                <c:pt idx="375">
                  <c:v>5.8</c:v>
                </c:pt>
                <c:pt idx="376">
                  <c:v>5.6</c:v>
                </c:pt>
                <c:pt idx="377">
                  <c:v>5.7</c:v>
                </c:pt>
                <c:pt idx="378">
                  <c:v>5.7</c:v>
                </c:pt>
                <c:pt idx="379">
                  <c:v>6</c:v>
                </c:pt>
                <c:pt idx="380">
                  <c:v>5.9</c:v>
                </c:pt>
                <c:pt idx="381">
                  <c:v>6</c:v>
                </c:pt>
                <c:pt idx="382">
                  <c:v>5.9</c:v>
                </c:pt>
                <c:pt idx="383">
                  <c:v>6</c:v>
                </c:pt>
                <c:pt idx="384">
                  <c:v>6.3</c:v>
                </c:pt>
                <c:pt idx="385">
                  <c:v>6.3</c:v>
                </c:pt>
                <c:pt idx="386">
                  <c:v>6.3</c:v>
                </c:pt>
                <c:pt idx="387">
                  <c:v>6.9</c:v>
                </c:pt>
                <c:pt idx="388">
                  <c:v>7.5</c:v>
                </c:pt>
                <c:pt idx="389">
                  <c:v>7.6</c:v>
                </c:pt>
                <c:pt idx="390">
                  <c:v>7.8</c:v>
                </c:pt>
                <c:pt idx="391">
                  <c:v>7.7</c:v>
                </c:pt>
                <c:pt idx="392">
                  <c:v>7.5</c:v>
                </c:pt>
                <c:pt idx="393">
                  <c:v>7.5</c:v>
                </c:pt>
                <c:pt idx="394">
                  <c:v>7.5</c:v>
                </c:pt>
                <c:pt idx="395">
                  <c:v>7.2</c:v>
                </c:pt>
                <c:pt idx="396">
                  <c:v>7.5</c:v>
                </c:pt>
                <c:pt idx="397">
                  <c:v>7.4</c:v>
                </c:pt>
                <c:pt idx="398">
                  <c:v>7.4</c:v>
                </c:pt>
                <c:pt idx="399">
                  <c:v>7.2</c:v>
                </c:pt>
                <c:pt idx="400">
                  <c:v>7.5</c:v>
                </c:pt>
                <c:pt idx="401">
                  <c:v>7.5</c:v>
                </c:pt>
                <c:pt idx="402">
                  <c:v>7.2</c:v>
                </c:pt>
                <c:pt idx="403">
                  <c:v>7.4</c:v>
                </c:pt>
                <c:pt idx="404">
                  <c:v>7.6</c:v>
                </c:pt>
                <c:pt idx="405">
                  <c:v>7.9</c:v>
                </c:pt>
                <c:pt idx="406">
                  <c:v>8.3000000000000007</c:v>
                </c:pt>
                <c:pt idx="407">
                  <c:v>8.5</c:v>
                </c:pt>
                <c:pt idx="408">
                  <c:v>8.6</c:v>
                </c:pt>
                <c:pt idx="409">
                  <c:v>8.9</c:v>
                </c:pt>
                <c:pt idx="410">
                  <c:v>9</c:v>
                </c:pt>
                <c:pt idx="411">
                  <c:v>9.3000000000000007</c:v>
                </c:pt>
                <c:pt idx="412">
                  <c:v>9.4</c:v>
                </c:pt>
                <c:pt idx="413">
                  <c:v>9.6</c:v>
                </c:pt>
                <c:pt idx="414">
                  <c:v>9.8000000000000007</c:v>
                </c:pt>
                <c:pt idx="415">
                  <c:v>9.8000000000000007</c:v>
                </c:pt>
                <c:pt idx="416">
                  <c:v>10.1</c:v>
                </c:pt>
                <c:pt idx="417">
                  <c:v>10.4</c:v>
                </c:pt>
                <c:pt idx="418">
                  <c:v>10.8</c:v>
                </c:pt>
                <c:pt idx="419">
                  <c:v>10.8</c:v>
                </c:pt>
                <c:pt idx="420">
                  <c:v>10.4</c:v>
                </c:pt>
                <c:pt idx="421">
                  <c:v>10.4</c:v>
                </c:pt>
                <c:pt idx="422">
                  <c:v>10.3</c:v>
                </c:pt>
                <c:pt idx="423">
                  <c:v>10.199999999999999</c:v>
                </c:pt>
                <c:pt idx="424">
                  <c:v>10.1</c:v>
                </c:pt>
                <c:pt idx="425">
                  <c:v>10.1</c:v>
                </c:pt>
                <c:pt idx="426">
                  <c:v>9.4</c:v>
                </c:pt>
                <c:pt idx="427">
                  <c:v>9.5</c:v>
                </c:pt>
                <c:pt idx="428">
                  <c:v>9.1999999999999993</c:v>
                </c:pt>
                <c:pt idx="429">
                  <c:v>8.8000000000000007</c:v>
                </c:pt>
                <c:pt idx="430">
                  <c:v>8.5</c:v>
                </c:pt>
                <c:pt idx="431">
                  <c:v>8.3000000000000007</c:v>
                </c:pt>
                <c:pt idx="432">
                  <c:v>8</c:v>
                </c:pt>
                <c:pt idx="433">
                  <c:v>7.8</c:v>
                </c:pt>
                <c:pt idx="434">
                  <c:v>7.8</c:v>
                </c:pt>
                <c:pt idx="435">
                  <c:v>7.7</c:v>
                </c:pt>
                <c:pt idx="436">
                  <c:v>7.4</c:v>
                </c:pt>
                <c:pt idx="437">
                  <c:v>7.2</c:v>
                </c:pt>
                <c:pt idx="438">
                  <c:v>7.5</c:v>
                </c:pt>
                <c:pt idx="439">
                  <c:v>7.5</c:v>
                </c:pt>
                <c:pt idx="440">
                  <c:v>7.3</c:v>
                </c:pt>
                <c:pt idx="441">
                  <c:v>7.4</c:v>
                </c:pt>
                <c:pt idx="442">
                  <c:v>7.2</c:v>
                </c:pt>
                <c:pt idx="443">
                  <c:v>7.3</c:v>
                </c:pt>
                <c:pt idx="444">
                  <c:v>7.3</c:v>
                </c:pt>
                <c:pt idx="445">
                  <c:v>7.2</c:v>
                </c:pt>
                <c:pt idx="446">
                  <c:v>7.2</c:v>
                </c:pt>
                <c:pt idx="447">
                  <c:v>7.3</c:v>
                </c:pt>
                <c:pt idx="448">
                  <c:v>7.2</c:v>
                </c:pt>
                <c:pt idx="449">
                  <c:v>7.4</c:v>
                </c:pt>
                <c:pt idx="450">
                  <c:v>7.4</c:v>
                </c:pt>
                <c:pt idx="451">
                  <c:v>7.1</c:v>
                </c:pt>
                <c:pt idx="452">
                  <c:v>7.1</c:v>
                </c:pt>
                <c:pt idx="453">
                  <c:v>7.1</c:v>
                </c:pt>
                <c:pt idx="454">
                  <c:v>7</c:v>
                </c:pt>
                <c:pt idx="455">
                  <c:v>7</c:v>
                </c:pt>
                <c:pt idx="456">
                  <c:v>6.7</c:v>
                </c:pt>
                <c:pt idx="457">
                  <c:v>7.2</c:v>
                </c:pt>
                <c:pt idx="458">
                  <c:v>7.2</c:v>
                </c:pt>
                <c:pt idx="459">
                  <c:v>7.1</c:v>
                </c:pt>
                <c:pt idx="460">
                  <c:v>7.2</c:v>
                </c:pt>
                <c:pt idx="461">
                  <c:v>7.2</c:v>
                </c:pt>
                <c:pt idx="462">
                  <c:v>7</c:v>
                </c:pt>
                <c:pt idx="463">
                  <c:v>6.9</c:v>
                </c:pt>
                <c:pt idx="464">
                  <c:v>7</c:v>
                </c:pt>
                <c:pt idx="465">
                  <c:v>7</c:v>
                </c:pt>
                <c:pt idx="466">
                  <c:v>6.9</c:v>
                </c:pt>
                <c:pt idx="467">
                  <c:v>6.6</c:v>
                </c:pt>
                <c:pt idx="468">
                  <c:v>6.6</c:v>
                </c:pt>
                <c:pt idx="469">
                  <c:v>6.6</c:v>
                </c:pt>
                <c:pt idx="470">
                  <c:v>6.6</c:v>
                </c:pt>
                <c:pt idx="471">
                  <c:v>6.3</c:v>
                </c:pt>
                <c:pt idx="472">
                  <c:v>6.3</c:v>
                </c:pt>
                <c:pt idx="473">
                  <c:v>6.2</c:v>
                </c:pt>
                <c:pt idx="474">
                  <c:v>6.1</c:v>
                </c:pt>
                <c:pt idx="475">
                  <c:v>6</c:v>
                </c:pt>
                <c:pt idx="476">
                  <c:v>5.9</c:v>
                </c:pt>
                <c:pt idx="477">
                  <c:v>6</c:v>
                </c:pt>
                <c:pt idx="478">
                  <c:v>5.8</c:v>
                </c:pt>
                <c:pt idx="479">
                  <c:v>5.7</c:v>
                </c:pt>
                <c:pt idx="480">
                  <c:v>5.7</c:v>
                </c:pt>
                <c:pt idx="481">
                  <c:v>5.7</c:v>
                </c:pt>
                <c:pt idx="482">
                  <c:v>5.7</c:v>
                </c:pt>
                <c:pt idx="483">
                  <c:v>5.4</c:v>
                </c:pt>
                <c:pt idx="484">
                  <c:v>5.6</c:v>
                </c:pt>
                <c:pt idx="485">
                  <c:v>5.4</c:v>
                </c:pt>
                <c:pt idx="486">
                  <c:v>5.4</c:v>
                </c:pt>
                <c:pt idx="487">
                  <c:v>5.6</c:v>
                </c:pt>
                <c:pt idx="488">
                  <c:v>5.4</c:v>
                </c:pt>
                <c:pt idx="489">
                  <c:v>5.4</c:v>
                </c:pt>
                <c:pt idx="490">
                  <c:v>5.3</c:v>
                </c:pt>
                <c:pt idx="491">
                  <c:v>5.3</c:v>
                </c:pt>
                <c:pt idx="492">
                  <c:v>5.4</c:v>
                </c:pt>
                <c:pt idx="493">
                  <c:v>5.2</c:v>
                </c:pt>
                <c:pt idx="494">
                  <c:v>5</c:v>
                </c:pt>
                <c:pt idx="495">
                  <c:v>5.2</c:v>
                </c:pt>
                <c:pt idx="496">
                  <c:v>5.2</c:v>
                </c:pt>
                <c:pt idx="497">
                  <c:v>5.3</c:v>
                </c:pt>
                <c:pt idx="498">
                  <c:v>5.2</c:v>
                </c:pt>
                <c:pt idx="499">
                  <c:v>5.2</c:v>
                </c:pt>
                <c:pt idx="500">
                  <c:v>5.3</c:v>
                </c:pt>
                <c:pt idx="501">
                  <c:v>5.3</c:v>
                </c:pt>
                <c:pt idx="502">
                  <c:v>5.4</c:v>
                </c:pt>
                <c:pt idx="503">
                  <c:v>5.4</c:v>
                </c:pt>
                <c:pt idx="504">
                  <c:v>5.4</c:v>
                </c:pt>
                <c:pt idx="505">
                  <c:v>5.3</c:v>
                </c:pt>
                <c:pt idx="506">
                  <c:v>5.2</c:v>
                </c:pt>
                <c:pt idx="507">
                  <c:v>5.4</c:v>
                </c:pt>
                <c:pt idx="508">
                  <c:v>5.4</c:v>
                </c:pt>
                <c:pt idx="509">
                  <c:v>5.2</c:v>
                </c:pt>
                <c:pt idx="510">
                  <c:v>5.5</c:v>
                </c:pt>
                <c:pt idx="511">
                  <c:v>5.7</c:v>
                </c:pt>
                <c:pt idx="512">
                  <c:v>5.9</c:v>
                </c:pt>
                <c:pt idx="513">
                  <c:v>5.9</c:v>
                </c:pt>
                <c:pt idx="514">
                  <c:v>6.2</c:v>
                </c:pt>
                <c:pt idx="515">
                  <c:v>6.3</c:v>
                </c:pt>
                <c:pt idx="516">
                  <c:v>6.4</c:v>
                </c:pt>
                <c:pt idx="517">
                  <c:v>6.6</c:v>
                </c:pt>
                <c:pt idx="518">
                  <c:v>6.8</c:v>
                </c:pt>
                <c:pt idx="519">
                  <c:v>6.7</c:v>
                </c:pt>
                <c:pt idx="520">
                  <c:v>6.9</c:v>
                </c:pt>
                <c:pt idx="521">
                  <c:v>6.9</c:v>
                </c:pt>
                <c:pt idx="522">
                  <c:v>6.8</c:v>
                </c:pt>
                <c:pt idx="523">
                  <c:v>6.9</c:v>
                </c:pt>
                <c:pt idx="524">
                  <c:v>6.9</c:v>
                </c:pt>
                <c:pt idx="525">
                  <c:v>7</c:v>
                </c:pt>
                <c:pt idx="526">
                  <c:v>7</c:v>
                </c:pt>
                <c:pt idx="527">
                  <c:v>7.3</c:v>
                </c:pt>
                <c:pt idx="528">
                  <c:v>7.3</c:v>
                </c:pt>
                <c:pt idx="529">
                  <c:v>7.4</c:v>
                </c:pt>
                <c:pt idx="530">
                  <c:v>7.4</c:v>
                </c:pt>
                <c:pt idx="531">
                  <c:v>7.4</c:v>
                </c:pt>
                <c:pt idx="532">
                  <c:v>7.6</c:v>
                </c:pt>
                <c:pt idx="533">
                  <c:v>7.8</c:v>
                </c:pt>
                <c:pt idx="534">
                  <c:v>7.7</c:v>
                </c:pt>
                <c:pt idx="535">
                  <c:v>7.6</c:v>
                </c:pt>
                <c:pt idx="536">
                  <c:v>7.6</c:v>
                </c:pt>
                <c:pt idx="537">
                  <c:v>7.3</c:v>
                </c:pt>
                <c:pt idx="538">
                  <c:v>7.4</c:v>
                </c:pt>
                <c:pt idx="539">
                  <c:v>7.4</c:v>
                </c:pt>
                <c:pt idx="540">
                  <c:v>7.3</c:v>
                </c:pt>
                <c:pt idx="541">
                  <c:v>7.1</c:v>
                </c:pt>
                <c:pt idx="542">
                  <c:v>7</c:v>
                </c:pt>
                <c:pt idx="543">
                  <c:v>7.1</c:v>
                </c:pt>
                <c:pt idx="544">
                  <c:v>7.1</c:v>
                </c:pt>
                <c:pt idx="545">
                  <c:v>7</c:v>
                </c:pt>
                <c:pt idx="546">
                  <c:v>6.9</c:v>
                </c:pt>
                <c:pt idx="547">
                  <c:v>6.8</c:v>
                </c:pt>
                <c:pt idx="548">
                  <c:v>6.7</c:v>
                </c:pt>
                <c:pt idx="549">
                  <c:v>6.8</c:v>
                </c:pt>
                <c:pt idx="550">
                  <c:v>6.6</c:v>
                </c:pt>
                <c:pt idx="551">
                  <c:v>6.5</c:v>
                </c:pt>
                <c:pt idx="552">
                  <c:v>6.6</c:v>
                </c:pt>
                <c:pt idx="553">
                  <c:v>6.6</c:v>
                </c:pt>
                <c:pt idx="554">
                  <c:v>6.5</c:v>
                </c:pt>
                <c:pt idx="555">
                  <c:v>6.4</c:v>
                </c:pt>
                <c:pt idx="556">
                  <c:v>6.1</c:v>
                </c:pt>
                <c:pt idx="557">
                  <c:v>6.1</c:v>
                </c:pt>
                <c:pt idx="558">
                  <c:v>6.1</c:v>
                </c:pt>
                <c:pt idx="559">
                  <c:v>6</c:v>
                </c:pt>
                <c:pt idx="560">
                  <c:v>5.9</c:v>
                </c:pt>
                <c:pt idx="561">
                  <c:v>5.8</c:v>
                </c:pt>
                <c:pt idx="562">
                  <c:v>5.6</c:v>
                </c:pt>
                <c:pt idx="563">
                  <c:v>5.5</c:v>
                </c:pt>
                <c:pt idx="564">
                  <c:v>5.6</c:v>
                </c:pt>
                <c:pt idx="565">
                  <c:v>5.4</c:v>
                </c:pt>
                <c:pt idx="566">
                  <c:v>5.4</c:v>
                </c:pt>
                <c:pt idx="567">
                  <c:v>5.8</c:v>
                </c:pt>
                <c:pt idx="568">
                  <c:v>5.6</c:v>
                </c:pt>
                <c:pt idx="569">
                  <c:v>5.6</c:v>
                </c:pt>
                <c:pt idx="570">
                  <c:v>5.7</c:v>
                </c:pt>
                <c:pt idx="571">
                  <c:v>5.7</c:v>
                </c:pt>
                <c:pt idx="572">
                  <c:v>5.6</c:v>
                </c:pt>
                <c:pt idx="573">
                  <c:v>5.5</c:v>
                </c:pt>
                <c:pt idx="574">
                  <c:v>5.6</c:v>
                </c:pt>
                <c:pt idx="575">
                  <c:v>5.6</c:v>
                </c:pt>
                <c:pt idx="576">
                  <c:v>5.6</c:v>
                </c:pt>
                <c:pt idx="577">
                  <c:v>5.5</c:v>
                </c:pt>
                <c:pt idx="578">
                  <c:v>5.5</c:v>
                </c:pt>
                <c:pt idx="579">
                  <c:v>5.6</c:v>
                </c:pt>
                <c:pt idx="580">
                  <c:v>5.6</c:v>
                </c:pt>
                <c:pt idx="581">
                  <c:v>5.3</c:v>
                </c:pt>
                <c:pt idx="582">
                  <c:v>5.5</c:v>
                </c:pt>
                <c:pt idx="583">
                  <c:v>5.0999999999999996</c:v>
                </c:pt>
                <c:pt idx="584">
                  <c:v>5.2</c:v>
                </c:pt>
                <c:pt idx="585">
                  <c:v>5.2</c:v>
                </c:pt>
                <c:pt idx="586">
                  <c:v>5.4</c:v>
                </c:pt>
                <c:pt idx="587">
                  <c:v>5.4</c:v>
                </c:pt>
                <c:pt idx="588">
                  <c:v>5.3</c:v>
                </c:pt>
                <c:pt idx="589">
                  <c:v>5.2</c:v>
                </c:pt>
                <c:pt idx="590">
                  <c:v>5.2</c:v>
                </c:pt>
                <c:pt idx="591">
                  <c:v>5.0999999999999996</c:v>
                </c:pt>
                <c:pt idx="592">
                  <c:v>4.9000000000000004</c:v>
                </c:pt>
                <c:pt idx="593">
                  <c:v>5</c:v>
                </c:pt>
                <c:pt idx="594">
                  <c:v>4.9000000000000004</c:v>
                </c:pt>
                <c:pt idx="595">
                  <c:v>4.8</c:v>
                </c:pt>
                <c:pt idx="596">
                  <c:v>4.9000000000000004</c:v>
                </c:pt>
                <c:pt idx="597">
                  <c:v>4.7</c:v>
                </c:pt>
                <c:pt idx="598">
                  <c:v>4.5999999999999996</c:v>
                </c:pt>
                <c:pt idx="599">
                  <c:v>4.7</c:v>
                </c:pt>
                <c:pt idx="600">
                  <c:v>4.5999999999999996</c:v>
                </c:pt>
                <c:pt idx="601">
                  <c:v>4.5999999999999996</c:v>
                </c:pt>
                <c:pt idx="602">
                  <c:v>4.7</c:v>
                </c:pt>
                <c:pt idx="603">
                  <c:v>4.3</c:v>
                </c:pt>
                <c:pt idx="604">
                  <c:v>4.4000000000000004</c:v>
                </c:pt>
                <c:pt idx="605">
                  <c:v>4.5</c:v>
                </c:pt>
                <c:pt idx="606">
                  <c:v>4.5</c:v>
                </c:pt>
                <c:pt idx="607">
                  <c:v>4.5</c:v>
                </c:pt>
                <c:pt idx="608">
                  <c:v>4.5999999999999996</c:v>
                </c:pt>
                <c:pt idx="609">
                  <c:v>4.5</c:v>
                </c:pt>
                <c:pt idx="610">
                  <c:v>4.4000000000000004</c:v>
                </c:pt>
                <c:pt idx="611">
                  <c:v>4.4000000000000004</c:v>
                </c:pt>
                <c:pt idx="612">
                  <c:v>4.3</c:v>
                </c:pt>
                <c:pt idx="613">
                  <c:v>4.4000000000000004</c:v>
                </c:pt>
                <c:pt idx="614">
                  <c:v>4.2</c:v>
                </c:pt>
                <c:pt idx="615">
                  <c:v>4.3</c:v>
                </c:pt>
                <c:pt idx="616">
                  <c:v>4.2</c:v>
                </c:pt>
                <c:pt idx="617">
                  <c:v>4.3</c:v>
                </c:pt>
                <c:pt idx="618">
                  <c:v>4.3</c:v>
                </c:pt>
                <c:pt idx="619">
                  <c:v>4.2</c:v>
                </c:pt>
                <c:pt idx="620">
                  <c:v>4.2</c:v>
                </c:pt>
                <c:pt idx="621">
                  <c:v>4.0999999999999996</c:v>
                </c:pt>
                <c:pt idx="622">
                  <c:v>4.0999999999999996</c:v>
                </c:pt>
                <c:pt idx="623">
                  <c:v>4</c:v>
                </c:pt>
                <c:pt idx="624">
                  <c:v>4</c:v>
                </c:pt>
                <c:pt idx="625">
                  <c:v>4.0999999999999996</c:v>
                </c:pt>
                <c:pt idx="626">
                  <c:v>4</c:v>
                </c:pt>
                <c:pt idx="627">
                  <c:v>3.8</c:v>
                </c:pt>
                <c:pt idx="628">
                  <c:v>4</c:v>
                </c:pt>
                <c:pt idx="629">
                  <c:v>4</c:v>
                </c:pt>
                <c:pt idx="630">
                  <c:v>4</c:v>
                </c:pt>
                <c:pt idx="631">
                  <c:v>4.0999999999999996</c:v>
                </c:pt>
                <c:pt idx="632">
                  <c:v>3.9</c:v>
                </c:pt>
                <c:pt idx="633">
                  <c:v>3.9</c:v>
                </c:pt>
                <c:pt idx="634">
                  <c:v>3.9</c:v>
                </c:pt>
                <c:pt idx="635">
                  <c:v>3.9</c:v>
                </c:pt>
                <c:pt idx="636">
                  <c:v>4.2</c:v>
                </c:pt>
                <c:pt idx="637">
                  <c:v>4.2</c:v>
                </c:pt>
                <c:pt idx="638">
                  <c:v>4.3</c:v>
                </c:pt>
                <c:pt idx="639">
                  <c:v>4.4000000000000004</c:v>
                </c:pt>
                <c:pt idx="640">
                  <c:v>4.3</c:v>
                </c:pt>
                <c:pt idx="641">
                  <c:v>4.5</c:v>
                </c:pt>
                <c:pt idx="642">
                  <c:v>4.5999999999999996</c:v>
                </c:pt>
                <c:pt idx="643">
                  <c:v>4.9000000000000004</c:v>
                </c:pt>
                <c:pt idx="644">
                  <c:v>5</c:v>
                </c:pt>
                <c:pt idx="645">
                  <c:v>5.3</c:v>
                </c:pt>
                <c:pt idx="646">
                  <c:v>5.5</c:v>
                </c:pt>
                <c:pt idx="647">
                  <c:v>5.7</c:v>
                </c:pt>
                <c:pt idx="648">
                  <c:v>5.7</c:v>
                </c:pt>
                <c:pt idx="649">
                  <c:v>5.7</c:v>
                </c:pt>
                <c:pt idx="650">
                  <c:v>5.7</c:v>
                </c:pt>
                <c:pt idx="651">
                  <c:v>5.9</c:v>
                </c:pt>
                <c:pt idx="652">
                  <c:v>5.8</c:v>
                </c:pt>
                <c:pt idx="653">
                  <c:v>5.8</c:v>
                </c:pt>
                <c:pt idx="654">
                  <c:v>5.8</c:v>
                </c:pt>
                <c:pt idx="655">
                  <c:v>5.7</c:v>
                </c:pt>
                <c:pt idx="656">
                  <c:v>5.7</c:v>
                </c:pt>
                <c:pt idx="657">
                  <c:v>5.7</c:v>
                </c:pt>
                <c:pt idx="658">
                  <c:v>5.9</c:v>
                </c:pt>
                <c:pt idx="659">
                  <c:v>6</c:v>
                </c:pt>
                <c:pt idx="660">
                  <c:v>5.8</c:v>
                </c:pt>
                <c:pt idx="661">
                  <c:v>5.9</c:v>
                </c:pt>
                <c:pt idx="662">
                  <c:v>5.9</c:v>
                </c:pt>
                <c:pt idx="663">
                  <c:v>6</c:v>
                </c:pt>
                <c:pt idx="664">
                  <c:v>6.1</c:v>
                </c:pt>
                <c:pt idx="665">
                  <c:v>6.3</c:v>
                </c:pt>
                <c:pt idx="666">
                  <c:v>6.2</c:v>
                </c:pt>
                <c:pt idx="667">
                  <c:v>6.1</c:v>
                </c:pt>
                <c:pt idx="668">
                  <c:v>6.1</c:v>
                </c:pt>
                <c:pt idx="669">
                  <c:v>6</c:v>
                </c:pt>
                <c:pt idx="670">
                  <c:v>5.8</c:v>
                </c:pt>
                <c:pt idx="671">
                  <c:v>5.7</c:v>
                </c:pt>
                <c:pt idx="672">
                  <c:v>5.7</c:v>
                </c:pt>
                <c:pt idx="673">
                  <c:v>5.6</c:v>
                </c:pt>
                <c:pt idx="674">
                  <c:v>5.8</c:v>
                </c:pt>
                <c:pt idx="675">
                  <c:v>5.6</c:v>
                </c:pt>
                <c:pt idx="676">
                  <c:v>5.6</c:v>
                </c:pt>
                <c:pt idx="677">
                  <c:v>5.6</c:v>
                </c:pt>
                <c:pt idx="678">
                  <c:v>5.5</c:v>
                </c:pt>
                <c:pt idx="679">
                  <c:v>5.4</c:v>
                </c:pt>
                <c:pt idx="680">
                  <c:v>5.4</c:v>
                </c:pt>
                <c:pt idx="681">
                  <c:v>5.5</c:v>
                </c:pt>
                <c:pt idx="682">
                  <c:v>5.4</c:v>
                </c:pt>
                <c:pt idx="683">
                  <c:v>5.4</c:v>
                </c:pt>
                <c:pt idx="684">
                  <c:v>5.3</c:v>
                </c:pt>
                <c:pt idx="685">
                  <c:v>5.4</c:v>
                </c:pt>
                <c:pt idx="686">
                  <c:v>5.2</c:v>
                </c:pt>
                <c:pt idx="687">
                  <c:v>5.2</c:v>
                </c:pt>
                <c:pt idx="688">
                  <c:v>5.0999999999999996</c:v>
                </c:pt>
                <c:pt idx="689">
                  <c:v>5</c:v>
                </c:pt>
                <c:pt idx="690">
                  <c:v>5</c:v>
                </c:pt>
                <c:pt idx="691">
                  <c:v>4.9000000000000004</c:v>
                </c:pt>
                <c:pt idx="692">
                  <c:v>5</c:v>
                </c:pt>
                <c:pt idx="693">
                  <c:v>5</c:v>
                </c:pt>
                <c:pt idx="694">
                  <c:v>5</c:v>
                </c:pt>
                <c:pt idx="695">
                  <c:v>4.9000000000000004</c:v>
                </c:pt>
                <c:pt idx="696">
                  <c:v>4.7</c:v>
                </c:pt>
                <c:pt idx="697">
                  <c:v>4.8</c:v>
                </c:pt>
                <c:pt idx="698">
                  <c:v>4.7</c:v>
                </c:pt>
                <c:pt idx="699">
                  <c:v>4.7</c:v>
                </c:pt>
                <c:pt idx="700">
                  <c:v>4.5999999999999996</c:v>
                </c:pt>
                <c:pt idx="701">
                  <c:v>4.5999999999999996</c:v>
                </c:pt>
                <c:pt idx="702">
                  <c:v>4.7</c:v>
                </c:pt>
                <c:pt idx="703">
                  <c:v>4.7</c:v>
                </c:pt>
                <c:pt idx="704">
                  <c:v>4.5</c:v>
                </c:pt>
                <c:pt idx="705">
                  <c:v>4.4000000000000004</c:v>
                </c:pt>
                <c:pt idx="706">
                  <c:v>4.5</c:v>
                </c:pt>
                <c:pt idx="707">
                  <c:v>4.4000000000000004</c:v>
                </c:pt>
                <c:pt idx="708">
                  <c:v>4.5999999999999996</c:v>
                </c:pt>
                <c:pt idx="709">
                  <c:v>4.5</c:v>
                </c:pt>
                <c:pt idx="710">
                  <c:v>4.4000000000000004</c:v>
                </c:pt>
                <c:pt idx="711">
                  <c:v>4.5</c:v>
                </c:pt>
                <c:pt idx="712">
                  <c:v>4.4000000000000004</c:v>
                </c:pt>
                <c:pt idx="713">
                  <c:v>4.5999999999999996</c:v>
                </c:pt>
                <c:pt idx="714">
                  <c:v>4.7</c:v>
                </c:pt>
                <c:pt idx="715">
                  <c:v>4.5999999999999996</c:v>
                </c:pt>
                <c:pt idx="716">
                  <c:v>4.7</c:v>
                </c:pt>
                <c:pt idx="717">
                  <c:v>4.7</c:v>
                </c:pt>
                <c:pt idx="718">
                  <c:v>4.7</c:v>
                </c:pt>
                <c:pt idx="719">
                  <c:v>5</c:v>
                </c:pt>
                <c:pt idx="720">
                  <c:v>5</c:v>
                </c:pt>
                <c:pt idx="721">
                  <c:v>4.9000000000000004</c:v>
                </c:pt>
                <c:pt idx="722">
                  <c:v>5.0999999999999996</c:v>
                </c:pt>
                <c:pt idx="723">
                  <c:v>5</c:v>
                </c:pt>
                <c:pt idx="724">
                  <c:v>5.4</c:v>
                </c:pt>
                <c:pt idx="725">
                  <c:v>5.6</c:v>
                </c:pt>
                <c:pt idx="726">
                  <c:v>5.8</c:v>
                </c:pt>
                <c:pt idx="727">
                  <c:v>6.1</c:v>
                </c:pt>
                <c:pt idx="728">
                  <c:v>6.1</c:v>
                </c:pt>
                <c:pt idx="729">
                  <c:v>6.5</c:v>
                </c:pt>
                <c:pt idx="730">
                  <c:v>6.8</c:v>
                </c:pt>
                <c:pt idx="731">
                  <c:v>7.3</c:v>
                </c:pt>
                <c:pt idx="732">
                  <c:v>7.8</c:v>
                </c:pt>
                <c:pt idx="733">
                  <c:v>8.3000000000000007</c:v>
                </c:pt>
                <c:pt idx="734">
                  <c:v>8.6999999999999993</c:v>
                </c:pt>
                <c:pt idx="735">
                  <c:v>9</c:v>
                </c:pt>
                <c:pt idx="736">
                  <c:v>9.4</c:v>
                </c:pt>
                <c:pt idx="737">
                  <c:v>9.5</c:v>
                </c:pt>
                <c:pt idx="738">
                  <c:v>9.5</c:v>
                </c:pt>
                <c:pt idx="739">
                  <c:v>9.6</c:v>
                </c:pt>
                <c:pt idx="740">
                  <c:v>9.8000000000000007</c:v>
                </c:pt>
                <c:pt idx="741">
                  <c:v>10</c:v>
                </c:pt>
                <c:pt idx="742">
                  <c:v>9.9</c:v>
                </c:pt>
                <c:pt idx="743">
                  <c:v>9.9</c:v>
                </c:pt>
                <c:pt idx="744">
                  <c:v>9.8000000000000007</c:v>
                </c:pt>
                <c:pt idx="745">
                  <c:v>9.8000000000000007</c:v>
                </c:pt>
                <c:pt idx="746">
                  <c:v>9.9</c:v>
                </c:pt>
                <c:pt idx="747">
                  <c:v>9.9</c:v>
                </c:pt>
                <c:pt idx="748">
                  <c:v>9.6</c:v>
                </c:pt>
                <c:pt idx="749">
                  <c:v>9.4</c:v>
                </c:pt>
                <c:pt idx="750">
                  <c:v>9.4</c:v>
                </c:pt>
                <c:pt idx="751">
                  <c:v>9.5</c:v>
                </c:pt>
                <c:pt idx="752">
                  <c:v>9.5</c:v>
                </c:pt>
                <c:pt idx="753">
                  <c:v>9.4</c:v>
                </c:pt>
                <c:pt idx="754">
                  <c:v>9.8000000000000007</c:v>
                </c:pt>
                <c:pt idx="755">
                  <c:v>9.3000000000000007</c:v>
                </c:pt>
                <c:pt idx="756">
                  <c:v>9.1</c:v>
                </c:pt>
                <c:pt idx="757">
                  <c:v>9</c:v>
                </c:pt>
                <c:pt idx="758">
                  <c:v>9</c:v>
                </c:pt>
                <c:pt idx="759">
                  <c:v>9.1</c:v>
                </c:pt>
                <c:pt idx="760">
                  <c:v>9</c:v>
                </c:pt>
                <c:pt idx="761">
                  <c:v>9.1</c:v>
                </c:pt>
                <c:pt idx="762">
                  <c:v>9</c:v>
                </c:pt>
                <c:pt idx="763">
                  <c:v>9</c:v>
                </c:pt>
                <c:pt idx="764">
                  <c:v>9</c:v>
                </c:pt>
                <c:pt idx="765">
                  <c:v>8.8000000000000007</c:v>
                </c:pt>
                <c:pt idx="766">
                  <c:v>8.6</c:v>
                </c:pt>
                <c:pt idx="767">
                  <c:v>8.5</c:v>
                </c:pt>
                <c:pt idx="768">
                  <c:v>8.3000000000000007</c:v>
                </c:pt>
                <c:pt idx="769">
                  <c:v>8.3000000000000007</c:v>
                </c:pt>
                <c:pt idx="770">
                  <c:v>8.1999999999999993</c:v>
                </c:pt>
                <c:pt idx="771">
                  <c:v>8.1999999999999993</c:v>
                </c:pt>
                <c:pt idx="772">
                  <c:v>8.1999999999999993</c:v>
                </c:pt>
                <c:pt idx="773">
                  <c:v>8.1999999999999993</c:v>
                </c:pt>
                <c:pt idx="774">
                  <c:v>8.1999999999999993</c:v>
                </c:pt>
                <c:pt idx="775">
                  <c:v>8.1</c:v>
                </c:pt>
                <c:pt idx="776">
                  <c:v>7.8</c:v>
                </c:pt>
                <c:pt idx="777">
                  <c:v>7.8</c:v>
                </c:pt>
                <c:pt idx="778">
                  <c:v>7.7</c:v>
                </c:pt>
                <c:pt idx="779">
                  <c:v>7.9</c:v>
                </c:pt>
                <c:pt idx="780">
                  <c:v>8</c:v>
                </c:pt>
                <c:pt idx="781">
                  <c:v>7.7</c:v>
                </c:pt>
                <c:pt idx="782">
                  <c:v>7.5</c:v>
                </c:pt>
                <c:pt idx="783">
                  <c:v>7.6</c:v>
                </c:pt>
                <c:pt idx="784">
                  <c:v>7.5</c:v>
                </c:pt>
                <c:pt idx="785">
                  <c:v>7.5</c:v>
                </c:pt>
                <c:pt idx="786">
                  <c:v>7.3</c:v>
                </c:pt>
                <c:pt idx="787">
                  <c:v>7.2</c:v>
                </c:pt>
                <c:pt idx="788">
                  <c:v>7.2</c:v>
                </c:pt>
                <c:pt idx="789">
                  <c:v>7.2</c:v>
                </c:pt>
                <c:pt idx="790">
                  <c:v>6.9</c:v>
                </c:pt>
                <c:pt idx="791">
                  <c:v>6.7</c:v>
                </c:pt>
                <c:pt idx="792">
                  <c:v>6.6</c:v>
                </c:pt>
                <c:pt idx="793">
                  <c:v>6.7</c:v>
                </c:pt>
                <c:pt idx="794">
                  <c:v>6.7</c:v>
                </c:pt>
                <c:pt idx="795">
                  <c:v>6.2</c:v>
                </c:pt>
                <c:pt idx="796">
                  <c:v>6.3</c:v>
                </c:pt>
                <c:pt idx="797">
                  <c:v>6.1</c:v>
                </c:pt>
                <c:pt idx="798">
                  <c:v>6.2</c:v>
                </c:pt>
                <c:pt idx="799">
                  <c:v>6.1</c:v>
                </c:pt>
                <c:pt idx="800">
                  <c:v>5.9</c:v>
                </c:pt>
                <c:pt idx="801">
                  <c:v>5.7</c:v>
                </c:pt>
                <c:pt idx="802">
                  <c:v>5.8</c:v>
                </c:pt>
                <c:pt idx="803">
                  <c:v>5.6</c:v>
                </c:pt>
                <c:pt idx="804">
                  <c:v>5.7</c:v>
                </c:pt>
                <c:pt idx="805">
                  <c:v>5.5</c:v>
                </c:pt>
                <c:pt idx="806">
                  <c:v>5.4</c:v>
                </c:pt>
                <c:pt idx="807">
                  <c:v>5.4</c:v>
                </c:pt>
                <c:pt idx="808">
                  <c:v>5.6</c:v>
                </c:pt>
                <c:pt idx="809">
                  <c:v>5.3</c:v>
                </c:pt>
                <c:pt idx="810">
                  <c:v>5.2</c:v>
                </c:pt>
                <c:pt idx="811">
                  <c:v>5.0999999999999996</c:v>
                </c:pt>
                <c:pt idx="812">
                  <c:v>5</c:v>
                </c:pt>
                <c:pt idx="813">
                  <c:v>5</c:v>
                </c:pt>
                <c:pt idx="814">
                  <c:v>5.0999999999999996</c:v>
                </c:pt>
                <c:pt idx="815">
                  <c:v>5</c:v>
                </c:pt>
                <c:pt idx="816">
                  <c:v>4.8</c:v>
                </c:pt>
                <c:pt idx="817">
                  <c:v>4.9000000000000004</c:v>
                </c:pt>
                <c:pt idx="818">
                  <c:v>5</c:v>
                </c:pt>
                <c:pt idx="819">
                  <c:v>5.0999999999999996</c:v>
                </c:pt>
                <c:pt idx="820">
                  <c:v>4.8</c:v>
                </c:pt>
                <c:pt idx="821">
                  <c:v>4.9000000000000004</c:v>
                </c:pt>
                <c:pt idx="822">
                  <c:v>4.8</c:v>
                </c:pt>
                <c:pt idx="823">
                  <c:v>4.9000000000000004</c:v>
                </c:pt>
                <c:pt idx="824">
                  <c:v>5</c:v>
                </c:pt>
                <c:pt idx="825">
                  <c:v>4.9000000000000004</c:v>
                </c:pt>
                <c:pt idx="826">
                  <c:v>4.7</c:v>
                </c:pt>
                <c:pt idx="827">
                  <c:v>4.7</c:v>
                </c:pt>
                <c:pt idx="828">
                  <c:v>4.7</c:v>
                </c:pt>
                <c:pt idx="829">
                  <c:v>4.5999999999999996</c:v>
                </c:pt>
                <c:pt idx="830">
                  <c:v>4.4000000000000004</c:v>
                </c:pt>
                <c:pt idx="831">
                  <c:v>4.5</c:v>
                </c:pt>
                <c:pt idx="832">
                  <c:v>4.4000000000000004</c:v>
                </c:pt>
                <c:pt idx="833">
                  <c:v>4.3</c:v>
                </c:pt>
                <c:pt idx="834">
                  <c:v>4.3</c:v>
                </c:pt>
                <c:pt idx="835">
                  <c:v>4.4000000000000004</c:v>
                </c:pt>
                <c:pt idx="836">
                  <c:v>4.2</c:v>
                </c:pt>
                <c:pt idx="837">
                  <c:v>4.0999999999999996</c:v>
                </c:pt>
                <c:pt idx="838">
                  <c:v>4.2</c:v>
                </c:pt>
                <c:pt idx="839">
                  <c:v>4.0999999999999996</c:v>
                </c:pt>
                <c:pt idx="840">
                  <c:v>4</c:v>
                </c:pt>
                <c:pt idx="841">
                  <c:v>4.0999999999999996</c:v>
                </c:pt>
                <c:pt idx="842">
                  <c:v>4</c:v>
                </c:pt>
                <c:pt idx="843">
                  <c:v>4</c:v>
                </c:pt>
                <c:pt idx="844">
                  <c:v>3.8</c:v>
                </c:pt>
                <c:pt idx="845">
                  <c:v>4</c:v>
                </c:pt>
                <c:pt idx="846">
                  <c:v>3.8</c:v>
                </c:pt>
                <c:pt idx="847">
                  <c:v>3.8</c:v>
                </c:pt>
                <c:pt idx="848">
                  <c:v>3.7</c:v>
                </c:pt>
                <c:pt idx="849">
                  <c:v>3.8</c:v>
                </c:pt>
                <c:pt idx="850">
                  <c:v>3.8</c:v>
                </c:pt>
                <c:pt idx="851">
                  <c:v>3.9</c:v>
                </c:pt>
                <c:pt idx="852">
                  <c:v>4</c:v>
                </c:pt>
                <c:pt idx="853">
                  <c:v>3.8</c:v>
                </c:pt>
                <c:pt idx="854">
                  <c:v>3.8</c:v>
                </c:pt>
                <c:pt idx="855">
                  <c:v>3.7</c:v>
                </c:pt>
                <c:pt idx="856">
                  <c:v>3.7</c:v>
                </c:pt>
                <c:pt idx="857">
                  <c:v>3.6</c:v>
                </c:pt>
                <c:pt idx="858">
                  <c:v>3.6</c:v>
                </c:pt>
                <c:pt idx="859">
                  <c:v>3.7</c:v>
                </c:pt>
                <c:pt idx="860">
                  <c:v>3.5</c:v>
                </c:pt>
                <c:pt idx="861">
                  <c:v>3.6</c:v>
                </c:pt>
                <c:pt idx="862">
                  <c:v>3.6</c:v>
                </c:pt>
                <c:pt idx="863">
                  <c:v>3.6</c:v>
                </c:pt>
                <c:pt idx="864">
                  <c:v>3.5</c:v>
                </c:pt>
                <c:pt idx="865">
                  <c:v>3.5</c:v>
                </c:pt>
                <c:pt idx="866">
                  <c:v>4.4000000000000004</c:v>
                </c:pt>
                <c:pt idx="867">
                  <c:v>14.8</c:v>
                </c:pt>
                <c:pt idx="868">
                  <c:v>13.3</c:v>
                </c:pt>
                <c:pt idx="869">
                  <c:v>11.1</c:v>
                </c:pt>
                <c:pt idx="870">
                  <c:v>10.199999999999999</c:v>
                </c:pt>
                <c:pt idx="871">
                  <c:v>8.4</c:v>
                </c:pt>
                <c:pt idx="872">
                  <c:v>7.8</c:v>
                </c:pt>
                <c:pt idx="873">
                  <c:v>6.9</c:v>
                </c:pt>
                <c:pt idx="874">
                  <c:v>6.7</c:v>
                </c:pt>
                <c:pt idx="875" formatCode="General">
                  <c:v>6.7</c:v>
                </c:pt>
                <c:pt idx="876" formatCode="General">
                  <c:v>6.3</c:v>
                </c:pt>
                <c:pt idx="877" formatCode="General">
                  <c:v>6.2</c:v>
                </c:pt>
              </c:numCache>
            </c:numRef>
          </c:val>
          <c:smooth val="0"/>
          <c:extLst>
            <c:ext xmlns:c16="http://schemas.microsoft.com/office/drawing/2014/chart" uri="{C3380CC4-5D6E-409C-BE32-E72D297353CC}">
              <c16:uniqueId val="{00000000-94C4-3C43-85E0-6191593F89F3}"/>
            </c:ext>
          </c:extLst>
        </c:ser>
        <c:ser>
          <c:idx val="1"/>
          <c:order val="1"/>
          <c:tx>
            <c:strRef>
              <c:f>Sheet1!$C$3</c:f>
              <c:strCache>
                <c:ptCount val="1"/>
                <c:pt idx="0">
                  <c:v>Men</c:v>
                </c:pt>
              </c:strCache>
            </c:strRef>
          </c:tx>
          <c:spPr>
            <a:ln w="41275" cap="rnd">
              <a:solidFill>
                <a:srgbClr val="000090"/>
              </a:solidFill>
              <a:round/>
            </a:ln>
            <a:effectLst/>
          </c:spPr>
          <c:marker>
            <c:symbol val="none"/>
          </c:marker>
          <c:cat>
            <c:numRef>
              <c:f>Sheet1!$A$4:$A$881</c:f>
              <c:numCache>
                <c:formatCode>mmm\-yy</c:formatCode>
                <c:ptCount val="878"/>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pt idx="636">
                  <c:v>36892</c:v>
                </c:pt>
                <c:pt idx="637">
                  <c:v>36923</c:v>
                </c:pt>
                <c:pt idx="638">
                  <c:v>36951</c:v>
                </c:pt>
                <c:pt idx="639">
                  <c:v>36982</c:v>
                </c:pt>
                <c:pt idx="640">
                  <c:v>37012</c:v>
                </c:pt>
                <c:pt idx="641">
                  <c:v>37043</c:v>
                </c:pt>
                <c:pt idx="642">
                  <c:v>37073</c:v>
                </c:pt>
                <c:pt idx="643">
                  <c:v>37104</c:v>
                </c:pt>
                <c:pt idx="644">
                  <c:v>37135</c:v>
                </c:pt>
                <c:pt idx="645">
                  <c:v>37165</c:v>
                </c:pt>
                <c:pt idx="646">
                  <c:v>37196</c:v>
                </c:pt>
                <c:pt idx="647">
                  <c:v>37226</c:v>
                </c:pt>
                <c:pt idx="648">
                  <c:v>37257</c:v>
                </c:pt>
                <c:pt idx="649">
                  <c:v>37288</c:v>
                </c:pt>
                <c:pt idx="650">
                  <c:v>37316</c:v>
                </c:pt>
                <c:pt idx="651">
                  <c:v>37347</c:v>
                </c:pt>
                <c:pt idx="652">
                  <c:v>37377</c:v>
                </c:pt>
                <c:pt idx="653">
                  <c:v>37408</c:v>
                </c:pt>
                <c:pt idx="654">
                  <c:v>37438</c:v>
                </c:pt>
                <c:pt idx="655">
                  <c:v>37469</c:v>
                </c:pt>
                <c:pt idx="656">
                  <c:v>37500</c:v>
                </c:pt>
                <c:pt idx="657">
                  <c:v>37530</c:v>
                </c:pt>
                <c:pt idx="658">
                  <c:v>37561</c:v>
                </c:pt>
                <c:pt idx="659">
                  <c:v>37591</c:v>
                </c:pt>
                <c:pt idx="660">
                  <c:v>37622</c:v>
                </c:pt>
                <c:pt idx="661">
                  <c:v>37653</c:v>
                </c:pt>
                <c:pt idx="662">
                  <c:v>37681</c:v>
                </c:pt>
                <c:pt idx="663">
                  <c:v>37712</c:v>
                </c:pt>
                <c:pt idx="664">
                  <c:v>37742</c:v>
                </c:pt>
                <c:pt idx="665">
                  <c:v>37773</c:v>
                </c:pt>
                <c:pt idx="666">
                  <c:v>37803</c:v>
                </c:pt>
                <c:pt idx="667">
                  <c:v>37834</c:v>
                </c:pt>
                <c:pt idx="668">
                  <c:v>37865</c:v>
                </c:pt>
                <c:pt idx="669">
                  <c:v>37895</c:v>
                </c:pt>
                <c:pt idx="670">
                  <c:v>37926</c:v>
                </c:pt>
                <c:pt idx="671">
                  <c:v>37956</c:v>
                </c:pt>
                <c:pt idx="672">
                  <c:v>37987</c:v>
                </c:pt>
                <c:pt idx="673">
                  <c:v>38018</c:v>
                </c:pt>
                <c:pt idx="674">
                  <c:v>38047</c:v>
                </c:pt>
                <c:pt idx="675">
                  <c:v>38078</c:v>
                </c:pt>
                <c:pt idx="676">
                  <c:v>38108</c:v>
                </c:pt>
                <c:pt idx="677">
                  <c:v>38139</c:v>
                </c:pt>
                <c:pt idx="678">
                  <c:v>38169</c:v>
                </c:pt>
                <c:pt idx="679">
                  <c:v>38200</c:v>
                </c:pt>
                <c:pt idx="680">
                  <c:v>38231</c:v>
                </c:pt>
                <c:pt idx="681">
                  <c:v>38261</c:v>
                </c:pt>
                <c:pt idx="682">
                  <c:v>38292</c:v>
                </c:pt>
                <c:pt idx="683">
                  <c:v>38322</c:v>
                </c:pt>
                <c:pt idx="684">
                  <c:v>38353</c:v>
                </c:pt>
                <c:pt idx="685">
                  <c:v>38384</c:v>
                </c:pt>
                <c:pt idx="686">
                  <c:v>38412</c:v>
                </c:pt>
                <c:pt idx="687">
                  <c:v>38443</c:v>
                </c:pt>
                <c:pt idx="688">
                  <c:v>38473</c:v>
                </c:pt>
                <c:pt idx="689">
                  <c:v>38504</c:v>
                </c:pt>
                <c:pt idx="690">
                  <c:v>38534</c:v>
                </c:pt>
                <c:pt idx="691">
                  <c:v>38565</c:v>
                </c:pt>
                <c:pt idx="692">
                  <c:v>38596</c:v>
                </c:pt>
                <c:pt idx="693">
                  <c:v>38626</c:v>
                </c:pt>
                <c:pt idx="694">
                  <c:v>38657</c:v>
                </c:pt>
                <c:pt idx="695">
                  <c:v>38687</c:v>
                </c:pt>
                <c:pt idx="696">
                  <c:v>38718</c:v>
                </c:pt>
                <c:pt idx="697">
                  <c:v>38749</c:v>
                </c:pt>
                <c:pt idx="698">
                  <c:v>38777</c:v>
                </c:pt>
                <c:pt idx="699">
                  <c:v>38808</c:v>
                </c:pt>
                <c:pt idx="700">
                  <c:v>38838</c:v>
                </c:pt>
                <c:pt idx="701">
                  <c:v>38869</c:v>
                </c:pt>
                <c:pt idx="702">
                  <c:v>38899</c:v>
                </c:pt>
                <c:pt idx="703">
                  <c:v>38930</c:v>
                </c:pt>
                <c:pt idx="704">
                  <c:v>38961</c:v>
                </c:pt>
                <c:pt idx="705">
                  <c:v>38991</c:v>
                </c:pt>
                <c:pt idx="706">
                  <c:v>39022</c:v>
                </c:pt>
                <c:pt idx="707">
                  <c:v>39052</c:v>
                </c:pt>
                <c:pt idx="708">
                  <c:v>39083</c:v>
                </c:pt>
                <c:pt idx="709">
                  <c:v>39114</c:v>
                </c:pt>
                <c:pt idx="710">
                  <c:v>39142</c:v>
                </c:pt>
                <c:pt idx="711">
                  <c:v>39173</c:v>
                </c:pt>
                <c:pt idx="712">
                  <c:v>39203</c:v>
                </c:pt>
                <c:pt idx="713">
                  <c:v>39234</c:v>
                </c:pt>
                <c:pt idx="714">
                  <c:v>39264</c:v>
                </c:pt>
                <c:pt idx="715">
                  <c:v>39295</c:v>
                </c:pt>
                <c:pt idx="716">
                  <c:v>39326</c:v>
                </c:pt>
                <c:pt idx="717">
                  <c:v>39356</c:v>
                </c:pt>
                <c:pt idx="718">
                  <c:v>39387</c:v>
                </c:pt>
                <c:pt idx="719">
                  <c:v>39417</c:v>
                </c:pt>
                <c:pt idx="720">
                  <c:v>39448</c:v>
                </c:pt>
                <c:pt idx="721">
                  <c:v>39479</c:v>
                </c:pt>
                <c:pt idx="722">
                  <c:v>39508</c:v>
                </c:pt>
                <c:pt idx="723">
                  <c:v>39539</c:v>
                </c:pt>
                <c:pt idx="724">
                  <c:v>39569</c:v>
                </c:pt>
                <c:pt idx="725">
                  <c:v>39600</c:v>
                </c:pt>
                <c:pt idx="726">
                  <c:v>39630</c:v>
                </c:pt>
                <c:pt idx="727">
                  <c:v>39661</c:v>
                </c:pt>
                <c:pt idx="728">
                  <c:v>39692</c:v>
                </c:pt>
                <c:pt idx="729">
                  <c:v>39722</c:v>
                </c:pt>
                <c:pt idx="730">
                  <c:v>39753</c:v>
                </c:pt>
                <c:pt idx="731">
                  <c:v>39783</c:v>
                </c:pt>
                <c:pt idx="732">
                  <c:v>39814</c:v>
                </c:pt>
                <c:pt idx="733">
                  <c:v>39845</c:v>
                </c:pt>
                <c:pt idx="734">
                  <c:v>39873</c:v>
                </c:pt>
                <c:pt idx="735">
                  <c:v>39904</c:v>
                </c:pt>
                <c:pt idx="736">
                  <c:v>39934</c:v>
                </c:pt>
                <c:pt idx="737">
                  <c:v>39965</c:v>
                </c:pt>
                <c:pt idx="738">
                  <c:v>39995</c:v>
                </c:pt>
                <c:pt idx="739">
                  <c:v>40026</c:v>
                </c:pt>
                <c:pt idx="740">
                  <c:v>40057</c:v>
                </c:pt>
                <c:pt idx="741">
                  <c:v>40087</c:v>
                </c:pt>
                <c:pt idx="742">
                  <c:v>40118</c:v>
                </c:pt>
                <c:pt idx="743">
                  <c:v>40148</c:v>
                </c:pt>
                <c:pt idx="744">
                  <c:v>40179</c:v>
                </c:pt>
                <c:pt idx="745">
                  <c:v>40210</c:v>
                </c:pt>
                <c:pt idx="746">
                  <c:v>40238</c:v>
                </c:pt>
                <c:pt idx="747">
                  <c:v>40269</c:v>
                </c:pt>
                <c:pt idx="748">
                  <c:v>40299</c:v>
                </c:pt>
                <c:pt idx="749">
                  <c:v>40330</c:v>
                </c:pt>
                <c:pt idx="750">
                  <c:v>40360</c:v>
                </c:pt>
                <c:pt idx="751">
                  <c:v>40391</c:v>
                </c:pt>
                <c:pt idx="752">
                  <c:v>40422</c:v>
                </c:pt>
                <c:pt idx="753">
                  <c:v>40452</c:v>
                </c:pt>
                <c:pt idx="754">
                  <c:v>40483</c:v>
                </c:pt>
                <c:pt idx="755">
                  <c:v>40513</c:v>
                </c:pt>
                <c:pt idx="756">
                  <c:v>40544</c:v>
                </c:pt>
                <c:pt idx="757">
                  <c:v>40575</c:v>
                </c:pt>
                <c:pt idx="758">
                  <c:v>40603</c:v>
                </c:pt>
                <c:pt idx="759">
                  <c:v>40634</c:v>
                </c:pt>
                <c:pt idx="760">
                  <c:v>40664</c:v>
                </c:pt>
                <c:pt idx="761">
                  <c:v>40695</c:v>
                </c:pt>
                <c:pt idx="762">
                  <c:v>40725</c:v>
                </c:pt>
                <c:pt idx="763">
                  <c:v>40756</c:v>
                </c:pt>
                <c:pt idx="764">
                  <c:v>40787</c:v>
                </c:pt>
                <c:pt idx="765">
                  <c:v>40817</c:v>
                </c:pt>
                <c:pt idx="766">
                  <c:v>40848</c:v>
                </c:pt>
                <c:pt idx="767">
                  <c:v>40878</c:v>
                </c:pt>
                <c:pt idx="768">
                  <c:v>40909</c:v>
                </c:pt>
                <c:pt idx="769">
                  <c:v>40940</c:v>
                </c:pt>
                <c:pt idx="770">
                  <c:v>40969</c:v>
                </c:pt>
                <c:pt idx="771">
                  <c:v>41000</c:v>
                </c:pt>
                <c:pt idx="772">
                  <c:v>41030</c:v>
                </c:pt>
                <c:pt idx="773">
                  <c:v>41061</c:v>
                </c:pt>
                <c:pt idx="774">
                  <c:v>41091</c:v>
                </c:pt>
                <c:pt idx="775">
                  <c:v>41122</c:v>
                </c:pt>
                <c:pt idx="776">
                  <c:v>41153</c:v>
                </c:pt>
                <c:pt idx="777">
                  <c:v>41183</c:v>
                </c:pt>
                <c:pt idx="778">
                  <c:v>41214</c:v>
                </c:pt>
                <c:pt idx="779">
                  <c:v>41244</c:v>
                </c:pt>
                <c:pt idx="780">
                  <c:v>41275</c:v>
                </c:pt>
                <c:pt idx="781">
                  <c:v>41306</c:v>
                </c:pt>
                <c:pt idx="782">
                  <c:v>41334</c:v>
                </c:pt>
                <c:pt idx="783">
                  <c:v>41365</c:v>
                </c:pt>
                <c:pt idx="784">
                  <c:v>41395</c:v>
                </c:pt>
                <c:pt idx="785">
                  <c:v>41426</c:v>
                </c:pt>
                <c:pt idx="786">
                  <c:v>41456</c:v>
                </c:pt>
                <c:pt idx="787">
                  <c:v>41487</c:v>
                </c:pt>
                <c:pt idx="788">
                  <c:v>41518</c:v>
                </c:pt>
                <c:pt idx="789">
                  <c:v>41548</c:v>
                </c:pt>
                <c:pt idx="790">
                  <c:v>41579</c:v>
                </c:pt>
                <c:pt idx="791">
                  <c:v>41609</c:v>
                </c:pt>
                <c:pt idx="792">
                  <c:v>41640</c:v>
                </c:pt>
                <c:pt idx="793">
                  <c:v>41671</c:v>
                </c:pt>
                <c:pt idx="794">
                  <c:v>41699</c:v>
                </c:pt>
                <c:pt idx="795">
                  <c:v>41730</c:v>
                </c:pt>
                <c:pt idx="796">
                  <c:v>41760</c:v>
                </c:pt>
                <c:pt idx="797">
                  <c:v>41791</c:v>
                </c:pt>
                <c:pt idx="798">
                  <c:v>41821</c:v>
                </c:pt>
                <c:pt idx="799">
                  <c:v>41852</c:v>
                </c:pt>
                <c:pt idx="800">
                  <c:v>41883</c:v>
                </c:pt>
                <c:pt idx="801">
                  <c:v>41913</c:v>
                </c:pt>
                <c:pt idx="802">
                  <c:v>41944</c:v>
                </c:pt>
                <c:pt idx="803">
                  <c:v>41974</c:v>
                </c:pt>
                <c:pt idx="804">
                  <c:v>42005</c:v>
                </c:pt>
                <c:pt idx="805">
                  <c:v>42036</c:v>
                </c:pt>
                <c:pt idx="806">
                  <c:v>42064</c:v>
                </c:pt>
                <c:pt idx="807">
                  <c:v>42095</c:v>
                </c:pt>
                <c:pt idx="808">
                  <c:v>42125</c:v>
                </c:pt>
                <c:pt idx="809">
                  <c:v>42156</c:v>
                </c:pt>
                <c:pt idx="810">
                  <c:v>42186</c:v>
                </c:pt>
                <c:pt idx="811">
                  <c:v>42217</c:v>
                </c:pt>
                <c:pt idx="812">
                  <c:v>42248</c:v>
                </c:pt>
                <c:pt idx="813">
                  <c:v>42278</c:v>
                </c:pt>
                <c:pt idx="814">
                  <c:v>42309</c:v>
                </c:pt>
                <c:pt idx="815">
                  <c:v>42339</c:v>
                </c:pt>
                <c:pt idx="816">
                  <c:v>42370</c:v>
                </c:pt>
                <c:pt idx="817">
                  <c:v>42401</c:v>
                </c:pt>
                <c:pt idx="818">
                  <c:v>42430</c:v>
                </c:pt>
                <c:pt idx="819">
                  <c:v>42461</c:v>
                </c:pt>
                <c:pt idx="820">
                  <c:v>42491</c:v>
                </c:pt>
                <c:pt idx="821">
                  <c:v>42522</c:v>
                </c:pt>
                <c:pt idx="822">
                  <c:v>42552</c:v>
                </c:pt>
                <c:pt idx="823">
                  <c:v>42583</c:v>
                </c:pt>
                <c:pt idx="824">
                  <c:v>42614</c:v>
                </c:pt>
                <c:pt idx="825">
                  <c:v>42644</c:v>
                </c:pt>
                <c:pt idx="826">
                  <c:v>42675</c:v>
                </c:pt>
                <c:pt idx="827">
                  <c:v>42705</c:v>
                </c:pt>
                <c:pt idx="828">
                  <c:v>42736</c:v>
                </c:pt>
                <c:pt idx="829">
                  <c:v>42767</c:v>
                </c:pt>
                <c:pt idx="830">
                  <c:v>42795</c:v>
                </c:pt>
                <c:pt idx="831">
                  <c:v>42826</c:v>
                </c:pt>
                <c:pt idx="832">
                  <c:v>42856</c:v>
                </c:pt>
                <c:pt idx="833">
                  <c:v>42887</c:v>
                </c:pt>
                <c:pt idx="834">
                  <c:v>42917</c:v>
                </c:pt>
                <c:pt idx="835">
                  <c:v>42948</c:v>
                </c:pt>
                <c:pt idx="836">
                  <c:v>42979</c:v>
                </c:pt>
                <c:pt idx="837">
                  <c:v>43009</c:v>
                </c:pt>
                <c:pt idx="838">
                  <c:v>43040</c:v>
                </c:pt>
                <c:pt idx="839">
                  <c:v>43070</c:v>
                </c:pt>
                <c:pt idx="840">
                  <c:v>43101</c:v>
                </c:pt>
                <c:pt idx="841">
                  <c:v>43132</c:v>
                </c:pt>
                <c:pt idx="842">
                  <c:v>43160</c:v>
                </c:pt>
                <c:pt idx="843">
                  <c:v>43191</c:v>
                </c:pt>
                <c:pt idx="844">
                  <c:v>43221</c:v>
                </c:pt>
                <c:pt idx="845">
                  <c:v>43252</c:v>
                </c:pt>
                <c:pt idx="846">
                  <c:v>43282</c:v>
                </c:pt>
                <c:pt idx="847">
                  <c:v>43313</c:v>
                </c:pt>
                <c:pt idx="848">
                  <c:v>43344</c:v>
                </c:pt>
                <c:pt idx="849">
                  <c:v>43374</c:v>
                </c:pt>
                <c:pt idx="850">
                  <c:v>43405</c:v>
                </c:pt>
                <c:pt idx="851">
                  <c:v>43435</c:v>
                </c:pt>
                <c:pt idx="852">
                  <c:v>43466</c:v>
                </c:pt>
                <c:pt idx="853">
                  <c:v>43497</c:v>
                </c:pt>
                <c:pt idx="854">
                  <c:v>43525</c:v>
                </c:pt>
                <c:pt idx="855">
                  <c:v>43556</c:v>
                </c:pt>
                <c:pt idx="856">
                  <c:v>43586</c:v>
                </c:pt>
                <c:pt idx="857">
                  <c:v>43617</c:v>
                </c:pt>
                <c:pt idx="858">
                  <c:v>43647</c:v>
                </c:pt>
                <c:pt idx="859">
                  <c:v>43678</c:v>
                </c:pt>
                <c:pt idx="860">
                  <c:v>43709</c:v>
                </c:pt>
                <c:pt idx="861">
                  <c:v>43739</c:v>
                </c:pt>
                <c:pt idx="862">
                  <c:v>43770</c:v>
                </c:pt>
                <c:pt idx="863">
                  <c:v>43800</c:v>
                </c:pt>
                <c:pt idx="864">
                  <c:v>43831</c:v>
                </c:pt>
                <c:pt idx="865">
                  <c:v>43862</c:v>
                </c:pt>
                <c:pt idx="866">
                  <c:v>43891</c:v>
                </c:pt>
                <c:pt idx="867">
                  <c:v>43922</c:v>
                </c:pt>
                <c:pt idx="868">
                  <c:v>43952</c:v>
                </c:pt>
                <c:pt idx="869">
                  <c:v>43983</c:v>
                </c:pt>
                <c:pt idx="870">
                  <c:v>44013</c:v>
                </c:pt>
                <c:pt idx="871">
                  <c:v>44044</c:v>
                </c:pt>
                <c:pt idx="872">
                  <c:v>44075</c:v>
                </c:pt>
                <c:pt idx="873">
                  <c:v>44105</c:v>
                </c:pt>
                <c:pt idx="874">
                  <c:v>44136</c:v>
                </c:pt>
                <c:pt idx="875">
                  <c:v>44166</c:v>
                </c:pt>
                <c:pt idx="876">
                  <c:v>44197</c:v>
                </c:pt>
                <c:pt idx="877">
                  <c:v>44228</c:v>
                </c:pt>
              </c:numCache>
            </c:numRef>
          </c:cat>
          <c:val>
            <c:numRef>
              <c:f>Sheet1!$C$4:$C$881</c:f>
              <c:numCache>
                <c:formatCode>0.0</c:formatCode>
                <c:ptCount val="878"/>
                <c:pt idx="0">
                  <c:v>3.4</c:v>
                </c:pt>
                <c:pt idx="1">
                  <c:v>3.6</c:v>
                </c:pt>
                <c:pt idx="2">
                  <c:v>3.8</c:v>
                </c:pt>
                <c:pt idx="3">
                  <c:v>3.8</c:v>
                </c:pt>
                <c:pt idx="4">
                  <c:v>3.5</c:v>
                </c:pt>
                <c:pt idx="5">
                  <c:v>3.3</c:v>
                </c:pt>
                <c:pt idx="6">
                  <c:v>3.4</c:v>
                </c:pt>
                <c:pt idx="7">
                  <c:v>3.6</c:v>
                </c:pt>
                <c:pt idx="8">
                  <c:v>3.7</c:v>
                </c:pt>
                <c:pt idx="9">
                  <c:v>3.6</c:v>
                </c:pt>
                <c:pt idx="10">
                  <c:v>3.7</c:v>
                </c:pt>
                <c:pt idx="11">
                  <c:v>3.9</c:v>
                </c:pt>
                <c:pt idx="12">
                  <c:v>4.2</c:v>
                </c:pt>
                <c:pt idx="13">
                  <c:v>4.5999999999999996</c:v>
                </c:pt>
                <c:pt idx="14">
                  <c:v>5.0999999999999996</c:v>
                </c:pt>
                <c:pt idx="15">
                  <c:v>5.3</c:v>
                </c:pt>
                <c:pt idx="16">
                  <c:v>6.1</c:v>
                </c:pt>
                <c:pt idx="17">
                  <c:v>6.2</c:v>
                </c:pt>
                <c:pt idx="18">
                  <c:v>6.7</c:v>
                </c:pt>
                <c:pt idx="19">
                  <c:v>6.8</c:v>
                </c:pt>
                <c:pt idx="20">
                  <c:v>6.5</c:v>
                </c:pt>
                <c:pt idx="21">
                  <c:v>8.4</c:v>
                </c:pt>
                <c:pt idx="22">
                  <c:v>6.5</c:v>
                </c:pt>
                <c:pt idx="23">
                  <c:v>6.5</c:v>
                </c:pt>
                <c:pt idx="24">
                  <c:v>6.4</c:v>
                </c:pt>
                <c:pt idx="25">
                  <c:v>6.2</c:v>
                </c:pt>
                <c:pt idx="26">
                  <c:v>6.1</c:v>
                </c:pt>
                <c:pt idx="27">
                  <c:v>5.9</c:v>
                </c:pt>
                <c:pt idx="28">
                  <c:v>5.4</c:v>
                </c:pt>
                <c:pt idx="29">
                  <c:v>5.0999999999999996</c:v>
                </c:pt>
                <c:pt idx="30">
                  <c:v>4.8</c:v>
                </c:pt>
                <c:pt idx="31">
                  <c:v>4.3</c:v>
                </c:pt>
                <c:pt idx="32">
                  <c:v>4.2</c:v>
                </c:pt>
                <c:pt idx="33">
                  <c:v>3.9</c:v>
                </c:pt>
                <c:pt idx="34">
                  <c:v>3.7</c:v>
                </c:pt>
                <c:pt idx="35">
                  <c:v>3.8</c:v>
                </c:pt>
                <c:pt idx="36">
                  <c:v>3.3</c:v>
                </c:pt>
                <c:pt idx="37">
                  <c:v>3</c:v>
                </c:pt>
                <c:pt idx="38">
                  <c:v>2.7</c:v>
                </c:pt>
                <c:pt idx="39">
                  <c:v>2.5</c:v>
                </c:pt>
                <c:pt idx="40">
                  <c:v>2.5</c:v>
                </c:pt>
                <c:pt idx="41">
                  <c:v>2.8</c:v>
                </c:pt>
                <c:pt idx="42">
                  <c:v>2.7</c:v>
                </c:pt>
                <c:pt idx="43">
                  <c:v>2.8</c:v>
                </c:pt>
                <c:pt idx="44">
                  <c:v>2.8</c:v>
                </c:pt>
                <c:pt idx="45">
                  <c:v>3.1</c:v>
                </c:pt>
                <c:pt idx="46">
                  <c:v>3.1</c:v>
                </c:pt>
                <c:pt idx="47">
                  <c:v>2.7</c:v>
                </c:pt>
                <c:pt idx="48">
                  <c:v>2.8</c:v>
                </c:pt>
                <c:pt idx="49">
                  <c:v>2.8</c:v>
                </c:pt>
                <c:pt idx="50">
                  <c:v>2.7</c:v>
                </c:pt>
                <c:pt idx="51">
                  <c:v>2.7</c:v>
                </c:pt>
                <c:pt idx="52">
                  <c:v>2.6</c:v>
                </c:pt>
                <c:pt idx="53">
                  <c:v>2.8</c:v>
                </c:pt>
                <c:pt idx="54">
                  <c:v>3</c:v>
                </c:pt>
                <c:pt idx="55">
                  <c:v>3.2</c:v>
                </c:pt>
                <c:pt idx="56">
                  <c:v>3</c:v>
                </c:pt>
                <c:pt idx="57">
                  <c:v>2.6</c:v>
                </c:pt>
                <c:pt idx="58">
                  <c:v>2.5</c:v>
                </c:pt>
                <c:pt idx="59">
                  <c:v>2.5</c:v>
                </c:pt>
                <c:pt idx="60">
                  <c:v>2.8</c:v>
                </c:pt>
                <c:pt idx="61">
                  <c:v>2.4</c:v>
                </c:pt>
                <c:pt idx="62">
                  <c:v>2.2999999999999998</c:v>
                </c:pt>
                <c:pt idx="63">
                  <c:v>2.6</c:v>
                </c:pt>
                <c:pt idx="64">
                  <c:v>2.5</c:v>
                </c:pt>
                <c:pt idx="65">
                  <c:v>2.4</c:v>
                </c:pt>
                <c:pt idx="66">
                  <c:v>2.5</c:v>
                </c:pt>
                <c:pt idx="67">
                  <c:v>2.5</c:v>
                </c:pt>
                <c:pt idx="68">
                  <c:v>2.7</c:v>
                </c:pt>
                <c:pt idx="69">
                  <c:v>2.9</c:v>
                </c:pt>
                <c:pt idx="70">
                  <c:v>3.4</c:v>
                </c:pt>
                <c:pt idx="71">
                  <c:v>4.2</c:v>
                </c:pt>
                <c:pt idx="72">
                  <c:v>4.4000000000000004</c:v>
                </c:pt>
                <c:pt idx="73">
                  <c:v>4.9000000000000004</c:v>
                </c:pt>
                <c:pt idx="74">
                  <c:v>5.3</c:v>
                </c:pt>
                <c:pt idx="75">
                  <c:v>5.6</c:v>
                </c:pt>
                <c:pt idx="76">
                  <c:v>5.7</c:v>
                </c:pt>
                <c:pt idx="77">
                  <c:v>5.3</c:v>
                </c:pt>
                <c:pt idx="78">
                  <c:v>5.6</c:v>
                </c:pt>
                <c:pt idx="79">
                  <c:v>6</c:v>
                </c:pt>
                <c:pt idx="80">
                  <c:v>6</c:v>
                </c:pt>
                <c:pt idx="81">
                  <c:v>5.7</c:v>
                </c:pt>
                <c:pt idx="82">
                  <c:v>5.2</c:v>
                </c:pt>
                <c:pt idx="83">
                  <c:v>5</c:v>
                </c:pt>
                <c:pt idx="84">
                  <c:v>4.8</c:v>
                </c:pt>
                <c:pt idx="85">
                  <c:v>4.5</c:v>
                </c:pt>
                <c:pt idx="86">
                  <c:v>4.5</c:v>
                </c:pt>
                <c:pt idx="87">
                  <c:v>4.7</c:v>
                </c:pt>
                <c:pt idx="88">
                  <c:v>4</c:v>
                </c:pt>
                <c:pt idx="89">
                  <c:v>3.9</c:v>
                </c:pt>
                <c:pt idx="90">
                  <c:v>3.8</c:v>
                </c:pt>
                <c:pt idx="91">
                  <c:v>3.9</c:v>
                </c:pt>
                <c:pt idx="92">
                  <c:v>3.7</c:v>
                </c:pt>
                <c:pt idx="93">
                  <c:v>3.9</c:v>
                </c:pt>
                <c:pt idx="94">
                  <c:v>3.9</c:v>
                </c:pt>
                <c:pt idx="95">
                  <c:v>3.8</c:v>
                </c:pt>
                <c:pt idx="96">
                  <c:v>3.8</c:v>
                </c:pt>
                <c:pt idx="97">
                  <c:v>3.8</c:v>
                </c:pt>
                <c:pt idx="98">
                  <c:v>3.8</c:v>
                </c:pt>
                <c:pt idx="99">
                  <c:v>3.6</c:v>
                </c:pt>
                <c:pt idx="100">
                  <c:v>3.9</c:v>
                </c:pt>
                <c:pt idx="101">
                  <c:v>4</c:v>
                </c:pt>
                <c:pt idx="102">
                  <c:v>3.8</c:v>
                </c:pt>
                <c:pt idx="103">
                  <c:v>3.7</c:v>
                </c:pt>
                <c:pt idx="104">
                  <c:v>3.6</c:v>
                </c:pt>
                <c:pt idx="105">
                  <c:v>3.5</c:v>
                </c:pt>
                <c:pt idx="106">
                  <c:v>4</c:v>
                </c:pt>
                <c:pt idx="107">
                  <c:v>3.9</c:v>
                </c:pt>
                <c:pt idx="108">
                  <c:v>3.9</c:v>
                </c:pt>
                <c:pt idx="109">
                  <c:v>3.6</c:v>
                </c:pt>
                <c:pt idx="110">
                  <c:v>3.5</c:v>
                </c:pt>
                <c:pt idx="111">
                  <c:v>3.8</c:v>
                </c:pt>
                <c:pt idx="112">
                  <c:v>3.8</c:v>
                </c:pt>
                <c:pt idx="113">
                  <c:v>4</c:v>
                </c:pt>
                <c:pt idx="114">
                  <c:v>3.8</c:v>
                </c:pt>
                <c:pt idx="115">
                  <c:v>3.9</c:v>
                </c:pt>
                <c:pt idx="116">
                  <c:v>4.3</c:v>
                </c:pt>
                <c:pt idx="117">
                  <c:v>4.4000000000000004</c:v>
                </c:pt>
                <c:pt idx="118">
                  <c:v>5.2</c:v>
                </c:pt>
                <c:pt idx="119">
                  <c:v>5.2</c:v>
                </c:pt>
                <c:pt idx="120">
                  <c:v>5.7</c:v>
                </c:pt>
                <c:pt idx="121">
                  <c:v>6.3</c:v>
                </c:pt>
                <c:pt idx="122">
                  <c:v>6.7</c:v>
                </c:pt>
                <c:pt idx="123">
                  <c:v>7.3</c:v>
                </c:pt>
                <c:pt idx="124">
                  <c:v>7.5</c:v>
                </c:pt>
                <c:pt idx="125">
                  <c:v>7.4</c:v>
                </c:pt>
                <c:pt idx="126">
                  <c:v>7.6</c:v>
                </c:pt>
                <c:pt idx="127">
                  <c:v>7.5</c:v>
                </c:pt>
                <c:pt idx="128">
                  <c:v>7.1</c:v>
                </c:pt>
                <c:pt idx="129">
                  <c:v>6.7</c:v>
                </c:pt>
                <c:pt idx="130">
                  <c:v>6.3</c:v>
                </c:pt>
                <c:pt idx="131">
                  <c:v>6.2</c:v>
                </c:pt>
                <c:pt idx="132">
                  <c:v>5.9</c:v>
                </c:pt>
                <c:pt idx="133">
                  <c:v>5.8</c:v>
                </c:pt>
                <c:pt idx="134">
                  <c:v>5.3</c:v>
                </c:pt>
                <c:pt idx="135">
                  <c:v>4.8</c:v>
                </c:pt>
                <c:pt idx="136">
                  <c:v>4.8</c:v>
                </c:pt>
                <c:pt idx="137">
                  <c:v>4.7</c:v>
                </c:pt>
                <c:pt idx="138">
                  <c:v>4.9000000000000004</c:v>
                </c:pt>
                <c:pt idx="139">
                  <c:v>5.0999999999999996</c:v>
                </c:pt>
                <c:pt idx="140">
                  <c:v>5.5</c:v>
                </c:pt>
                <c:pt idx="141">
                  <c:v>5.5</c:v>
                </c:pt>
                <c:pt idx="142">
                  <c:v>5.9</c:v>
                </c:pt>
                <c:pt idx="143">
                  <c:v>5</c:v>
                </c:pt>
                <c:pt idx="144">
                  <c:v>5</c:v>
                </c:pt>
                <c:pt idx="145">
                  <c:v>4.5999999999999996</c:v>
                </c:pt>
                <c:pt idx="146">
                  <c:v>5.3</c:v>
                </c:pt>
                <c:pt idx="147">
                  <c:v>5</c:v>
                </c:pt>
                <c:pt idx="148">
                  <c:v>5</c:v>
                </c:pt>
                <c:pt idx="149">
                  <c:v>5.2</c:v>
                </c:pt>
                <c:pt idx="150">
                  <c:v>5.3</c:v>
                </c:pt>
                <c:pt idx="151">
                  <c:v>5.6</c:v>
                </c:pt>
                <c:pt idx="152">
                  <c:v>5.5</c:v>
                </c:pt>
                <c:pt idx="153">
                  <c:v>5.9</c:v>
                </c:pt>
                <c:pt idx="154">
                  <c:v>6</c:v>
                </c:pt>
                <c:pt idx="155">
                  <c:v>6.3</c:v>
                </c:pt>
                <c:pt idx="156">
                  <c:v>6.5</c:v>
                </c:pt>
                <c:pt idx="157">
                  <c:v>6.6</c:v>
                </c:pt>
                <c:pt idx="158">
                  <c:v>6.6</c:v>
                </c:pt>
                <c:pt idx="159">
                  <c:v>6.8</c:v>
                </c:pt>
                <c:pt idx="160">
                  <c:v>6.9</c:v>
                </c:pt>
                <c:pt idx="161">
                  <c:v>6.5</c:v>
                </c:pt>
                <c:pt idx="162">
                  <c:v>6.6</c:v>
                </c:pt>
                <c:pt idx="163">
                  <c:v>6.4</c:v>
                </c:pt>
                <c:pt idx="164">
                  <c:v>6.3</c:v>
                </c:pt>
                <c:pt idx="165">
                  <c:v>6.1</c:v>
                </c:pt>
                <c:pt idx="166">
                  <c:v>5.8</c:v>
                </c:pt>
                <c:pt idx="167">
                  <c:v>5.7</c:v>
                </c:pt>
                <c:pt idx="168">
                  <c:v>5.4</c:v>
                </c:pt>
                <c:pt idx="169">
                  <c:v>5.2</c:v>
                </c:pt>
                <c:pt idx="170">
                  <c:v>5.2</c:v>
                </c:pt>
                <c:pt idx="171">
                  <c:v>5.2</c:v>
                </c:pt>
                <c:pt idx="172">
                  <c:v>5.2</c:v>
                </c:pt>
                <c:pt idx="173">
                  <c:v>5.3</c:v>
                </c:pt>
                <c:pt idx="174">
                  <c:v>5.0999999999999996</c:v>
                </c:pt>
                <c:pt idx="175">
                  <c:v>5.3</c:v>
                </c:pt>
                <c:pt idx="176">
                  <c:v>5.2</c:v>
                </c:pt>
                <c:pt idx="177">
                  <c:v>5</c:v>
                </c:pt>
                <c:pt idx="178">
                  <c:v>5.3</c:v>
                </c:pt>
                <c:pt idx="179">
                  <c:v>5.0999999999999996</c:v>
                </c:pt>
                <c:pt idx="180">
                  <c:v>5.4</c:v>
                </c:pt>
                <c:pt idx="181">
                  <c:v>5.7</c:v>
                </c:pt>
                <c:pt idx="182">
                  <c:v>5.4</c:v>
                </c:pt>
                <c:pt idx="183">
                  <c:v>5.4</c:v>
                </c:pt>
                <c:pt idx="184">
                  <c:v>5.4</c:v>
                </c:pt>
                <c:pt idx="185">
                  <c:v>5.0999999999999996</c:v>
                </c:pt>
                <c:pt idx="186">
                  <c:v>5.0999999999999996</c:v>
                </c:pt>
                <c:pt idx="187">
                  <c:v>4.9000000000000004</c:v>
                </c:pt>
                <c:pt idx="188">
                  <c:v>4.9000000000000004</c:v>
                </c:pt>
                <c:pt idx="189">
                  <c:v>5</c:v>
                </c:pt>
                <c:pt idx="190">
                  <c:v>5.3</c:v>
                </c:pt>
                <c:pt idx="191">
                  <c:v>5</c:v>
                </c:pt>
                <c:pt idx="192">
                  <c:v>5</c:v>
                </c:pt>
                <c:pt idx="193">
                  <c:v>4.8</c:v>
                </c:pt>
                <c:pt idx="194">
                  <c:v>4.8</c:v>
                </c:pt>
                <c:pt idx="195">
                  <c:v>4.8</c:v>
                </c:pt>
                <c:pt idx="196">
                  <c:v>4.5</c:v>
                </c:pt>
                <c:pt idx="197">
                  <c:v>4.7</c:v>
                </c:pt>
                <c:pt idx="198">
                  <c:v>4.4000000000000004</c:v>
                </c:pt>
                <c:pt idx="199">
                  <c:v>4.5</c:v>
                </c:pt>
                <c:pt idx="200">
                  <c:v>4.5999999999999996</c:v>
                </c:pt>
                <c:pt idx="201">
                  <c:v>4.5</c:v>
                </c:pt>
                <c:pt idx="202">
                  <c:v>4.3</c:v>
                </c:pt>
                <c:pt idx="203">
                  <c:v>4.3</c:v>
                </c:pt>
                <c:pt idx="204">
                  <c:v>4.3</c:v>
                </c:pt>
                <c:pt idx="205">
                  <c:v>4.3</c:v>
                </c:pt>
                <c:pt idx="206">
                  <c:v>4.0999999999999996</c:v>
                </c:pt>
                <c:pt idx="207">
                  <c:v>4.3</c:v>
                </c:pt>
                <c:pt idx="208">
                  <c:v>4.0999999999999996</c:v>
                </c:pt>
                <c:pt idx="209">
                  <c:v>3.9</c:v>
                </c:pt>
                <c:pt idx="210">
                  <c:v>3.9</c:v>
                </c:pt>
                <c:pt idx="211">
                  <c:v>3.9</c:v>
                </c:pt>
                <c:pt idx="212">
                  <c:v>3.7</c:v>
                </c:pt>
                <c:pt idx="213">
                  <c:v>3.7</c:v>
                </c:pt>
                <c:pt idx="214">
                  <c:v>3.4</c:v>
                </c:pt>
                <c:pt idx="215">
                  <c:v>3.4</c:v>
                </c:pt>
                <c:pt idx="216">
                  <c:v>3.4</c:v>
                </c:pt>
                <c:pt idx="217">
                  <c:v>3.3</c:v>
                </c:pt>
                <c:pt idx="218">
                  <c:v>3.3</c:v>
                </c:pt>
                <c:pt idx="219">
                  <c:v>3.1</c:v>
                </c:pt>
                <c:pt idx="220">
                  <c:v>3.2</c:v>
                </c:pt>
                <c:pt idx="221">
                  <c:v>3.2</c:v>
                </c:pt>
                <c:pt idx="222">
                  <c:v>3.2</c:v>
                </c:pt>
                <c:pt idx="223">
                  <c:v>3.2</c:v>
                </c:pt>
                <c:pt idx="224">
                  <c:v>3.1</c:v>
                </c:pt>
                <c:pt idx="225">
                  <c:v>3</c:v>
                </c:pt>
                <c:pt idx="226">
                  <c:v>3.1</c:v>
                </c:pt>
                <c:pt idx="227">
                  <c:v>3.2</c:v>
                </c:pt>
                <c:pt idx="228">
                  <c:v>3</c:v>
                </c:pt>
                <c:pt idx="229">
                  <c:v>3</c:v>
                </c:pt>
                <c:pt idx="230">
                  <c:v>3</c:v>
                </c:pt>
                <c:pt idx="231">
                  <c:v>3.1</c:v>
                </c:pt>
                <c:pt idx="232">
                  <c:v>3.2</c:v>
                </c:pt>
                <c:pt idx="233">
                  <c:v>3.2</c:v>
                </c:pt>
                <c:pt idx="234">
                  <c:v>3</c:v>
                </c:pt>
                <c:pt idx="235">
                  <c:v>3.1</c:v>
                </c:pt>
                <c:pt idx="236">
                  <c:v>2.9</c:v>
                </c:pt>
                <c:pt idx="237">
                  <c:v>3.1</c:v>
                </c:pt>
                <c:pt idx="238">
                  <c:v>3.1</c:v>
                </c:pt>
                <c:pt idx="239">
                  <c:v>3.1</c:v>
                </c:pt>
                <c:pt idx="240">
                  <c:v>3</c:v>
                </c:pt>
                <c:pt idx="241">
                  <c:v>3.1</c:v>
                </c:pt>
                <c:pt idx="242">
                  <c:v>3</c:v>
                </c:pt>
                <c:pt idx="243">
                  <c:v>2.8</c:v>
                </c:pt>
                <c:pt idx="244">
                  <c:v>2.7</c:v>
                </c:pt>
                <c:pt idx="245">
                  <c:v>3</c:v>
                </c:pt>
                <c:pt idx="246">
                  <c:v>2.9</c:v>
                </c:pt>
                <c:pt idx="247">
                  <c:v>2.8</c:v>
                </c:pt>
                <c:pt idx="248">
                  <c:v>2.7</c:v>
                </c:pt>
                <c:pt idx="249">
                  <c:v>2.7</c:v>
                </c:pt>
                <c:pt idx="250">
                  <c:v>2.7</c:v>
                </c:pt>
                <c:pt idx="251">
                  <c:v>2.7</c:v>
                </c:pt>
                <c:pt idx="252">
                  <c:v>2.7</c:v>
                </c:pt>
                <c:pt idx="253">
                  <c:v>2.6</c:v>
                </c:pt>
                <c:pt idx="254">
                  <c:v>2.7</c:v>
                </c:pt>
                <c:pt idx="255">
                  <c:v>2.6</c:v>
                </c:pt>
                <c:pt idx="256">
                  <c:v>2.6</c:v>
                </c:pt>
                <c:pt idx="257">
                  <c:v>2.7</c:v>
                </c:pt>
                <c:pt idx="258">
                  <c:v>2.9</c:v>
                </c:pt>
                <c:pt idx="259">
                  <c:v>2.8</c:v>
                </c:pt>
                <c:pt idx="260">
                  <c:v>3.1</c:v>
                </c:pt>
                <c:pt idx="261">
                  <c:v>3</c:v>
                </c:pt>
                <c:pt idx="262">
                  <c:v>2.9</c:v>
                </c:pt>
                <c:pt idx="263">
                  <c:v>3</c:v>
                </c:pt>
                <c:pt idx="264">
                  <c:v>3.3</c:v>
                </c:pt>
                <c:pt idx="265">
                  <c:v>3.6</c:v>
                </c:pt>
                <c:pt idx="266">
                  <c:v>3.7</c:v>
                </c:pt>
                <c:pt idx="267">
                  <c:v>4</c:v>
                </c:pt>
                <c:pt idx="268">
                  <c:v>4.2</c:v>
                </c:pt>
                <c:pt idx="269">
                  <c:v>4.5</c:v>
                </c:pt>
                <c:pt idx="270">
                  <c:v>4.5999999999999996</c:v>
                </c:pt>
                <c:pt idx="271">
                  <c:v>4.5999999999999996</c:v>
                </c:pt>
                <c:pt idx="272">
                  <c:v>4.8</c:v>
                </c:pt>
                <c:pt idx="273">
                  <c:v>5</c:v>
                </c:pt>
                <c:pt idx="274">
                  <c:v>5.2</c:v>
                </c:pt>
                <c:pt idx="275">
                  <c:v>5.6</c:v>
                </c:pt>
                <c:pt idx="276">
                  <c:v>5.4</c:v>
                </c:pt>
                <c:pt idx="277">
                  <c:v>5.3</c:v>
                </c:pt>
                <c:pt idx="278">
                  <c:v>5.3</c:v>
                </c:pt>
                <c:pt idx="279">
                  <c:v>5.2</c:v>
                </c:pt>
                <c:pt idx="280">
                  <c:v>5.3</c:v>
                </c:pt>
                <c:pt idx="281">
                  <c:v>5.3</c:v>
                </c:pt>
                <c:pt idx="282">
                  <c:v>5.4</c:v>
                </c:pt>
                <c:pt idx="283">
                  <c:v>5.5</c:v>
                </c:pt>
                <c:pt idx="284">
                  <c:v>5.4</c:v>
                </c:pt>
                <c:pt idx="285">
                  <c:v>5.2</c:v>
                </c:pt>
                <c:pt idx="286">
                  <c:v>5.4</c:v>
                </c:pt>
                <c:pt idx="287">
                  <c:v>5.5</c:v>
                </c:pt>
                <c:pt idx="288">
                  <c:v>5.3</c:v>
                </c:pt>
                <c:pt idx="289">
                  <c:v>5.3</c:v>
                </c:pt>
                <c:pt idx="290">
                  <c:v>5.3</c:v>
                </c:pt>
                <c:pt idx="291">
                  <c:v>5.0999999999999996</c:v>
                </c:pt>
                <c:pt idx="292">
                  <c:v>5.0999999999999996</c:v>
                </c:pt>
                <c:pt idx="293">
                  <c:v>4.9000000000000004</c:v>
                </c:pt>
                <c:pt idx="294">
                  <c:v>4.8</c:v>
                </c:pt>
                <c:pt idx="295">
                  <c:v>4.9000000000000004</c:v>
                </c:pt>
                <c:pt idx="296">
                  <c:v>4.8</c:v>
                </c:pt>
                <c:pt idx="297">
                  <c:v>4.8</c:v>
                </c:pt>
                <c:pt idx="298">
                  <c:v>4.5999999999999996</c:v>
                </c:pt>
                <c:pt idx="299">
                  <c:v>4.5</c:v>
                </c:pt>
                <c:pt idx="300">
                  <c:v>4.2</c:v>
                </c:pt>
                <c:pt idx="301">
                  <c:v>4.3</c:v>
                </c:pt>
                <c:pt idx="302">
                  <c:v>4.3</c:v>
                </c:pt>
                <c:pt idx="303">
                  <c:v>4.3</c:v>
                </c:pt>
                <c:pt idx="304">
                  <c:v>4.3</c:v>
                </c:pt>
                <c:pt idx="305">
                  <c:v>4.0999999999999996</c:v>
                </c:pt>
                <c:pt idx="306">
                  <c:v>4</c:v>
                </c:pt>
                <c:pt idx="307">
                  <c:v>4.0999999999999996</c:v>
                </c:pt>
                <c:pt idx="308">
                  <c:v>4</c:v>
                </c:pt>
                <c:pt idx="309">
                  <c:v>3.9</c:v>
                </c:pt>
                <c:pt idx="310">
                  <c:v>4.0999999999999996</c:v>
                </c:pt>
                <c:pt idx="311">
                  <c:v>4.2</c:v>
                </c:pt>
                <c:pt idx="312">
                  <c:v>4.4000000000000004</c:v>
                </c:pt>
                <c:pt idx="313">
                  <c:v>4.5</c:v>
                </c:pt>
                <c:pt idx="314">
                  <c:v>4.4000000000000004</c:v>
                </c:pt>
                <c:pt idx="315">
                  <c:v>4.5</c:v>
                </c:pt>
                <c:pt idx="316">
                  <c:v>4.4000000000000004</c:v>
                </c:pt>
                <c:pt idx="317">
                  <c:v>4.5999999999999996</c:v>
                </c:pt>
                <c:pt idx="318">
                  <c:v>4.7</c:v>
                </c:pt>
                <c:pt idx="319">
                  <c:v>4.8</c:v>
                </c:pt>
                <c:pt idx="320">
                  <c:v>5</c:v>
                </c:pt>
                <c:pt idx="321">
                  <c:v>5.3</c:v>
                </c:pt>
                <c:pt idx="322">
                  <c:v>5.8</c:v>
                </c:pt>
                <c:pt idx="323">
                  <c:v>6.4</c:v>
                </c:pt>
                <c:pt idx="324">
                  <c:v>7.3</c:v>
                </c:pt>
                <c:pt idx="325">
                  <c:v>7.4</c:v>
                </c:pt>
                <c:pt idx="326">
                  <c:v>7.9</c:v>
                </c:pt>
                <c:pt idx="327">
                  <c:v>8.1999999999999993</c:v>
                </c:pt>
                <c:pt idx="328">
                  <c:v>8.4</c:v>
                </c:pt>
                <c:pt idx="329">
                  <c:v>8.3000000000000007</c:v>
                </c:pt>
                <c:pt idx="330">
                  <c:v>8.1999999999999993</c:v>
                </c:pt>
                <c:pt idx="331">
                  <c:v>7.9</c:v>
                </c:pt>
                <c:pt idx="332">
                  <c:v>8</c:v>
                </c:pt>
                <c:pt idx="333">
                  <c:v>7.8</c:v>
                </c:pt>
                <c:pt idx="334">
                  <c:v>7.8</c:v>
                </c:pt>
                <c:pt idx="335">
                  <c:v>7.6</c:v>
                </c:pt>
                <c:pt idx="336">
                  <c:v>7.3</c:v>
                </c:pt>
                <c:pt idx="337">
                  <c:v>7</c:v>
                </c:pt>
                <c:pt idx="338">
                  <c:v>6.9</c:v>
                </c:pt>
                <c:pt idx="339">
                  <c:v>7</c:v>
                </c:pt>
                <c:pt idx="340">
                  <c:v>6.9</c:v>
                </c:pt>
                <c:pt idx="341">
                  <c:v>7.1</c:v>
                </c:pt>
                <c:pt idx="342">
                  <c:v>7.1</c:v>
                </c:pt>
                <c:pt idx="343">
                  <c:v>6.9</c:v>
                </c:pt>
                <c:pt idx="344">
                  <c:v>7</c:v>
                </c:pt>
                <c:pt idx="345">
                  <c:v>7</c:v>
                </c:pt>
                <c:pt idx="346">
                  <c:v>7.3</c:v>
                </c:pt>
                <c:pt idx="347">
                  <c:v>7.2</c:v>
                </c:pt>
                <c:pt idx="348">
                  <c:v>6.8</c:v>
                </c:pt>
                <c:pt idx="349">
                  <c:v>7</c:v>
                </c:pt>
                <c:pt idx="350">
                  <c:v>6.6</c:v>
                </c:pt>
                <c:pt idx="351">
                  <c:v>6.4</c:v>
                </c:pt>
                <c:pt idx="352">
                  <c:v>6.4</c:v>
                </c:pt>
                <c:pt idx="353">
                  <c:v>6.4</c:v>
                </c:pt>
                <c:pt idx="354">
                  <c:v>6.1</c:v>
                </c:pt>
                <c:pt idx="355">
                  <c:v>6.2</c:v>
                </c:pt>
                <c:pt idx="356">
                  <c:v>5.8</c:v>
                </c:pt>
                <c:pt idx="357">
                  <c:v>6</c:v>
                </c:pt>
                <c:pt idx="358">
                  <c:v>5.8</c:v>
                </c:pt>
                <c:pt idx="359">
                  <c:v>5.5</c:v>
                </c:pt>
                <c:pt idx="360">
                  <c:v>5.6</c:v>
                </c:pt>
                <c:pt idx="361">
                  <c:v>5.6</c:v>
                </c:pt>
                <c:pt idx="362">
                  <c:v>5.6</c:v>
                </c:pt>
                <c:pt idx="363">
                  <c:v>5.3</c:v>
                </c:pt>
                <c:pt idx="364">
                  <c:v>5.2</c:v>
                </c:pt>
                <c:pt idx="365">
                  <c:v>4.9000000000000004</c:v>
                </c:pt>
                <c:pt idx="366">
                  <c:v>5.0999999999999996</c:v>
                </c:pt>
                <c:pt idx="367">
                  <c:v>5</c:v>
                </c:pt>
                <c:pt idx="368">
                  <c:v>5.0999999999999996</c:v>
                </c:pt>
                <c:pt idx="369">
                  <c:v>5.0999999999999996</c:v>
                </c:pt>
                <c:pt idx="370">
                  <c:v>5</c:v>
                </c:pt>
                <c:pt idx="371">
                  <c:v>5.3</c:v>
                </c:pt>
                <c:pt idx="372">
                  <c:v>5.0999999999999996</c:v>
                </c:pt>
                <c:pt idx="373">
                  <c:v>5.2</c:v>
                </c:pt>
                <c:pt idx="374">
                  <c:v>5.0999999999999996</c:v>
                </c:pt>
                <c:pt idx="375">
                  <c:v>5.0999999999999996</c:v>
                </c:pt>
                <c:pt idx="376">
                  <c:v>4.8</c:v>
                </c:pt>
                <c:pt idx="377">
                  <c:v>4.9000000000000004</c:v>
                </c:pt>
                <c:pt idx="378">
                  <c:v>5.0999999999999996</c:v>
                </c:pt>
                <c:pt idx="379">
                  <c:v>5.2</c:v>
                </c:pt>
                <c:pt idx="380">
                  <c:v>5.2</c:v>
                </c:pt>
                <c:pt idx="381">
                  <c:v>5.3</c:v>
                </c:pt>
                <c:pt idx="382">
                  <c:v>5.3</c:v>
                </c:pt>
                <c:pt idx="383">
                  <c:v>5.3</c:v>
                </c:pt>
                <c:pt idx="384">
                  <c:v>5.8</c:v>
                </c:pt>
                <c:pt idx="385">
                  <c:v>5.8</c:v>
                </c:pt>
                <c:pt idx="386">
                  <c:v>5.9</c:v>
                </c:pt>
                <c:pt idx="387">
                  <c:v>6.7</c:v>
                </c:pt>
                <c:pt idx="388">
                  <c:v>7.4</c:v>
                </c:pt>
                <c:pt idx="389">
                  <c:v>7.6</c:v>
                </c:pt>
                <c:pt idx="390">
                  <c:v>7.8</c:v>
                </c:pt>
                <c:pt idx="391">
                  <c:v>7.7</c:v>
                </c:pt>
                <c:pt idx="392">
                  <c:v>7.6</c:v>
                </c:pt>
                <c:pt idx="393">
                  <c:v>7.4</c:v>
                </c:pt>
                <c:pt idx="394">
                  <c:v>7.3</c:v>
                </c:pt>
                <c:pt idx="395">
                  <c:v>6.9</c:v>
                </c:pt>
                <c:pt idx="396">
                  <c:v>7.2</c:v>
                </c:pt>
                <c:pt idx="397">
                  <c:v>7.3</c:v>
                </c:pt>
                <c:pt idx="398">
                  <c:v>7.1</c:v>
                </c:pt>
                <c:pt idx="399">
                  <c:v>6.9</c:v>
                </c:pt>
                <c:pt idx="400">
                  <c:v>7.3</c:v>
                </c:pt>
                <c:pt idx="401">
                  <c:v>7.3</c:v>
                </c:pt>
                <c:pt idx="402">
                  <c:v>6.9</c:v>
                </c:pt>
                <c:pt idx="403">
                  <c:v>7.2</c:v>
                </c:pt>
                <c:pt idx="404">
                  <c:v>7.2</c:v>
                </c:pt>
                <c:pt idx="405">
                  <c:v>7.7</c:v>
                </c:pt>
                <c:pt idx="406">
                  <c:v>8.1</c:v>
                </c:pt>
                <c:pt idx="407">
                  <c:v>8.5</c:v>
                </c:pt>
                <c:pt idx="408">
                  <c:v>8.6999999999999993</c:v>
                </c:pt>
                <c:pt idx="409">
                  <c:v>8.8000000000000007</c:v>
                </c:pt>
                <c:pt idx="410">
                  <c:v>9.1</c:v>
                </c:pt>
                <c:pt idx="411">
                  <c:v>9.4</c:v>
                </c:pt>
                <c:pt idx="412">
                  <c:v>9.4</c:v>
                </c:pt>
                <c:pt idx="413">
                  <c:v>9.8000000000000007</c:v>
                </c:pt>
                <c:pt idx="414">
                  <c:v>10</c:v>
                </c:pt>
                <c:pt idx="415">
                  <c:v>10.199999999999999</c:v>
                </c:pt>
                <c:pt idx="416">
                  <c:v>10.6</c:v>
                </c:pt>
                <c:pt idx="417">
                  <c:v>10.9</c:v>
                </c:pt>
                <c:pt idx="418">
                  <c:v>11.1</c:v>
                </c:pt>
                <c:pt idx="419">
                  <c:v>11.2</c:v>
                </c:pt>
                <c:pt idx="420">
                  <c:v>10.7</c:v>
                </c:pt>
                <c:pt idx="421">
                  <c:v>10.9</c:v>
                </c:pt>
                <c:pt idx="422">
                  <c:v>10.7</c:v>
                </c:pt>
                <c:pt idx="423">
                  <c:v>10.7</c:v>
                </c:pt>
                <c:pt idx="424">
                  <c:v>10.5</c:v>
                </c:pt>
                <c:pt idx="425">
                  <c:v>10.1</c:v>
                </c:pt>
                <c:pt idx="426">
                  <c:v>9.8000000000000007</c:v>
                </c:pt>
                <c:pt idx="427">
                  <c:v>9.8000000000000007</c:v>
                </c:pt>
                <c:pt idx="428">
                  <c:v>9.5</c:v>
                </c:pt>
                <c:pt idx="429">
                  <c:v>9.1</c:v>
                </c:pt>
                <c:pt idx="430">
                  <c:v>8.6</c:v>
                </c:pt>
                <c:pt idx="431">
                  <c:v>8.3000000000000007</c:v>
                </c:pt>
                <c:pt idx="432">
                  <c:v>8.1</c:v>
                </c:pt>
                <c:pt idx="433">
                  <c:v>7.8</c:v>
                </c:pt>
                <c:pt idx="434">
                  <c:v>7.7</c:v>
                </c:pt>
                <c:pt idx="435">
                  <c:v>7.7</c:v>
                </c:pt>
                <c:pt idx="436">
                  <c:v>7.3</c:v>
                </c:pt>
                <c:pt idx="437">
                  <c:v>7.1</c:v>
                </c:pt>
                <c:pt idx="438">
                  <c:v>7.4</c:v>
                </c:pt>
                <c:pt idx="439">
                  <c:v>7.3</c:v>
                </c:pt>
                <c:pt idx="440">
                  <c:v>7.3</c:v>
                </c:pt>
                <c:pt idx="441">
                  <c:v>7.1</c:v>
                </c:pt>
                <c:pt idx="442">
                  <c:v>7</c:v>
                </c:pt>
                <c:pt idx="443">
                  <c:v>7.2</c:v>
                </c:pt>
                <c:pt idx="444">
                  <c:v>7.1</c:v>
                </c:pt>
                <c:pt idx="445">
                  <c:v>7.1</c:v>
                </c:pt>
                <c:pt idx="446">
                  <c:v>7</c:v>
                </c:pt>
                <c:pt idx="447">
                  <c:v>7.1</c:v>
                </c:pt>
                <c:pt idx="448">
                  <c:v>6.9</c:v>
                </c:pt>
                <c:pt idx="449">
                  <c:v>7.2</c:v>
                </c:pt>
                <c:pt idx="450">
                  <c:v>7.2</c:v>
                </c:pt>
                <c:pt idx="451">
                  <c:v>6.9</c:v>
                </c:pt>
                <c:pt idx="452">
                  <c:v>6.9</c:v>
                </c:pt>
                <c:pt idx="453">
                  <c:v>7.1</c:v>
                </c:pt>
                <c:pt idx="454">
                  <c:v>6.9</c:v>
                </c:pt>
                <c:pt idx="455">
                  <c:v>6.8</c:v>
                </c:pt>
                <c:pt idx="456">
                  <c:v>6.5</c:v>
                </c:pt>
                <c:pt idx="457">
                  <c:v>7</c:v>
                </c:pt>
                <c:pt idx="458">
                  <c:v>7</c:v>
                </c:pt>
                <c:pt idx="459">
                  <c:v>6.9</c:v>
                </c:pt>
                <c:pt idx="460">
                  <c:v>7.1</c:v>
                </c:pt>
                <c:pt idx="461">
                  <c:v>7.1</c:v>
                </c:pt>
                <c:pt idx="462">
                  <c:v>7.1</c:v>
                </c:pt>
                <c:pt idx="463">
                  <c:v>6.9</c:v>
                </c:pt>
                <c:pt idx="464">
                  <c:v>7.1</c:v>
                </c:pt>
                <c:pt idx="465">
                  <c:v>7</c:v>
                </c:pt>
                <c:pt idx="466">
                  <c:v>6.9</c:v>
                </c:pt>
                <c:pt idx="467">
                  <c:v>6.7</c:v>
                </c:pt>
                <c:pt idx="468">
                  <c:v>6.7</c:v>
                </c:pt>
                <c:pt idx="469">
                  <c:v>6.6</c:v>
                </c:pt>
                <c:pt idx="470">
                  <c:v>6.5</c:v>
                </c:pt>
                <c:pt idx="471">
                  <c:v>6.3</c:v>
                </c:pt>
                <c:pt idx="472">
                  <c:v>6.4</c:v>
                </c:pt>
                <c:pt idx="473">
                  <c:v>6.3</c:v>
                </c:pt>
                <c:pt idx="474">
                  <c:v>6.1</c:v>
                </c:pt>
                <c:pt idx="475">
                  <c:v>6.1</c:v>
                </c:pt>
                <c:pt idx="476">
                  <c:v>5.8</c:v>
                </c:pt>
                <c:pt idx="477">
                  <c:v>5.9</c:v>
                </c:pt>
                <c:pt idx="478">
                  <c:v>5.7</c:v>
                </c:pt>
                <c:pt idx="479">
                  <c:v>5.7</c:v>
                </c:pt>
                <c:pt idx="480">
                  <c:v>5.7</c:v>
                </c:pt>
                <c:pt idx="481">
                  <c:v>5.6</c:v>
                </c:pt>
                <c:pt idx="482">
                  <c:v>5.7</c:v>
                </c:pt>
                <c:pt idx="483">
                  <c:v>5.3</c:v>
                </c:pt>
                <c:pt idx="484">
                  <c:v>5.6</c:v>
                </c:pt>
                <c:pt idx="485">
                  <c:v>5.4</c:v>
                </c:pt>
                <c:pt idx="486">
                  <c:v>5.3</c:v>
                </c:pt>
                <c:pt idx="487">
                  <c:v>5.6</c:v>
                </c:pt>
                <c:pt idx="488">
                  <c:v>5.3</c:v>
                </c:pt>
                <c:pt idx="489">
                  <c:v>5.4</c:v>
                </c:pt>
                <c:pt idx="490">
                  <c:v>5.3</c:v>
                </c:pt>
                <c:pt idx="491">
                  <c:v>5.3</c:v>
                </c:pt>
                <c:pt idx="492">
                  <c:v>5.4</c:v>
                </c:pt>
                <c:pt idx="493">
                  <c:v>5.2</c:v>
                </c:pt>
                <c:pt idx="494">
                  <c:v>4.9000000000000004</c:v>
                </c:pt>
                <c:pt idx="495">
                  <c:v>5.2</c:v>
                </c:pt>
                <c:pt idx="496">
                  <c:v>5</c:v>
                </c:pt>
                <c:pt idx="497">
                  <c:v>5.0999999999999996</c:v>
                </c:pt>
                <c:pt idx="498">
                  <c:v>5</c:v>
                </c:pt>
                <c:pt idx="499">
                  <c:v>5.0999999999999996</c:v>
                </c:pt>
                <c:pt idx="500">
                  <c:v>5.4</c:v>
                </c:pt>
                <c:pt idx="501">
                  <c:v>5.3</c:v>
                </c:pt>
                <c:pt idx="502">
                  <c:v>5.4</c:v>
                </c:pt>
                <c:pt idx="503">
                  <c:v>5.3</c:v>
                </c:pt>
                <c:pt idx="504">
                  <c:v>5.4</c:v>
                </c:pt>
                <c:pt idx="505">
                  <c:v>5.2</c:v>
                </c:pt>
                <c:pt idx="506">
                  <c:v>5.2</c:v>
                </c:pt>
                <c:pt idx="507">
                  <c:v>5.4</c:v>
                </c:pt>
                <c:pt idx="508">
                  <c:v>5.3</c:v>
                </c:pt>
                <c:pt idx="509">
                  <c:v>5.3</c:v>
                </c:pt>
                <c:pt idx="510">
                  <c:v>5.6</c:v>
                </c:pt>
                <c:pt idx="511">
                  <c:v>5.8</c:v>
                </c:pt>
                <c:pt idx="512">
                  <c:v>5.9</c:v>
                </c:pt>
                <c:pt idx="513">
                  <c:v>6.1</c:v>
                </c:pt>
                <c:pt idx="514">
                  <c:v>6.4</c:v>
                </c:pt>
                <c:pt idx="515">
                  <c:v>6.5</c:v>
                </c:pt>
                <c:pt idx="516">
                  <c:v>6.5</c:v>
                </c:pt>
                <c:pt idx="517">
                  <c:v>6.9</c:v>
                </c:pt>
                <c:pt idx="518">
                  <c:v>7.2</c:v>
                </c:pt>
                <c:pt idx="519">
                  <c:v>7.1</c:v>
                </c:pt>
                <c:pt idx="520">
                  <c:v>7.2</c:v>
                </c:pt>
                <c:pt idx="521">
                  <c:v>7.2</c:v>
                </c:pt>
                <c:pt idx="522">
                  <c:v>7.2</c:v>
                </c:pt>
                <c:pt idx="523">
                  <c:v>7.2</c:v>
                </c:pt>
                <c:pt idx="524">
                  <c:v>7.3</c:v>
                </c:pt>
                <c:pt idx="525">
                  <c:v>7.3</c:v>
                </c:pt>
                <c:pt idx="526">
                  <c:v>7.4</c:v>
                </c:pt>
                <c:pt idx="527">
                  <c:v>7.6</c:v>
                </c:pt>
                <c:pt idx="528">
                  <c:v>7.8</c:v>
                </c:pt>
                <c:pt idx="529">
                  <c:v>7.9</c:v>
                </c:pt>
                <c:pt idx="530">
                  <c:v>7.9</c:v>
                </c:pt>
                <c:pt idx="531">
                  <c:v>7.7</c:v>
                </c:pt>
                <c:pt idx="532">
                  <c:v>8.1</c:v>
                </c:pt>
                <c:pt idx="533">
                  <c:v>8.3000000000000007</c:v>
                </c:pt>
                <c:pt idx="534">
                  <c:v>8</c:v>
                </c:pt>
                <c:pt idx="535">
                  <c:v>8</c:v>
                </c:pt>
                <c:pt idx="536">
                  <c:v>8</c:v>
                </c:pt>
                <c:pt idx="537">
                  <c:v>7.8</c:v>
                </c:pt>
                <c:pt idx="538">
                  <c:v>7.8</c:v>
                </c:pt>
                <c:pt idx="539">
                  <c:v>7.6</c:v>
                </c:pt>
                <c:pt idx="540">
                  <c:v>7.4</c:v>
                </c:pt>
                <c:pt idx="541">
                  <c:v>7.4</c:v>
                </c:pt>
                <c:pt idx="542">
                  <c:v>7.5</c:v>
                </c:pt>
                <c:pt idx="543">
                  <c:v>7.4</c:v>
                </c:pt>
                <c:pt idx="544">
                  <c:v>7.3</c:v>
                </c:pt>
                <c:pt idx="545">
                  <c:v>7.4</c:v>
                </c:pt>
                <c:pt idx="546">
                  <c:v>7.2</c:v>
                </c:pt>
                <c:pt idx="547">
                  <c:v>7.1</c:v>
                </c:pt>
                <c:pt idx="548">
                  <c:v>7</c:v>
                </c:pt>
                <c:pt idx="549">
                  <c:v>6.9</c:v>
                </c:pt>
                <c:pt idx="550">
                  <c:v>6.7</c:v>
                </c:pt>
                <c:pt idx="551">
                  <c:v>6.6</c:v>
                </c:pt>
                <c:pt idx="552">
                  <c:v>6.8</c:v>
                </c:pt>
                <c:pt idx="553">
                  <c:v>6.7</c:v>
                </c:pt>
                <c:pt idx="554">
                  <c:v>6.5</c:v>
                </c:pt>
                <c:pt idx="555">
                  <c:v>6.4</c:v>
                </c:pt>
                <c:pt idx="556">
                  <c:v>6.1</c:v>
                </c:pt>
                <c:pt idx="557">
                  <c:v>6.1</c:v>
                </c:pt>
                <c:pt idx="558">
                  <c:v>6.3</c:v>
                </c:pt>
                <c:pt idx="559">
                  <c:v>6.1</c:v>
                </c:pt>
                <c:pt idx="560">
                  <c:v>5.8</c:v>
                </c:pt>
                <c:pt idx="561">
                  <c:v>5.8</c:v>
                </c:pt>
                <c:pt idx="562">
                  <c:v>5.6</c:v>
                </c:pt>
                <c:pt idx="563">
                  <c:v>5.5</c:v>
                </c:pt>
                <c:pt idx="564">
                  <c:v>5.6</c:v>
                </c:pt>
                <c:pt idx="565">
                  <c:v>5.4</c:v>
                </c:pt>
                <c:pt idx="566">
                  <c:v>5.3</c:v>
                </c:pt>
                <c:pt idx="567">
                  <c:v>5.6</c:v>
                </c:pt>
                <c:pt idx="568">
                  <c:v>5.8</c:v>
                </c:pt>
                <c:pt idx="569">
                  <c:v>5.6</c:v>
                </c:pt>
                <c:pt idx="570">
                  <c:v>5.6</c:v>
                </c:pt>
                <c:pt idx="571">
                  <c:v>5.7</c:v>
                </c:pt>
                <c:pt idx="572">
                  <c:v>5.6</c:v>
                </c:pt>
                <c:pt idx="573">
                  <c:v>5.4</c:v>
                </c:pt>
                <c:pt idx="574">
                  <c:v>5.7</c:v>
                </c:pt>
                <c:pt idx="575">
                  <c:v>5.7</c:v>
                </c:pt>
                <c:pt idx="576">
                  <c:v>5.6</c:v>
                </c:pt>
                <c:pt idx="577">
                  <c:v>5.6</c:v>
                </c:pt>
                <c:pt idx="578">
                  <c:v>5.6</c:v>
                </c:pt>
                <c:pt idx="579">
                  <c:v>5.6</c:v>
                </c:pt>
                <c:pt idx="580">
                  <c:v>5.6</c:v>
                </c:pt>
                <c:pt idx="581">
                  <c:v>5.3</c:v>
                </c:pt>
                <c:pt idx="582">
                  <c:v>5.5</c:v>
                </c:pt>
                <c:pt idx="583">
                  <c:v>5</c:v>
                </c:pt>
                <c:pt idx="584">
                  <c:v>5.2</c:v>
                </c:pt>
                <c:pt idx="585">
                  <c:v>5.0999999999999996</c:v>
                </c:pt>
                <c:pt idx="586">
                  <c:v>5.3</c:v>
                </c:pt>
                <c:pt idx="587">
                  <c:v>5</c:v>
                </c:pt>
                <c:pt idx="588">
                  <c:v>5.3</c:v>
                </c:pt>
                <c:pt idx="589">
                  <c:v>5.0999999999999996</c:v>
                </c:pt>
                <c:pt idx="590">
                  <c:v>5.0999999999999996</c:v>
                </c:pt>
                <c:pt idx="591">
                  <c:v>5.0999999999999996</c:v>
                </c:pt>
                <c:pt idx="592">
                  <c:v>4.5999999999999996</c:v>
                </c:pt>
                <c:pt idx="593">
                  <c:v>5</c:v>
                </c:pt>
                <c:pt idx="594">
                  <c:v>4.8</c:v>
                </c:pt>
                <c:pt idx="595">
                  <c:v>4.8</c:v>
                </c:pt>
                <c:pt idx="596">
                  <c:v>4.7</c:v>
                </c:pt>
                <c:pt idx="597">
                  <c:v>4.7</c:v>
                </c:pt>
                <c:pt idx="598">
                  <c:v>4.5999999999999996</c:v>
                </c:pt>
                <c:pt idx="599">
                  <c:v>4.7</c:v>
                </c:pt>
                <c:pt idx="600">
                  <c:v>4.5</c:v>
                </c:pt>
                <c:pt idx="601">
                  <c:v>4.5</c:v>
                </c:pt>
                <c:pt idx="602">
                  <c:v>4.5999999999999996</c:v>
                </c:pt>
                <c:pt idx="603">
                  <c:v>4.0999999999999996</c:v>
                </c:pt>
                <c:pt idx="604">
                  <c:v>4.3</c:v>
                </c:pt>
                <c:pt idx="605">
                  <c:v>4.4000000000000004</c:v>
                </c:pt>
                <c:pt idx="606">
                  <c:v>4.5999999999999996</c:v>
                </c:pt>
                <c:pt idx="607">
                  <c:v>4.4000000000000004</c:v>
                </c:pt>
                <c:pt idx="608">
                  <c:v>4.5999999999999996</c:v>
                </c:pt>
                <c:pt idx="609">
                  <c:v>4.4000000000000004</c:v>
                </c:pt>
                <c:pt idx="610">
                  <c:v>4.3</c:v>
                </c:pt>
                <c:pt idx="611">
                  <c:v>4.3</c:v>
                </c:pt>
                <c:pt idx="612">
                  <c:v>4.2</c:v>
                </c:pt>
                <c:pt idx="613">
                  <c:v>4.3</c:v>
                </c:pt>
                <c:pt idx="614">
                  <c:v>3.9</c:v>
                </c:pt>
                <c:pt idx="615">
                  <c:v>4.0999999999999996</c:v>
                </c:pt>
                <c:pt idx="616">
                  <c:v>4.2</c:v>
                </c:pt>
                <c:pt idx="617">
                  <c:v>4.2</c:v>
                </c:pt>
                <c:pt idx="618">
                  <c:v>4.2</c:v>
                </c:pt>
                <c:pt idx="619">
                  <c:v>4.0999999999999996</c:v>
                </c:pt>
                <c:pt idx="620">
                  <c:v>4.0999999999999996</c:v>
                </c:pt>
                <c:pt idx="621">
                  <c:v>4.0999999999999996</c:v>
                </c:pt>
                <c:pt idx="622">
                  <c:v>4</c:v>
                </c:pt>
                <c:pt idx="623">
                  <c:v>4</c:v>
                </c:pt>
                <c:pt idx="624">
                  <c:v>3.9</c:v>
                </c:pt>
                <c:pt idx="625">
                  <c:v>4.0999999999999996</c:v>
                </c:pt>
                <c:pt idx="626">
                  <c:v>3.8</c:v>
                </c:pt>
                <c:pt idx="627">
                  <c:v>3.7</c:v>
                </c:pt>
                <c:pt idx="628">
                  <c:v>3.9</c:v>
                </c:pt>
                <c:pt idx="629">
                  <c:v>3.8</c:v>
                </c:pt>
                <c:pt idx="630">
                  <c:v>3.9</c:v>
                </c:pt>
                <c:pt idx="631">
                  <c:v>3.9</c:v>
                </c:pt>
                <c:pt idx="632">
                  <c:v>3.9</c:v>
                </c:pt>
                <c:pt idx="633">
                  <c:v>3.9</c:v>
                </c:pt>
                <c:pt idx="634">
                  <c:v>3.9</c:v>
                </c:pt>
                <c:pt idx="635">
                  <c:v>4</c:v>
                </c:pt>
                <c:pt idx="636">
                  <c:v>4.2</c:v>
                </c:pt>
                <c:pt idx="637">
                  <c:v>4.3</c:v>
                </c:pt>
                <c:pt idx="638">
                  <c:v>4.3</c:v>
                </c:pt>
                <c:pt idx="639">
                  <c:v>4.5</c:v>
                </c:pt>
                <c:pt idx="640">
                  <c:v>4.4000000000000004</c:v>
                </c:pt>
                <c:pt idx="641">
                  <c:v>4.5999999999999996</c:v>
                </c:pt>
                <c:pt idx="642">
                  <c:v>4.5999999999999996</c:v>
                </c:pt>
                <c:pt idx="643">
                  <c:v>5</c:v>
                </c:pt>
                <c:pt idx="644">
                  <c:v>4.9000000000000004</c:v>
                </c:pt>
                <c:pt idx="645">
                  <c:v>5.4</c:v>
                </c:pt>
                <c:pt idx="646">
                  <c:v>5.7</c:v>
                </c:pt>
                <c:pt idx="647">
                  <c:v>5.8</c:v>
                </c:pt>
                <c:pt idx="648">
                  <c:v>5.8</c:v>
                </c:pt>
                <c:pt idx="649">
                  <c:v>5.8</c:v>
                </c:pt>
                <c:pt idx="650">
                  <c:v>5.9</c:v>
                </c:pt>
                <c:pt idx="651">
                  <c:v>6</c:v>
                </c:pt>
                <c:pt idx="652">
                  <c:v>5.8</c:v>
                </c:pt>
                <c:pt idx="653">
                  <c:v>6</c:v>
                </c:pt>
                <c:pt idx="654">
                  <c:v>5.9</c:v>
                </c:pt>
                <c:pt idx="655">
                  <c:v>5.9</c:v>
                </c:pt>
                <c:pt idx="656">
                  <c:v>5.9</c:v>
                </c:pt>
                <c:pt idx="657">
                  <c:v>5.8</c:v>
                </c:pt>
                <c:pt idx="658">
                  <c:v>6.1</c:v>
                </c:pt>
                <c:pt idx="659">
                  <c:v>6.2</c:v>
                </c:pt>
                <c:pt idx="660">
                  <c:v>6.2</c:v>
                </c:pt>
                <c:pt idx="661">
                  <c:v>6.1</c:v>
                </c:pt>
                <c:pt idx="662">
                  <c:v>6.1</c:v>
                </c:pt>
                <c:pt idx="663">
                  <c:v>6.4</c:v>
                </c:pt>
                <c:pt idx="664">
                  <c:v>6.4</c:v>
                </c:pt>
                <c:pt idx="665">
                  <c:v>6.7</c:v>
                </c:pt>
                <c:pt idx="666">
                  <c:v>6.6</c:v>
                </c:pt>
                <c:pt idx="667">
                  <c:v>6.3</c:v>
                </c:pt>
                <c:pt idx="668">
                  <c:v>6.4</c:v>
                </c:pt>
                <c:pt idx="669">
                  <c:v>6.2</c:v>
                </c:pt>
                <c:pt idx="670">
                  <c:v>6.2</c:v>
                </c:pt>
                <c:pt idx="671">
                  <c:v>5.8</c:v>
                </c:pt>
                <c:pt idx="672">
                  <c:v>5.7</c:v>
                </c:pt>
                <c:pt idx="673">
                  <c:v>5.6</c:v>
                </c:pt>
                <c:pt idx="674">
                  <c:v>5.8</c:v>
                </c:pt>
                <c:pt idx="675">
                  <c:v>5.7</c:v>
                </c:pt>
                <c:pt idx="676">
                  <c:v>5.8</c:v>
                </c:pt>
                <c:pt idx="677">
                  <c:v>5.7</c:v>
                </c:pt>
                <c:pt idx="678">
                  <c:v>5.5</c:v>
                </c:pt>
                <c:pt idx="679">
                  <c:v>5.6</c:v>
                </c:pt>
                <c:pt idx="680">
                  <c:v>5.6</c:v>
                </c:pt>
                <c:pt idx="681">
                  <c:v>5.6</c:v>
                </c:pt>
                <c:pt idx="682">
                  <c:v>5.5</c:v>
                </c:pt>
                <c:pt idx="683">
                  <c:v>5.5</c:v>
                </c:pt>
                <c:pt idx="684">
                  <c:v>5.4</c:v>
                </c:pt>
                <c:pt idx="685">
                  <c:v>5.5</c:v>
                </c:pt>
                <c:pt idx="686">
                  <c:v>5.3</c:v>
                </c:pt>
                <c:pt idx="687">
                  <c:v>5.0999999999999996</c:v>
                </c:pt>
                <c:pt idx="688">
                  <c:v>5</c:v>
                </c:pt>
                <c:pt idx="689">
                  <c:v>5</c:v>
                </c:pt>
                <c:pt idx="690">
                  <c:v>4.9000000000000004</c:v>
                </c:pt>
                <c:pt idx="691">
                  <c:v>4.9000000000000004</c:v>
                </c:pt>
                <c:pt idx="692">
                  <c:v>5</c:v>
                </c:pt>
                <c:pt idx="693">
                  <c:v>4.8</c:v>
                </c:pt>
                <c:pt idx="694">
                  <c:v>5</c:v>
                </c:pt>
                <c:pt idx="695">
                  <c:v>4.8</c:v>
                </c:pt>
                <c:pt idx="696">
                  <c:v>4.5999999999999996</c:v>
                </c:pt>
                <c:pt idx="697">
                  <c:v>4.8</c:v>
                </c:pt>
                <c:pt idx="698">
                  <c:v>4.7</c:v>
                </c:pt>
                <c:pt idx="699">
                  <c:v>4.7</c:v>
                </c:pt>
                <c:pt idx="700">
                  <c:v>4.7</c:v>
                </c:pt>
                <c:pt idx="701">
                  <c:v>4.5999999999999996</c:v>
                </c:pt>
                <c:pt idx="702">
                  <c:v>4.7</c:v>
                </c:pt>
                <c:pt idx="703">
                  <c:v>4.7</c:v>
                </c:pt>
                <c:pt idx="704">
                  <c:v>4.4000000000000004</c:v>
                </c:pt>
                <c:pt idx="705">
                  <c:v>4.4000000000000004</c:v>
                </c:pt>
                <c:pt idx="706">
                  <c:v>4.5</c:v>
                </c:pt>
                <c:pt idx="707">
                  <c:v>4.5</c:v>
                </c:pt>
                <c:pt idx="708">
                  <c:v>4.7</c:v>
                </c:pt>
                <c:pt idx="709">
                  <c:v>4.7</c:v>
                </c:pt>
                <c:pt idx="710">
                  <c:v>4.5</c:v>
                </c:pt>
                <c:pt idx="711">
                  <c:v>4.5999999999999996</c:v>
                </c:pt>
                <c:pt idx="712">
                  <c:v>4.5999999999999996</c:v>
                </c:pt>
                <c:pt idx="713">
                  <c:v>4.7</c:v>
                </c:pt>
                <c:pt idx="714">
                  <c:v>4.7</c:v>
                </c:pt>
                <c:pt idx="715">
                  <c:v>4.7</c:v>
                </c:pt>
                <c:pt idx="716">
                  <c:v>4.8</c:v>
                </c:pt>
                <c:pt idx="717">
                  <c:v>4.8</c:v>
                </c:pt>
                <c:pt idx="718">
                  <c:v>4.8</c:v>
                </c:pt>
                <c:pt idx="719">
                  <c:v>5.0999999999999996</c:v>
                </c:pt>
                <c:pt idx="720">
                  <c:v>5.2</c:v>
                </c:pt>
                <c:pt idx="721">
                  <c:v>5</c:v>
                </c:pt>
                <c:pt idx="722">
                  <c:v>5.2</c:v>
                </c:pt>
                <c:pt idx="723">
                  <c:v>5.2</c:v>
                </c:pt>
                <c:pt idx="724">
                  <c:v>5.6</c:v>
                </c:pt>
                <c:pt idx="725">
                  <c:v>5.8</c:v>
                </c:pt>
                <c:pt idx="726">
                  <c:v>6.2</c:v>
                </c:pt>
                <c:pt idx="727">
                  <c:v>6.3</c:v>
                </c:pt>
                <c:pt idx="728">
                  <c:v>6.7</c:v>
                </c:pt>
                <c:pt idx="729">
                  <c:v>7.1</c:v>
                </c:pt>
                <c:pt idx="730">
                  <c:v>7.4</c:v>
                </c:pt>
                <c:pt idx="731">
                  <c:v>8</c:v>
                </c:pt>
                <c:pt idx="732">
                  <c:v>8.6</c:v>
                </c:pt>
                <c:pt idx="733">
                  <c:v>9.1999999999999993</c:v>
                </c:pt>
                <c:pt idx="734">
                  <c:v>9.6999999999999993</c:v>
                </c:pt>
                <c:pt idx="735">
                  <c:v>10.1</c:v>
                </c:pt>
                <c:pt idx="736">
                  <c:v>10.6</c:v>
                </c:pt>
                <c:pt idx="737">
                  <c:v>10.6</c:v>
                </c:pt>
                <c:pt idx="738">
                  <c:v>10.5</c:v>
                </c:pt>
                <c:pt idx="739">
                  <c:v>10.7</c:v>
                </c:pt>
                <c:pt idx="740">
                  <c:v>10.9</c:v>
                </c:pt>
                <c:pt idx="741">
                  <c:v>11.1</c:v>
                </c:pt>
                <c:pt idx="742">
                  <c:v>11</c:v>
                </c:pt>
                <c:pt idx="743">
                  <c:v>10.9</c:v>
                </c:pt>
                <c:pt idx="744">
                  <c:v>11</c:v>
                </c:pt>
                <c:pt idx="745">
                  <c:v>10.9</c:v>
                </c:pt>
                <c:pt idx="746">
                  <c:v>10.9</c:v>
                </c:pt>
                <c:pt idx="747">
                  <c:v>10.9</c:v>
                </c:pt>
                <c:pt idx="748">
                  <c:v>10.4</c:v>
                </c:pt>
                <c:pt idx="749">
                  <c:v>10.4</c:v>
                </c:pt>
                <c:pt idx="750">
                  <c:v>10.3</c:v>
                </c:pt>
                <c:pt idx="751">
                  <c:v>10.3</c:v>
                </c:pt>
                <c:pt idx="752">
                  <c:v>10.199999999999999</c:v>
                </c:pt>
                <c:pt idx="753">
                  <c:v>10.1</c:v>
                </c:pt>
                <c:pt idx="754">
                  <c:v>10.5</c:v>
                </c:pt>
                <c:pt idx="755">
                  <c:v>10</c:v>
                </c:pt>
                <c:pt idx="756">
                  <c:v>9.6999999999999993</c:v>
                </c:pt>
                <c:pt idx="757">
                  <c:v>9.5</c:v>
                </c:pt>
                <c:pt idx="758">
                  <c:v>9.5</c:v>
                </c:pt>
                <c:pt idx="759">
                  <c:v>9.6</c:v>
                </c:pt>
                <c:pt idx="760">
                  <c:v>9.5</c:v>
                </c:pt>
                <c:pt idx="761">
                  <c:v>9.6</c:v>
                </c:pt>
                <c:pt idx="762">
                  <c:v>9.5</c:v>
                </c:pt>
                <c:pt idx="763">
                  <c:v>9.4</c:v>
                </c:pt>
                <c:pt idx="764">
                  <c:v>9.3000000000000007</c:v>
                </c:pt>
                <c:pt idx="765">
                  <c:v>9.1999999999999993</c:v>
                </c:pt>
                <c:pt idx="766">
                  <c:v>8.9</c:v>
                </c:pt>
                <c:pt idx="767">
                  <c:v>8.6999999999999993</c:v>
                </c:pt>
                <c:pt idx="768">
                  <c:v>8.4</c:v>
                </c:pt>
                <c:pt idx="769">
                  <c:v>8.4</c:v>
                </c:pt>
                <c:pt idx="770">
                  <c:v>8.4</c:v>
                </c:pt>
                <c:pt idx="771">
                  <c:v>8.3000000000000007</c:v>
                </c:pt>
                <c:pt idx="772">
                  <c:v>8.4</c:v>
                </c:pt>
                <c:pt idx="773">
                  <c:v>8.4</c:v>
                </c:pt>
                <c:pt idx="774">
                  <c:v>8.3000000000000007</c:v>
                </c:pt>
                <c:pt idx="775">
                  <c:v>8.3000000000000007</c:v>
                </c:pt>
                <c:pt idx="776">
                  <c:v>8</c:v>
                </c:pt>
                <c:pt idx="777">
                  <c:v>7.9</c:v>
                </c:pt>
                <c:pt idx="778">
                  <c:v>7.9</c:v>
                </c:pt>
                <c:pt idx="779">
                  <c:v>7.9</c:v>
                </c:pt>
                <c:pt idx="780">
                  <c:v>8.1999999999999993</c:v>
                </c:pt>
                <c:pt idx="781">
                  <c:v>7.8</c:v>
                </c:pt>
                <c:pt idx="782">
                  <c:v>7.6</c:v>
                </c:pt>
                <c:pt idx="783">
                  <c:v>7.8</c:v>
                </c:pt>
                <c:pt idx="784">
                  <c:v>7.9</c:v>
                </c:pt>
                <c:pt idx="785">
                  <c:v>7.7</c:v>
                </c:pt>
                <c:pt idx="786">
                  <c:v>7.7</c:v>
                </c:pt>
                <c:pt idx="787">
                  <c:v>7.7</c:v>
                </c:pt>
                <c:pt idx="788">
                  <c:v>7.7</c:v>
                </c:pt>
                <c:pt idx="789">
                  <c:v>7.5</c:v>
                </c:pt>
                <c:pt idx="790">
                  <c:v>7.2</c:v>
                </c:pt>
                <c:pt idx="791">
                  <c:v>6.8</c:v>
                </c:pt>
                <c:pt idx="792">
                  <c:v>6.8</c:v>
                </c:pt>
                <c:pt idx="793">
                  <c:v>6.9</c:v>
                </c:pt>
                <c:pt idx="794">
                  <c:v>6.7</c:v>
                </c:pt>
                <c:pt idx="795">
                  <c:v>6.4</c:v>
                </c:pt>
                <c:pt idx="796">
                  <c:v>6.4</c:v>
                </c:pt>
                <c:pt idx="797">
                  <c:v>6.3</c:v>
                </c:pt>
                <c:pt idx="798">
                  <c:v>6.2</c:v>
                </c:pt>
                <c:pt idx="799">
                  <c:v>6.3</c:v>
                </c:pt>
                <c:pt idx="800">
                  <c:v>5.9</c:v>
                </c:pt>
                <c:pt idx="801">
                  <c:v>5.6</c:v>
                </c:pt>
                <c:pt idx="802">
                  <c:v>5.9</c:v>
                </c:pt>
                <c:pt idx="803">
                  <c:v>5.7</c:v>
                </c:pt>
                <c:pt idx="804">
                  <c:v>5.8</c:v>
                </c:pt>
                <c:pt idx="805">
                  <c:v>5.6</c:v>
                </c:pt>
                <c:pt idx="806">
                  <c:v>5.6</c:v>
                </c:pt>
                <c:pt idx="807">
                  <c:v>5.5</c:v>
                </c:pt>
                <c:pt idx="808">
                  <c:v>5.7</c:v>
                </c:pt>
                <c:pt idx="809">
                  <c:v>5.3</c:v>
                </c:pt>
                <c:pt idx="810">
                  <c:v>5.2</c:v>
                </c:pt>
                <c:pt idx="811">
                  <c:v>5.0999999999999996</c:v>
                </c:pt>
                <c:pt idx="812">
                  <c:v>5.0999999999999996</c:v>
                </c:pt>
                <c:pt idx="813">
                  <c:v>5.0999999999999996</c:v>
                </c:pt>
                <c:pt idx="814">
                  <c:v>5.2</c:v>
                </c:pt>
                <c:pt idx="815">
                  <c:v>5.0999999999999996</c:v>
                </c:pt>
                <c:pt idx="816">
                  <c:v>4.8</c:v>
                </c:pt>
                <c:pt idx="817">
                  <c:v>4.9000000000000004</c:v>
                </c:pt>
                <c:pt idx="818">
                  <c:v>4.9000000000000004</c:v>
                </c:pt>
                <c:pt idx="819">
                  <c:v>5.0999999999999996</c:v>
                </c:pt>
                <c:pt idx="820">
                  <c:v>4.8</c:v>
                </c:pt>
                <c:pt idx="821">
                  <c:v>4.9000000000000004</c:v>
                </c:pt>
                <c:pt idx="822">
                  <c:v>5</c:v>
                </c:pt>
                <c:pt idx="823">
                  <c:v>5</c:v>
                </c:pt>
                <c:pt idx="824">
                  <c:v>5.0999999999999996</c:v>
                </c:pt>
                <c:pt idx="825">
                  <c:v>5</c:v>
                </c:pt>
                <c:pt idx="826">
                  <c:v>4.9000000000000004</c:v>
                </c:pt>
                <c:pt idx="827">
                  <c:v>4.8</c:v>
                </c:pt>
                <c:pt idx="828">
                  <c:v>4.7</c:v>
                </c:pt>
                <c:pt idx="829">
                  <c:v>4.5999999999999996</c:v>
                </c:pt>
                <c:pt idx="830">
                  <c:v>4.5</c:v>
                </c:pt>
                <c:pt idx="831">
                  <c:v>4.5</c:v>
                </c:pt>
                <c:pt idx="832">
                  <c:v>4.3</c:v>
                </c:pt>
                <c:pt idx="833">
                  <c:v>4.3</c:v>
                </c:pt>
                <c:pt idx="834">
                  <c:v>4.3</c:v>
                </c:pt>
                <c:pt idx="835">
                  <c:v>4.5</c:v>
                </c:pt>
                <c:pt idx="836">
                  <c:v>4.3</c:v>
                </c:pt>
                <c:pt idx="837">
                  <c:v>4.3</c:v>
                </c:pt>
                <c:pt idx="838">
                  <c:v>4.3</c:v>
                </c:pt>
                <c:pt idx="839">
                  <c:v>4.0999999999999996</c:v>
                </c:pt>
                <c:pt idx="840">
                  <c:v>4.0999999999999996</c:v>
                </c:pt>
                <c:pt idx="841">
                  <c:v>4</c:v>
                </c:pt>
                <c:pt idx="842">
                  <c:v>4</c:v>
                </c:pt>
                <c:pt idx="843">
                  <c:v>4.2</c:v>
                </c:pt>
                <c:pt idx="844">
                  <c:v>4</c:v>
                </c:pt>
                <c:pt idx="845">
                  <c:v>4.0999999999999996</c:v>
                </c:pt>
                <c:pt idx="846">
                  <c:v>3.8</c:v>
                </c:pt>
                <c:pt idx="847">
                  <c:v>3.9</c:v>
                </c:pt>
                <c:pt idx="848">
                  <c:v>3.8</c:v>
                </c:pt>
                <c:pt idx="849">
                  <c:v>3.8</c:v>
                </c:pt>
                <c:pt idx="850">
                  <c:v>3.7</c:v>
                </c:pt>
                <c:pt idx="851">
                  <c:v>4</c:v>
                </c:pt>
                <c:pt idx="852">
                  <c:v>4</c:v>
                </c:pt>
                <c:pt idx="853">
                  <c:v>3.8</c:v>
                </c:pt>
                <c:pt idx="854">
                  <c:v>3.9</c:v>
                </c:pt>
                <c:pt idx="855">
                  <c:v>3.9</c:v>
                </c:pt>
                <c:pt idx="856">
                  <c:v>3.7</c:v>
                </c:pt>
                <c:pt idx="857">
                  <c:v>3.6</c:v>
                </c:pt>
                <c:pt idx="858">
                  <c:v>3.7</c:v>
                </c:pt>
                <c:pt idx="859">
                  <c:v>3.7</c:v>
                </c:pt>
                <c:pt idx="860">
                  <c:v>3.6</c:v>
                </c:pt>
                <c:pt idx="861">
                  <c:v>3.7</c:v>
                </c:pt>
                <c:pt idx="862">
                  <c:v>3.6</c:v>
                </c:pt>
                <c:pt idx="863">
                  <c:v>3.5</c:v>
                </c:pt>
                <c:pt idx="864">
                  <c:v>3.5</c:v>
                </c:pt>
                <c:pt idx="865">
                  <c:v>3.5</c:v>
                </c:pt>
                <c:pt idx="866">
                  <c:v>4.4000000000000004</c:v>
                </c:pt>
                <c:pt idx="867">
                  <c:v>13.6</c:v>
                </c:pt>
                <c:pt idx="868">
                  <c:v>12.2</c:v>
                </c:pt>
                <c:pt idx="869">
                  <c:v>10.5</c:v>
                </c:pt>
                <c:pt idx="870">
                  <c:v>9.8000000000000007</c:v>
                </c:pt>
                <c:pt idx="871">
                  <c:v>8.3000000000000007</c:v>
                </c:pt>
                <c:pt idx="872">
                  <c:v>7.7</c:v>
                </c:pt>
                <c:pt idx="873">
                  <c:v>7</c:v>
                </c:pt>
                <c:pt idx="874">
                  <c:v>6.9</c:v>
                </c:pt>
                <c:pt idx="875" formatCode="General">
                  <c:v>6.7</c:v>
                </c:pt>
                <c:pt idx="876" formatCode="General">
                  <c:v>6.4</c:v>
                </c:pt>
                <c:pt idx="877" formatCode="General">
                  <c:v>6.3</c:v>
                </c:pt>
              </c:numCache>
            </c:numRef>
          </c:val>
          <c:smooth val="0"/>
          <c:extLst>
            <c:ext xmlns:c16="http://schemas.microsoft.com/office/drawing/2014/chart" uri="{C3380CC4-5D6E-409C-BE32-E72D297353CC}">
              <c16:uniqueId val="{00000001-94C4-3C43-85E0-6191593F89F3}"/>
            </c:ext>
          </c:extLst>
        </c:ser>
        <c:ser>
          <c:idx val="2"/>
          <c:order val="2"/>
          <c:tx>
            <c:strRef>
              <c:f>Sheet1!$D$3</c:f>
              <c:strCache>
                <c:ptCount val="1"/>
                <c:pt idx="0">
                  <c:v>Women</c:v>
                </c:pt>
              </c:strCache>
            </c:strRef>
          </c:tx>
          <c:spPr>
            <a:ln w="41275" cap="rnd">
              <a:solidFill>
                <a:srgbClr val="00B050"/>
              </a:solidFill>
              <a:round/>
            </a:ln>
            <a:effectLst/>
          </c:spPr>
          <c:marker>
            <c:symbol val="none"/>
          </c:marker>
          <c:cat>
            <c:numRef>
              <c:f>Sheet1!$A$4:$A$881</c:f>
              <c:numCache>
                <c:formatCode>mmm\-yy</c:formatCode>
                <c:ptCount val="878"/>
                <c:pt idx="0">
                  <c:v>17533</c:v>
                </c:pt>
                <c:pt idx="1">
                  <c:v>17564</c:v>
                </c:pt>
                <c:pt idx="2">
                  <c:v>17593</c:v>
                </c:pt>
                <c:pt idx="3">
                  <c:v>17624</c:v>
                </c:pt>
                <c:pt idx="4">
                  <c:v>17654</c:v>
                </c:pt>
                <c:pt idx="5">
                  <c:v>17685</c:v>
                </c:pt>
                <c:pt idx="6">
                  <c:v>17715</c:v>
                </c:pt>
                <c:pt idx="7">
                  <c:v>17746</c:v>
                </c:pt>
                <c:pt idx="8">
                  <c:v>17777</c:v>
                </c:pt>
                <c:pt idx="9">
                  <c:v>17807</c:v>
                </c:pt>
                <c:pt idx="10">
                  <c:v>17838</c:v>
                </c:pt>
                <c:pt idx="11">
                  <c:v>17868</c:v>
                </c:pt>
                <c:pt idx="12">
                  <c:v>17899</c:v>
                </c:pt>
                <c:pt idx="13">
                  <c:v>17930</c:v>
                </c:pt>
                <c:pt idx="14">
                  <c:v>17958</c:v>
                </c:pt>
                <c:pt idx="15">
                  <c:v>17989</c:v>
                </c:pt>
                <c:pt idx="16">
                  <c:v>18019</c:v>
                </c:pt>
                <c:pt idx="17">
                  <c:v>18050</c:v>
                </c:pt>
                <c:pt idx="18">
                  <c:v>18080</c:v>
                </c:pt>
                <c:pt idx="19">
                  <c:v>18111</c:v>
                </c:pt>
                <c:pt idx="20">
                  <c:v>18142</c:v>
                </c:pt>
                <c:pt idx="21">
                  <c:v>18172</c:v>
                </c:pt>
                <c:pt idx="22">
                  <c:v>18203</c:v>
                </c:pt>
                <c:pt idx="23">
                  <c:v>18233</c:v>
                </c:pt>
                <c:pt idx="24">
                  <c:v>18264</c:v>
                </c:pt>
                <c:pt idx="25">
                  <c:v>18295</c:v>
                </c:pt>
                <c:pt idx="26">
                  <c:v>18323</c:v>
                </c:pt>
                <c:pt idx="27">
                  <c:v>18354</c:v>
                </c:pt>
                <c:pt idx="28">
                  <c:v>18384</c:v>
                </c:pt>
                <c:pt idx="29">
                  <c:v>18415</c:v>
                </c:pt>
                <c:pt idx="30">
                  <c:v>18445</c:v>
                </c:pt>
                <c:pt idx="31">
                  <c:v>18476</c:v>
                </c:pt>
                <c:pt idx="32">
                  <c:v>18507</c:v>
                </c:pt>
                <c:pt idx="33">
                  <c:v>18537</c:v>
                </c:pt>
                <c:pt idx="34">
                  <c:v>18568</c:v>
                </c:pt>
                <c:pt idx="35">
                  <c:v>18598</c:v>
                </c:pt>
                <c:pt idx="36">
                  <c:v>18629</c:v>
                </c:pt>
                <c:pt idx="37">
                  <c:v>18660</c:v>
                </c:pt>
                <c:pt idx="38">
                  <c:v>18688</c:v>
                </c:pt>
                <c:pt idx="39">
                  <c:v>18719</c:v>
                </c:pt>
                <c:pt idx="40">
                  <c:v>18749</c:v>
                </c:pt>
                <c:pt idx="41">
                  <c:v>18780</c:v>
                </c:pt>
                <c:pt idx="42">
                  <c:v>18810</c:v>
                </c:pt>
                <c:pt idx="43">
                  <c:v>18841</c:v>
                </c:pt>
                <c:pt idx="44">
                  <c:v>18872</c:v>
                </c:pt>
                <c:pt idx="45">
                  <c:v>18902</c:v>
                </c:pt>
                <c:pt idx="46">
                  <c:v>18933</c:v>
                </c:pt>
                <c:pt idx="47">
                  <c:v>18963</c:v>
                </c:pt>
                <c:pt idx="48">
                  <c:v>18994</c:v>
                </c:pt>
                <c:pt idx="49">
                  <c:v>19025</c:v>
                </c:pt>
                <c:pt idx="50">
                  <c:v>19054</c:v>
                </c:pt>
                <c:pt idx="51">
                  <c:v>19085</c:v>
                </c:pt>
                <c:pt idx="52">
                  <c:v>19115</c:v>
                </c:pt>
                <c:pt idx="53">
                  <c:v>19146</c:v>
                </c:pt>
                <c:pt idx="54">
                  <c:v>19176</c:v>
                </c:pt>
                <c:pt idx="55">
                  <c:v>19207</c:v>
                </c:pt>
                <c:pt idx="56">
                  <c:v>19238</c:v>
                </c:pt>
                <c:pt idx="57">
                  <c:v>19268</c:v>
                </c:pt>
                <c:pt idx="58">
                  <c:v>19299</c:v>
                </c:pt>
                <c:pt idx="59">
                  <c:v>19329</c:v>
                </c:pt>
                <c:pt idx="60">
                  <c:v>19360</c:v>
                </c:pt>
                <c:pt idx="61">
                  <c:v>19391</c:v>
                </c:pt>
                <c:pt idx="62">
                  <c:v>19419</c:v>
                </c:pt>
                <c:pt idx="63">
                  <c:v>19450</c:v>
                </c:pt>
                <c:pt idx="64">
                  <c:v>19480</c:v>
                </c:pt>
                <c:pt idx="65">
                  <c:v>19511</c:v>
                </c:pt>
                <c:pt idx="66">
                  <c:v>19541</c:v>
                </c:pt>
                <c:pt idx="67">
                  <c:v>19572</c:v>
                </c:pt>
                <c:pt idx="68">
                  <c:v>19603</c:v>
                </c:pt>
                <c:pt idx="69">
                  <c:v>19633</c:v>
                </c:pt>
                <c:pt idx="70">
                  <c:v>19664</c:v>
                </c:pt>
                <c:pt idx="71">
                  <c:v>19694</c:v>
                </c:pt>
                <c:pt idx="72">
                  <c:v>19725</c:v>
                </c:pt>
                <c:pt idx="73">
                  <c:v>19756</c:v>
                </c:pt>
                <c:pt idx="74">
                  <c:v>19784</c:v>
                </c:pt>
                <c:pt idx="75">
                  <c:v>19815</c:v>
                </c:pt>
                <c:pt idx="76">
                  <c:v>19845</c:v>
                </c:pt>
                <c:pt idx="77">
                  <c:v>19876</c:v>
                </c:pt>
                <c:pt idx="78">
                  <c:v>19906</c:v>
                </c:pt>
                <c:pt idx="79">
                  <c:v>19937</c:v>
                </c:pt>
                <c:pt idx="80">
                  <c:v>19968</c:v>
                </c:pt>
                <c:pt idx="81">
                  <c:v>19998</c:v>
                </c:pt>
                <c:pt idx="82">
                  <c:v>20029</c:v>
                </c:pt>
                <c:pt idx="83">
                  <c:v>20059</c:v>
                </c:pt>
                <c:pt idx="84">
                  <c:v>20090</c:v>
                </c:pt>
                <c:pt idx="85">
                  <c:v>20121</c:v>
                </c:pt>
                <c:pt idx="86">
                  <c:v>20149</c:v>
                </c:pt>
                <c:pt idx="87">
                  <c:v>20180</c:v>
                </c:pt>
                <c:pt idx="88">
                  <c:v>20210</c:v>
                </c:pt>
                <c:pt idx="89">
                  <c:v>20241</c:v>
                </c:pt>
                <c:pt idx="90">
                  <c:v>20271</c:v>
                </c:pt>
                <c:pt idx="91">
                  <c:v>20302</c:v>
                </c:pt>
                <c:pt idx="92">
                  <c:v>20333</c:v>
                </c:pt>
                <c:pt idx="93">
                  <c:v>20363</c:v>
                </c:pt>
                <c:pt idx="94">
                  <c:v>20394</c:v>
                </c:pt>
                <c:pt idx="95">
                  <c:v>20424</c:v>
                </c:pt>
                <c:pt idx="96">
                  <c:v>20455</c:v>
                </c:pt>
                <c:pt idx="97">
                  <c:v>20486</c:v>
                </c:pt>
                <c:pt idx="98">
                  <c:v>20515</c:v>
                </c:pt>
                <c:pt idx="99">
                  <c:v>20546</c:v>
                </c:pt>
                <c:pt idx="100">
                  <c:v>20576</c:v>
                </c:pt>
                <c:pt idx="101">
                  <c:v>20607</c:v>
                </c:pt>
                <c:pt idx="102">
                  <c:v>20637</c:v>
                </c:pt>
                <c:pt idx="103">
                  <c:v>20668</c:v>
                </c:pt>
                <c:pt idx="104">
                  <c:v>20699</c:v>
                </c:pt>
                <c:pt idx="105">
                  <c:v>20729</c:v>
                </c:pt>
                <c:pt idx="106">
                  <c:v>20760</c:v>
                </c:pt>
                <c:pt idx="107">
                  <c:v>20790</c:v>
                </c:pt>
                <c:pt idx="108">
                  <c:v>20821</c:v>
                </c:pt>
                <c:pt idx="109">
                  <c:v>20852</c:v>
                </c:pt>
                <c:pt idx="110">
                  <c:v>20880</c:v>
                </c:pt>
                <c:pt idx="111">
                  <c:v>20911</c:v>
                </c:pt>
                <c:pt idx="112">
                  <c:v>20941</c:v>
                </c:pt>
                <c:pt idx="113">
                  <c:v>20972</c:v>
                </c:pt>
                <c:pt idx="114">
                  <c:v>21002</c:v>
                </c:pt>
                <c:pt idx="115">
                  <c:v>21033</c:v>
                </c:pt>
                <c:pt idx="116">
                  <c:v>21064</c:v>
                </c:pt>
                <c:pt idx="117">
                  <c:v>21094</c:v>
                </c:pt>
                <c:pt idx="118">
                  <c:v>21125</c:v>
                </c:pt>
                <c:pt idx="119">
                  <c:v>21155</c:v>
                </c:pt>
                <c:pt idx="120">
                  <c:v>21186</c:v>
                </c:pt>
                <c:pt idx="121">
                  <c:v>21217</c:v>
                </c:pt>
                <c:pt idx="122">
                  <c:v>21245</c:v>
                </c:pt>
                <c:pt idx="123">
                  <c:v>21276</c:v>
                </c:pt>
                <c:pt idx="124">
                  <c:v>21306</c:v>
                </c:pt>
                <c:pt idx="125">
                  <c:v>21337</c:v>
                </c:pt>
                <c:pt idx="126">
                  <c:v>21367</c:v>
                </c:pt>
                <c:pt idx="127">
                  <c:v>21398</c:v>
                </c:pt>
                <c:pt idx="128">
                  <c:v>21429</c:v>
                </c:pt>
                <c:pt idx="129">
                  <c:v>21459</c:v>
                </c:pt>
                <c:pt idx="130">
                  <c:v>21490</c:v>
                </c:pt>
                <c:pt idx="131">
                  <c:v>21520</c:v>
                </c:pt>
                <c:pt idx="132">
                  <c:v>21551</c:v>
                </c:pt>
                <c:pt idx="133">
                  <c:v>21582</c:v>
                </c:pt>
                <c:pt idx="134">
                  <c:v>21610</c:v>
                </c:pt>
                <c:pt idx="135">
                  <c:v>21641</c:v>
                </c:pt>
                <c:pt idx="136">
                  <c:v>21671</c:v>
                </c:pt>
                <c:pt idx="137">
                  <c:v>21702</c:v>
                </c:pt>
                <c:pt idx="138">
                  <c:v>21732</c:v>
                </c:pt>
                <c:pt idx="139">
                  <c:v>21763</c:v>
                </c:pt>
                <c:pt idx="140">
                  <c:v>21794</c:v>
                </c:pt>
                <c:pt idx="141">
                  <c:v>21824</c:v>
                </c:pt>
                <c:pt idx="142">
                  <c:v>21855</c:v>
                </c:pt>
                <c:pt idx="143">
                  <c:v>21885</c:v>
                </c:pt>
                <c:pt idx="144">
                  <c:v>21916</c:v>
                </c:pt>
                <c:pt idx="145">
                  <c:v>21947</c:v>
                </c:pt>
                <c:pt idx="146">
                  <c:v>21976</c:v>
                </c:pt>
                <c:pt idx="147">
                  <c:v>22007</c:v>
                </c:pt>
                <c:pt idx="148">
                  <c:v>22037</c:v>
                </c:pt>
                <c:pt idx="149">
                  <c:v>22068</c:v>
                </c:pt>
                <c:pt idx="150">
                  <c:v>22098</c:v>
                </c:pt>
                <c:pt idx="151">
                  <c:v>22129</c:v>
                </c:pt>
                <c:pt idx="152">
                  <c:v>22160</c:v>
                </c:pt>
                <c:pt idx="153">
                  <c:v>22190</c:v>
                </c:pt>
                <c:pt idx="154">
                  <c:v>22221</c:v>
                </c:pt>
                <c:pt idx="155">
                  <c:v>22251</c:v>
                </c:pt>
                <c:pt idx="156">
                  <c:v>22282</c:v>
                </c:pt>
                <c:pt idx="157">
                  <c:v>22313</c:v>
                </c:pt>
                <c:pt idx="158">
                  <c:v>22341</c:v>
                </c:pt>
                <c:pt idx="159">
                  <c:v>22372</c:v>
                </c:pt>
                <c:pt idx="160">
                  <c:v>22402</c:v>
                </c:pt>
                <c:pt idx="161">
                  <c:v>22433</c:v>
                </c:pt>
                <c:pt idx="162">
                  <c:v>22463</c:v>
                </c:pt>
                <c:pt idx="163">
                  <c:v>22494</c:v>
                </c:pt>
                <c:pt idx="164">
                  <c:v>22525</c:v>
                </c:pt>
                <c:pt idx="165">
                  <c:v>22555</c:v>
                </c:pt>
                <c:pt idx="166">
                  <c:v>22586</c:v>
                </c:pt>
                <c:pt idx="167">
                  <c:v>22616</c:v>
                </c:pt>
                <c:pt idx="168">
                  <c:v>22647</c:v>
                </c:pt>
                <c:pt idx="169">
                  <c:v>22678</c:v>
                </c:pt>
                <c:pt idx="170">
                  <c:v>22706</c:v>
                </c:pt>
                <c:pt idx="171">
                  <c:v>22737</c:v>
                </c:pt>
                <c:pt idx="172">
                  <c:v>22767</c:v>
                </c:pt>
                <c:pt idx="173">
                  <c:v>22798</c:v>
                </c:pt>
                <c:pt idx="174">
                  <c:v>22828</c:v>
                </c:pt>
                <c:pt idx="175">
                  <c:v>22859</c:v>
                </c:pt>
                <c:pt idx="176">
                  <c:v>22890</c:v>
                </c:pt>
                <c:pt idx="177">
                  <c:v>22920</c:v>
                </c:pt>
                <c:pt idx="178">
                  <c:v>22951</c:v>
                </c:pt>
                <c:pt idx="179">
                  <c:v>22981</c:v>
                </c:pt>
                <c:pt idx="180">
                  <c:v>23012</c:v>
                </c:pt>
                <c:pt idx="181">
                  <c:v>23043</c:v>
                </c:pt>
                <c:pt idx="182">
                  <c:v>23071</c:v>
                </c:pt>
                <c:pt idx="183">
                  <c:v>23102</c:v>
                </c:pt>
                <c:pt idx="184">
                  <c:v>23132</c:v>
                </c:pt>
                <c:pt idx="185">
                  <c:v>23163</c:v>
                </c:pt>
                <c:pt idx="186">
                  <c:v>23193</c:v>
                </c:pt>
                <c:pt idx="187">
                  <c:v>23224</c:v>
                </c:pt>
                <c:pt idx="188">
                  <c:v>23255</c:v>
                </c:pt>
                <c:pt idx="189">
                  <c:v>23285</c:v>
                </c:pt>
                <c:pt idx="190">
                  <c:v>23316</c:v>
                </c:pt>
                <c:pt idx="191">
                  <c:v>23346</c:v>
                </c:pt>
                <c:pt idx="192">
                  <c:v>23377</c:v>
                </c:pt>
                <c:pt idx="193">
                  <c:v>23408</c:v>
                </c:pt>
                <c:pt idx="194">
                  <c:v>23437</c:v>
                </c:pt>
                <c:pt idx="195">
                  <c:v>23468</c:v>
                </c:pt>
                <c:pt idx="196">
                  <c:v>23498</c:v>
                </c:pt>
                <c:pt idx="197">
                  <c:v>23529</c:v>
                </c:pt>
                <c:pt idx="198">
                  <c:v>23559</c:v>
                </c:pt>
                <c:pt idx="199">
                  <c:v>23590</c:v>
                </c:pt>
                <c:pt idx="200">
                  <c:v>23621</c:v>
                </c:pt>
                <c:pt idx="201">
                  <c:v>23651</c:v>
                </c:pt>
                <c:pt idx="202">
                  <c:v>23682</c:v>
                </c:pt>
                <c:pt idx="203">
                  <c:v>23712</c:v>
                </c:pt>
                <c:pt idx="204">
                  <c:v>23743</c:v>
                </c:pt>
                <c:pt idx="205">
                  <c:v>23774</c:v>
                </c:pt>
                <c:pt idx="206">
                  <c:v>23802</c:v>
                </c:pt>
                <c:pt idx="207">
                  <c:v>23833</c:v>
                </c:pt>
                <c:pt idx="208">
                  <c:v>23863</c:v>
                </c:pt>
                <c:pt idx="209">
                  <c:v>23894</c:v>
                </c:pt>
                <c:pt idx="210">
                  <c:v>23924</c:v>
                </c:pt>
                <c:pt idx="211">
                  <c:v>23955</c:v>
                </c:pt>
                <c:pt idx="212">
                  <c:v>23986</c:v>
                </c:pt>
                <c:pt idx="213">
                  <c:v>24016</c:v>
                </c:pt>
                <c:pt idx="214">
                  <c:v>24047</c:v>
                </c:pt>
                <c:pt idx="215">
                  <c:v>24077</c:v>
                </c:pt>
                <c:pt idx="216">
                  <c:v>24108</c:v>
                </c:pt>
                <c:pt idx="217">
                  <c:v>24139</c:v>
                </c:pt>
                <c:pt idx="218">
                  <c:v>24167</c:v>
                </c:pt>
                <c:pt idx="219">
                  <c:v>24198</c:v>
                </c:pt>
                <c:pt idx="220">
                  <c:v>24228</c:v>
                </c:pt>
                <c:pt idx="221">
                  <c:v>24259</c:v>
                </c:pt>
                <c:pt idx="222">
                  <c:v>24289</c:v>
                </c:pt>
                <c:pt idx="223">
                  <c:v>24320</c:v>
                </c:pt>
                <c:pt idx="224">
                  <c:v>24351</c:v>
                </c:pt>
                <c:pt idx="225">
                  <c:v>24381</c:v>
                </c:pt>
                <c:pt idx="226">
                  <c:v>24412</c:v>
                </c:pt>
                <c:pt idx="227">
                  <c:v>24442</c:v>
                </c:pt>
                <c:pt idx="228">
                  <c:v>24473</c:v>
                </c:pt>
                <c:pt idx="229">
                  <c:v>24504</c:v>
                </c:pt>
                <c:pt idx="230">
                  <c:v>24532</c:v>
                </c:pt>
                <c:pt idx="231">
                  <c:v>24563</c:v>
                </c:pt>
                <c:pt idx="232">
                  <c:v>24593</c:v>
                </c:pt>
                <c:pt idx="233">
                  <c:v>24624</c:v>
                </c:pt>
                <c:pt idx="234">
                  <c:v>24654</c:v>
                </c:pt>
                <c:pt idx="235">
                  <c:v>24685</c:v>
                </c:pt>
                <c:pt idx="236">
                  <c:v>24716</c:v>
                </c:pt>
                <c:pt idx="237">
                  <c:v>24746</c:v>
                </c:pt>
                <c:pt idx="238">
                  <c:v>24777</c:v>
                </c:pt>
                <c:pt idx="239">
                  <c:v>24807</c:v>
                </c:pt>
                <c:pt idx="240">
                  <c:v>24838</c:v>
                </c:pt>
                <c:pt idx="241">
                  <c:v>24869</c:v>
                </c:pt>
                <c:pt idx="242">
                  <c:v>24898</c:v>
                </c:pt>
                <c:pt idx="243">
                  <c:v>24929</c:v>
                </c:pt>
                <c:pt idx="244">
                  <c:v>24959</c:v>
                </c:pt>
                <c:pt idx="245">
                  <c:v>24990</c:v>
                </c:pt>
                <c:pt idx="246">
                  <c:v>25020</c:v>
                </c:pt>
                <c:pt idx="247">
                  <c:v>25051</c:v>
                </c:pt>
                <c:pt idx="248">
                  <c:v>25082</c:v>
                </c:pt>
                <c:pt idx="249">
                  <c:v>25112</c:v>
                </c:pt>
                <c:pt idx="250">
                  <c:v>25143</c:v>
                </c:pt>
                <c:pt idx="251">
                  <c:v>25173</c:v>
                </c:pt>
                <c:pt idx="252">
                  <c:v>25204</c:v>
                </c:pt>
                <c:pt idx="253">
                  <c:v>25235</c:v>
                </c:pt>
                <c:pt idx="254">
                  <c:v>25263</c:v>
                </c:pt>
                <c:pt idx="255">
                  <c:v>25294</c:v>
                </c:pt>
                <c:pt idx="256">
                  <c:v>25324</c:v>
                </c:pt>
                <c:pt idx="257">
                  <c:v>25355</c:v>
                </c:pt>
                <c:pt idx="258">
                  <c:v>25385</c:v>
                </c:pt>
                <c:pt idx="259">
                  <c:v>25416</c:v>
                </c:pt>
                <c:pt idx="260">
                  <c:v>25447</c:v>
                </c:pt>
                <c:pt idx="261">
                  <c:v>25477</c:v>
                </c:pt>
                <c:pt idx="262">
                  <c:v>25508</c:v>
                </c:pt>
                <c:pt idx="263">
                  <c:v>25538</c:v>
                </c:pt>
                <c:pt idx="264">
                  <c:v>25569</c:v>
                </c:pt>
                <c:pt idx="265">
                  <c:v>25600</c:v>
                </c:pt>
                <c:pt idx="266">
                  <c:v>25628</c:v>
                </c:pt>
                <c:pt idx="267">
                  <c:v>25659</c:v>
                </c:pt>
                <c:pt idx="268">
                  <c:v>25689</c:v>
                </c:pt>
                <c:pt idx="269">
                  <c:v>25720</c:v>
                </c:pt>
                <c:pt idx="270">
                  <c:v>25750</c:v>
                </c:pt>
                <c:pt idx="271">
                  <c:v>25781</c:v>
                </c:pt>
                <c:pt idx="272">
                  <c:v>25812</c:v>
                </c:pt>
                <c:pt idx="273">
                  <c:v>25842</c:v>
                </c:pt>
                <c:pt idx="274">
                  <c:v>25873</c:v>
                </c:pt>
                <c:pt idx="275">
                  <c:v>25903</c:v>
                </c:pt>
                <c:pt idx="276">
                  <c:v>25934</c:v>
                </c:pt>
                <c:pt idx="277">
                  <c:v>25965</c:v>
                </c:pt>
                <c:pt idx="278">
                  <c:v>25993</c:v>
                </c:pt>
                <c:pt idx="279">
                  <c:v>26024</c:v>
                </c:pt>
                <c:pt idx="280">
                  <c:v>26054</c:v>
                </c:pt>
                <c:pt idx="281">
                  <c:v>26085</c:v>
                </c:pt>
                <c:pt idx="282">
                  <c:v>26115</c:v>
                </c:pt>
                <c:pt idx="283">
                  <c:v>26146</c:v>
                </c:pt>
                <c:pt idx="284">
                  <c:v>26177</c:v>
                </c:pt>
                <c:pt idx="285">
                  <c:v>26207</c:v>
                </c:pt>
                <c:pt idx="286">
                  <c:v>26238</c:v>
                </c:pt>
                <c:pt idx="287">
                  <c:v>26268</c:v>
                </c:pt>
                <c:pt idx="288">
                  <c:v>26299</c:v>
                </c:pt>
                <c:pt idx="289">
                  <c:v>26330</c:v>
                </c:pt>
                <c:pt idx="290">
                  <c:v>26359</c:v>
                </c:pt>
                <c:pt idx="291">
                  <c:v>26390</c:v>
                </c:pt>
                <c:pt idx="292">
                  <c:v>26420</c:v>
                </c:pt>
                <c:pt idx="293">
                  <c:v>26451</c:v>
                </c:pt>
                <c:pt idx="294">
                  <c:v>26481</c:v>
                </c:pt>
                <c:pt idx="295">
                  <c:v>26512</c:v>
                </c:pt>
                <c:pt idx="296">
                  <c:v>26543</c:v>
                </c:pt>
                <c:pt idx="297">
                  <c:v>26573</c:v>
                </c:pt>
                <c:pt idx="298">
                  <c:v>26604</c:v>
                </c:pt>
                <c:pt idx="299">
                  <c:v>26634</c:v>
                </c:pt>
                <c:pt idx="300">
                  <c:v>26665</c:v>
                </c:pt>
                <c:pt idx="301">
                  <c:v>26696</c:v>
                </c:pt>
                <c:pt idx="302">
                  <c:v>26724</c:v>
                </c:pt>
                <c:pt idx="303">
                  <c:v>26755</c:v>
                </c:pt>
                <c:pt idx="304">
                  <c:v>26785</c:v>
                </c:pt>
                <c:pt idx="305">
                  <c:v>26816</c:v>
                </c:pt>
                <c:pt idx="306">
                  <c:v>26846</c:v>
                </c:pt>
                <c:pt idx="307">
                  <c:v>26877</c:v>
                </c:pt>
                <c:pt idx="308">
                  <c:v>26908</c:v>
                </c:pt>
                <c:pt idx="309">
                  <c:v>26938</c:v>
                </c:pt>
                <c:pt idx="310">
                  <c:v>26969</c:v>
                </c:pt>
                <c:pt idx="311">
                  <c:v>26999</c:v>
                </c:pt>
                <c:pt idx="312">
                  <c:v>27030</c:v>
                </c:pt>
                <c:pt idx="313">
                  <c:v>27061</c:v>
                </c:pt>
                <c:pt idx="314">
                  <c:v>27089</c:v>
                </c:pt>
                <c:pt idx="315">
                  <c:v>27120</c:v>
                </c:pt>
                <c:pt idx="316">
                  <c:v>27150</c:v>
                </c:pt>
                <c:pt idx="317">
                  <c:v>27181</c:v>
                </c:pt>
                <c:pt idx="318">
                  <c:v>27211</c:v>
                </c:pt>
                <c:pt idx="319">
                  <c:v>27242</c:v>
                </c:pt>
                <c:pt idx="320">
                  <c:v>27273</c:v>
                </c:pt>
                <c:pt idx="321">
                  <c:v>27303</c:v>
                </c:pt>
                <c:pt idx="322">
                  <c:v>27334</c:v>
                </c:pt>
                <c:pt idx="323">
                  <c:v>27364</c:v>
                </c:pt>
                <c:pt idx="324">
                  <c:v>27395</c:v>
                </c:pt>
                <c:pt idx="325">
                  <c:v>27426</c:v>
                </c:pt>
                <c:pt idx="326">
                  <c:v>27454</c:v>
                </c:pt>
                <c:pt idx="327">
                  <c:v>27485</c:v>
                </c:pt>
                <c:pt idx="328">
                  <c:v>27515</c:v>
                </c:pt>
                <c:pt idx="329">
                  <c:v>27546</c:v>
                </c:pt>
                <c:pt idx="330">
                  <c:v>27576</c:v>
                </c:pt>
                <c:pt idx="331">
                  <c:v>27607</c:v>
                </c:pt>
                <c:pt idx="332">
                  <c:v>27638</c:v>
                </c:pt>
                <c:pt idx="333">
                  <c:v>27668</c:v>
                </c:pt>
                <c:pt idx="334">
                  <c:v>27699</c:v>
                </c:pt>
                <c:pt idx="335">
                  <c:v>27729</c:v>
                </c:pt>
                <c:pt idx="336">
                  <c:v>27760</c:v>
                </c:pt>
                <c:pt idx="337">
                  <c:v>27791</c:v>
                </c:pt>
                <c:pt idx="338">
                  <c:v>27820</c:v>
                </c:pt>
                <c:pt idx="339">
                  <c:v>27851</c:v>
                </c:pt>
                <c:pt idx="340">
                  <c:v>27881</c:v>
                </c:pt>
                <c:pt idx="341">
                  <c:v>27912</c:v>
                </c:pt>
                <c:pt idx="342">
                  <c:v>27942</c:v>
                </c:pt>
                <c:pt idx="343">
                  <c:v>27973</c:v>
                </c:pt>
                <c:pt idx="344">
                  <c:v>28004</c:v>
                </c:pt>
                <c:pt idx="345">
                  <c:v>28034</c:v>
                </c:pt>
                <c:pt idx="346">
                  <c:v>28065</c:v>
                </c:pt>
                <c:pt idx="347">
                  <c:v>28095</c:v>
                </c:pt>
                <c:pt idx="348">
                  <c:v>28126</c:v>
                </c:pt>
                <c:pt idx="349">
                  <c:v>28157</c:v>
                </c:pt>
                <c:pt idx="350">
                  <c:v>28185</c:v>
                </c:pt>
                <c:pt idx="351">
                  <c:v>28216</c:v>
                </c:pt>
                <c:pt idx="352">
                  <c:v>28246</c:v>
                </c:pt>
                <c:pt idx="353">
                  <c:v>28277</c:v>
                </c:pt>
                <c:pt idx="354">
                  <c:v>28307</c:v>
                </c:pt>
                <c:pt idx="355">
                  <c:v>28338</c:v>
                </c:pt>
                <c:pt idx="356">
                  <c:v>28369</c:v>
                </c:pt>
                <c:pt idx="357">
                  <c:v>28399</c:v>
                </c:pt>
                <c:pt idx="358">
                  <c:v>28430</c:v>
                </c:pt>
                <c:pt idx="359">
                  <c:v>28460</c:v>
                </c:pt>
                <c:pt idx="360">
                  <c:v>28491</c:v>
                </c:pt>
                <c:pt idx="361">
                  <c:v>28522</c:v>
                </c:pt>
                <c:pt idx="362">
                  <c:v>28550</c:v>
                </c:pt>
                <c:pt idx="363">
                  <c:v>28581</c:v>
                </c:pt>
                <c:pt idx="364">
                  <c:v>28611</c:v>
                </c:pt>
                <c:pt idx="365">
                  <c:v>28642</c:v>
                </c:pt>
                <c:pt idx="366">
                  <c:v>28672</c:v>
                </c:pt>
                <c:pt idx="367">
                  <c:v>28703</c:v>
                </c:pt>
                <c:pt idx="368">
                  <c:v>28734</c:v>
                </c:pt>
                <c:pt idx="369">
                  <c:v>28764</c:v>
                </c:pt>
                <c:pt idx="370">
                  <c:v>28795</c:v>
                </c:pt>
                <c:pt idx="371">
                  <c:v>28825</c:v>
                </c:pt>
                <c:pt idx="372">
                  <c:v>28856</c:v>
                </c:pt>
                <c:pt idx="373">
                  <c:v>28887</c:v>
                </c:pt>
                <c:pt idx="374">
                  <c:v>28915</c:v>
                </c:pt>
                <c:pt idx="375">
                  <c:v>28946</c:v>
                </c:pt>
                <c:pt idx="376">
                  <c:v>28976</c:v>
                </c:pt>
                <c:pt idx="377">
                  <c:v>29007</c:v>
                </c:pt>
                <c:pt idx="378">
                  <c:v>29037</c:v>
                </c:pt>
                <c:pt idx="379">
                  <c:v>29068</c:v>
                </c:pt>
                <c:pt idx="380">
                  <c:v>29099</c:v>
                </c:pt>
                <c:pt idx="381">
                  <c:v>29129</c:v>
                </c:pt>
                <c:pt idx="382">
                  <c:v>29160</c:v>
                </c:pt>
                <c:pt idx="383">
                  <c:v>29190</c:v>
                </c:pt>
                <c:pt idx="384">
                  <c:v>29221</c:v>
                </c:pt>
                <c:pt idx="385">
                  <c:v>29252</c:v>
                </c:pt>
                <c:pt idx="386">
                  <c:v>29281</c:v>
                </c:pt>
                <c:pt idx="387">
                  <c:v>29312</c:v>
                </c:pt>
                <c:pt idx="388">
                  <c:v>29342</c:v>
                </c:pt>
                <c:pt idx="389">
                  <c:v>29373</c:v>
                </c:pt>
                <c:pt idx="390">
                  <c:v>29403</c:v>
                </c:pt>
                <c:pt idx="391">
                  <c:v>29434</c:v>
                </c:pt>
                <c:pt idx="392">
                  <c:v>29465</c:v>
                </c:pt>
                <c:pt idx="393">
                  <c:v>29495</c:v>
                </c:pt>
                <c:pt idx="394">
                  <c:v>29526</c:v>
                </c:pt>
                <c:pt idx="395">
                  <c:v>29556</c:v>
                </c:pt>
                <c:pt idx="396">
                  <c:v>29587</c:v>
                </c:pt>
                <c:pt idx="397">
                  <c:v>29618</c:v>
                </c:pt>
                <c:pt idx="398">
                  <c:v>29646</c:v>
                </c:pt>
                <c:pt idx="399">
                  <c:v>29677</c:v>
                </c:pt>
                <c:pt idx="400">
                  <c:v>29707</c:v>
                </c:pt>
                <c:pt idx="401">
                  <c:v>29738</c:v>
                </c:pt>
                <c:pt idx="402">
                  <c:v>29768</c:v>
                </c:pt>
                <c:pt idx="403">
                  <c:v>29799</c:v>
                </c:pt>
                <c:pt idx="404">
                  <c:v>29830</c:v>
                </c:pt>
                <c:pt idx="405">
                  <c:v>29860</c:v>
                </c:pt>
                <c:pt idx="406">
                  <c:v>29891</c:v>
                </c:pt>
                <c:pt idx="407">
                  <c:v>29921</c:v>
                </c:pt>
                <c:pt idx="408">
                  <c:v>29952</c:v>
                </c:pt>
                <c:pt idx="409">
                  <c:v>29983</c:v>
                </c:pt>
                <c:pt idx="410">
                  <c:v>30011</c:v>
                </c:pt>
                <c:pt idx="411">
                  <c:v>30042</c:v>
                </c:pt>
                <c:pt idx="412">
                  <c:v>30072</c:v>
                </c:pt>
                <c:pt idx="413">
                  <c:v>30103</c:v>
                </c:pt>
                <c:pt idx="414">
                  <c:v>30133</c:v>
                </c:pt>
                <c:pt idx="415">
                  <c:v>30164</c:v>
                </c:pt>
                <c:pt idx="416">
                  <c:v>30195</c:v>
                </c:pt>
                <c:pt idx="417">
                  <c:v>30225</c:v>
                </c:pt>
                <c:pt idx="418">
                  <c:v>30256</c:v>
                </c:pt>
                <c:pt idx="419">
                  <c:v>30286</c:v>
                </c:pt>
                <c:pt idx="420">
                  <c:v>30317</c:v>
                </c:pt>
                <c:pt idx="421">
                  <c:v>30348</c:v>
                </c:pt>
                <c:pt idx="422">
                  <c:v>30376</c:v>
                </c:pt>
                <c:pt idx="423">
                  <c:v>30407</c:v>
                </c:pt>
                <c:pt idx="424">
                  <c:v>30437</c:v>
                </c:pt>
                <c:pt idx="425">
                  <c:v>30468</c:v>
                </c:pt>
                <c:pt idx="426">
                  <c:v>30498</c:v>
                </c:pt>
                <c:pt idx="427">
                  <c:v>30529</c:v>
                </c:pt>
                <c:pt idx="428">
                  <c:v>30560</c:v>
                </c:pt>
                <c:pt idx="429">
                  <c:v>30590</c:v>
                </c:pt>
                <c:pt idx="430">
                  <c:v>30621</c:v>
                </c:pt>
                <c:pt idx="431">
                  <c:v>30651</c:v>
                </c:pt>
                <c:pt idx="432">
                  <c:v>30682</c:v>
                </c:pt>
                <c:pt idx="433">
                  <c:v>30713</c:v>
                </c:pt>
                <c:pt idx="434">
                  <c:v>30742</c:v>
                </c:pt>
                <c:pt idx="435">
                  <c:v>30773</c:v>
                </c:pt>
                <c:pt idx="436">
                  <c:v>30803</c:v>
                </c:pt>
                <c:pt idx="437">
                  <c:v>30834</c:v>
                </c:pt>
                <c:pt idx="438">
                  <c:v>30864</c:v>
                </c:pt>
                <c:pt idx="439">
                  <c:v>30895</c:v>
                </c:pt>
                <c:pt idx="440">
                  <c:v>30926</c:v>
                </c:pt>
                <c:pt idx="441">
                  <c:v>30956</c:v>
                </c:pt>
                <c:pt idx="442">
                  <c:v>30987</c:v>
                </c:pt>
                <c:pt idx="443">
                  <c:v>31017</c:v>
                </c:pt>
                <c:pt idx="444">
                  <c:v>31048</c:v>
                </c:pt>
                <c:pt idx="445">
                  <c:v>31079</c:v>
                </c:pt>
                <c:pt idx="446">
                  <c:v>31107</c:v>
                </c:pt>
                <c:pt idx="447">
                  <c:v>31138</c:v>
                </c:pt>
                <c:pt idx="448">
                  <c:v>31168</c:v>
                </c:pt>
                <c:pt idx="449">
                  <c:v>31199</c:v>
                </c:pt>
                <c:pt idx="450">
                  <c:v>31229</c:v>
                </c:pt>
                <c:pt idx="451">
                  <c:v>31260</c:v>
                </c:pt>
                <c:pt idx="452">
                  <c:v>31291</c:v>
                </c:pt>
                <c:pt idx="453">
                  <c:v>31321</c:v>
                </c:pt>
                <c:pt idx="454">
                  <c:v>31352</c:v>
                </c:pt>
                <c:pt idx="455">
                  <c:v>31382</c:v>
                </c:pt>
                <c:pt idx="456">
                  <c:v>31413</c:v>
                </c:pt>
                <c:pt idx="457">
                  <c:v>31444</c:v>
                </c:pt>
                <c:pt idx="458">
                  <c:v>31472</c:v>
                </c:pt>
                <c:pt idx="459">
                  <c:v>31503</c:v>
                </c:pt>
                <c:pt idx="460">
                  <c:v>31533</c:v>
                </c:pt>
                <c:pt idx="461">
                  <c:v>31564</c:v>
                </c:pt>
                <c:pt idx="462">
                  <c:v>31594</c:v>
                </c:pt>
                <c:pt idx="463">
                  <c:v>31625</c:v>
                </c:pt>
                <c:pt idx="464">
                  <c:v>31656</c:v>
                </c:pt>
                <c:pt idx="465">
                  <c:v>31686</c:v>
                </c:pt>
                <c:pt idx="466">
                  <c:v>31717</c:v>
                </c:pt>
                <c:pt idx="467">
                  <c:v>31747</c:v>
                </c:pt>
                <c:pt idx="468">
                  <c:v>31778</c:v>
                </c:pt>
                <c:pt idx="469">
                  <c:v>31809</c:v>
                </c:pt>
                <c:pt idx="470">
                  <c:v>31837</c:v>
                </c:pt>
                <c:pt idx="471">
                  <c:v>31868</c:v>
                </c:pt>
                <c:pt idx="472">
                  <c:v>31898</c:v>
                </c:pt>
                <c:pt idx="473">
                  <c:v>31929</c:v>
                </c:pt>
                <c:pt idx="474">
                  <c:v>31959</c:v>
                </c:pt>
                <c:pt idx="475">
                  <c:v>31990</c:v>
                </c:pt>
                <c:pt idx="476">
                  <c:v>32021</c:v>
                </c:pt>
                <c:pt idx="477">
                  <c:v>32051</c:v>
                </c:pt>
                <c:pt idx="478">
                  <c:v>32082</c:v>
                </c:pt>
                <c:pt idx="479">
                  <c:v>32112</c:v>
                </c:pt>
                <c:pt idx="480">
                  <c:v>32143</c:v>
                </c:pt>
                <c:pt idx="481">
                  <c:v>32174</c:v>
                </c:pt>
                <c:pt idx="482">
                  <c:v>32203</c:v>
                </c:pt>
                <c:pt idx="483">
                  <c:v>32234</c:v>
                </c:pt>
                <c:pt idx="484">
                  <c:v>32264</c:v>
                </c:pt>
                <c:pt idx="485">
                  <c:v>32295</c:v>
                </c:pt>
                <c:pt idx="486">
                  <c:v>32325</c:v>
                </c:pt>
                <c:pt idx="487">
                  <c:v>32356</c:v>
                </c:pt>
                <c:pt idx="488">
                  <c:v>32387</c:v>
                </c:pt>
                <c:pt idx="489">
                  <c:v>32417</c:v>
                </c:pt>
                <c:pt idx="490">
                  <c:v>32448</c:v>
                </c:pt>
                <c:pt idx="491">
                  <c:v>32478</c:v>
                </c:pt>
                <c:pt idx="492">
                  <c:v>32509</c:v>
                </c:pt>
                <c:pt idx="493">
                  <c:v>32540</c:v>
                </c:pt>
                <c:pt idx="494">
                  <c:v>32568</c:v>
                </c:pt>
                <c:pt idx="495">
                  <c:v>32599</c:v>
                </c:pt>
                <c:pt idx="496">
                  <c:v>32629</c:v>
                </c:pt>
                <c:pt idx="497">
                  <c:v>32660</c:v>
                </c:pt>
                <c:pt idx="498">
                  <c:v>32690</c:v>
                </c:pt>
                <c:pt idx="499">
                  <c:v>32721</c:v>
                </c:pt>
                <c:pt idx="500">
                  <c:v>32752</c:v>
                </c:pt>
                <c:pt idx="501">
                  <c:v>32782</c:v>
                </c:pt>
                <c:pt idx="502">
                  <c:v>32813</c:v>
                </c:pt>
                <c:pt idx="503">
                  <c:v>32843</c:v>
                </c:pt>
                <c:pt idx="504">
                  <c:v>32874</c:v>
                </c:pt>
                <c:pt idx="505">
                  <c:v>32905</c:v>
                </c:pt>
                <c:pt idx="506">
                  <c:v>32933</c:v>
                </c:pt>
                <c:pt idx="507">
                  <c:v>32964</c:v>
                </c:pt>
                <c:pt idx="508">
                  <c:v>32994</c:v>
                </c:pt>
                <c:pt idx="509">
                  <c:v>33025</c:v>
                </c:pt>
                <c:pt idx="510">
                  <c:v>33055</c:v>
                </c:pt>
                <c:pt idx="511">
                  <c:v>33086</c:v>
                </c:pt>
                <c:pt idx="512">
                  <c:v>33117</c:v>
                </c:pt>
                <c:pt idx="513">
                  <c:v>33147</c:v>
                </c:pt>
                <c:pt idx="514">
                  <c:v>33178</c:v>
                </c:pt>
                <c:pt idx="515">
                  <c:v>33208</c:v>
                </c:pt>
                <c:pt idx="516">
                  <c:v>33239</c:v>
                </c:pt>
                <c:pt idx="517">
                  <c:v>33270</c:v>
                </c:pt>
                <c:pt idx="518">
                  <c:v>33298</c:v>
                </c:pt>
                <c:pt idx="519">
                  <c:v>33329</c:v>
                </c:pt>
                <c:pt idx="520">
                  <c:v>33359</c:v>
                </c:pt>
                <c:pt idx="521">
                  <c:v>33390</c:v>
                </c:pt>
                <c:pt idx="522">
                  <c:v>33420</c:v>
                </c:pt>
                <c:pt idx="523">
                  <c:v>33451</c:v>
                </c:pt>
                <c:pt idx="524">
                  <c:v>33482</c:v>
                </c:pt>
                <c:pt idx="525">
                  <c:v>33512</c:v>
                </c:pt>
                <c:pt idx="526">
                  <c:v>33543</c:v>
                </c:pt>
                <c:pt idx="527">
                  <c:v>33573</c:v>
                </c:pt>
                <c:pt idx="528">
                  <c:v>33604</c:v>
                </c:pt>
                <c:pt idx="529">
                  <c:v>33635</c:v>
                </c:pt>
                <c:pt idx="530">
                  <c:v>33664</c:v>
                </c:pt>
                <c:pt idx="531">
                  <c:v>33695</c:v>
                </c:pt>
                <c:pt idx="532">
                  <c:v>33725</c:v>
                </c:pt>
                <c:pt idx="533">
                  <c:v>33756</c:v>
                </c:pt>
                <c:pt idx="534">
                  <c:v>33786</c:v>
                </c:pt>
                <c:pt idx="535">
                  <c:v>33817</c:v>
                </c:pt>
                <c:pt idx="536">
                  <c:v>33848</c:v>
                </c:pt>
                <c:pt idx="537">
                  <c:v>33878</c:v>
                </c:pt>
                <c:pt idx="538">
                  <c:v>33909</c:v>
                </c:pt>
                <c:pt idx="539">
                  <c:v>33939</c:v>
                </c:pt>
                <c:pt idx="540">
                  <c:v>33970</c:v>
                </c:pt>
                <c:pt idx="541">
                  <c:v>34001</c:v>
                </c:pt>
                <c:pt idx="542">
                  <c:v>34029</c:v>
                </c:pt>
                <c:pt idx="543">
                  <c:v>34060</c:v>
                </c:pt>
                <c:pt idx="544">
                  <c:v>34090</c:v>
                </c:pt>
                <c:pt idx="545">
                  <c:v>34121</c:v>
                </c:pt>
                <c:pt idx="546">
                  <c:v>34151</c:v>
                </c:pt>
                <c:pt idx="547">
                  <c:v>34182</c:v>
                </c:pt>
                <c:pt idx="548">
                  <c:v>34213</c:v>
                </c:pt>
                <c:pt idx="549">
                  <c:v>34243</c:v>
                </c:pt>
                <c:pt idx="550">
                  <c:v>34274</c:v>
                </c:pt>
                <c:pt idx="551">
                  <c:v>34304</c:v>
                </c:pt>
                <c:pt idx="552">
                  <c:v>34335</c:v>
                </c:pt>
                <c:pt idx="553">
                  <c:v>34366</c:v>
                </c:pt>
                <c:pt idx="554">
                  <c:v>34394</c:v>
                </c:pt>
                <c:pt idx="555">
                  <c:v>34425</c:v>
                </c:pt>
                <c:pt idx="556">
                  <c:v>34455</c:v>
                </c:pt>
                <c:pt idx="557">
                  <c:v>34486</c:v>
                </c:pt>
                <c:pt idx="558">
                  <c:v>34516</c:v>
                </c:pt>
                <c:pt idx="559">
                  <c:v>34547</c:v>
                </c:pt>
                <c:pt idx="560">
                  <c:v>34578</c:v>
                </c:pt>
                <c:pt idx="561">
                  <c:v>34608</c:v>
                </c:pt>
                <c:pt idx="562">
                  <c:v>34639</c:v>
                </c:pt>
                <c:pt idx="563">
                  <c:v>34669</c:v>
                </c:pt>
                <c:pt idx="564">
                  <c:v>34700</c:v>
                </c:pt>
                <c:pt idx="565">
                  <c:v>34731</c:v>
                </c:pt>
                <c:pt idx="566">
                  <c:v>34759</c:v>
                </c:pt>
                <c:pt idx="567">
                  <c:v>34790</c:v>
                </c:pt>
                <c:pt idx="568">
                  <c:v>34820</c:v>
                </c:pt>
                <c:pt idx="569">
                  <c:v>34851</c:v>
                </c:pt>
                <c:pt idx="570">
                  <c:v>34881</c:v>
                </c:pt>
                <c:pt idx="571">
                  <c:v>34912</c:v>
                </c:pt>
                <c:pt idx="572">
                  <c:v>34943</c:v>
                </c:pt>
                <c:pt idx="573">
                  <c:v>34973</c:v>
                </c:pt>
                <c:pt idx="574">
                  <c:v>35004</c:v>
                </c:pt>
                <c:pt idx="575">
                  <c:v>35034</c:v>
                </c:pt>
                <c:pt idx="576">
                  <c:v>35065</c:v>
                </c:pt>
                <c:pt idx="577">
                  <c:v>35096</c:v>
                </c:pt>
                <c:pt idx="578">
                  <c:v>35125</c:v>
                </c:pt>
                <c:pt idx="579">
                  <c:v>35156</c:v>
                </c:pt>
                <c:pt idx="580">
                  <c:v>35186</c:v>
                </c:pt>
                <c:pt idx="581">
                  <c:v>35217</c:v>
                </c:pt>
                <c:pt idx="582">
                  <c:v>35247</c:v>
                </c:pt>
                <c:pt idx="583">
                  <c:v>35278</c:v>
                </c:pt>
                <c:pt idx="584">
                  <c:v>35309</c:v>
                </c:pt>
                <c:pt idx="585">
                  <c:v>35339</c:v>
                </c:pt>
                <c:pt idx="586">
                  <c:v>35370</c:v>
                </c:pt>
                <c:pt idx="587">
                  <c:v>35400</c:v>
                </c:pt>
                <c:pt idx="588">
                  <c:v>35431</c:v>
                </c:pt>
                <c:pt idx="589">
                  <c:v>35462</c:v>
                </c:pt>
                <c:pt idx="590">
                  <c:v>35490</c:v>
                </c:pt>
                <c:pt idx="591">
                  <c:v>35521</c:v>
                </c:pt>
                <c:pt idx="592">
                  <c:v>35551</c:v>
                </c:pt>
                <c:pt idx="593">
                  <c:v>35582</c:v>
                </c:pt>
                <c:pt idx="594">
                  <c:v>35612</c:v>
                </c:pt>
                <c:pt idx="595">
                  <c:v>35643</c:v>
                </c:pt>
                <c:pt idx="596">
                  <c:v>35674</c:v>
                </c:pt>
                <c:pt idx="597">
                  <c:v>35704</c:v>
                </c:pt>
                <c:pt idx="598">
                  <c:v>35735</c:v>
                </c:pt>
                <c:pt idx="599">
                  <c:v>35765</c:v>
                </c:pt>
                <c:pt idx="600">
                  <c:v>35796</c:v>
                </c:pt>
                <c:pt idx="601">
                  <c:v>35827</c:v>
                </c:pt>
                <c:pt idx="602">
                  <c:v>35855</c:v>
                </c:pt>
                <c:pt idx="603">
                  <c:v>35886</c:v>
                </c:pt>
                <c:pt idx="604">
                  <c:v>35916</c:v>
                </c:pt>
                <c:pt idx="605">
                  <c:v>35947</c:v>
                </c:pt>
                <c:pt idx="606">
                  <c:v>35977</c:v>
                </c:pt>
                <c:pt idx="607">
                  <c:v>36008</c:v>
                </c:pt>
                <c:pt idx="608">
                  <c:v>36039</c:v>
                </c:pt>
                <c:pt idx="609">
                  <c:v>36069</c:v>
                </c:pt>
                <c:pt idx="610">
                  <c:v>36100</c:v>
                </c:pt>
                <c:pt idx="611">
                  <c:v>36130</c:v>
                </c:pt>
                <c:pt idx="612">
                  <c:v>36161</c:v>
                </c:pt>
                <c:pt idx="613">
                  <c:v>36192</c:v>
                </c:pt>
                <c:pt idx="614">
                  <c:v>36220</c:v>
                </c:pt>
                <c:pt idx="615">
                  <c:v>36251</c:v>
                </c:pt>
                <c:pt idx="616">
                  <c:v>36281</c:v>
                </c:pt>
                <c:pt idx="617">
                  <c:v>36312</c:v>
                </c:pt>
                <c:pt idx="618">
                  <c:v>36342</c:v>
                </c:pt>
                <c:pt idx="619">
                  <c:v>36373</c:v>
                </c:pt>
                <c:pt idx="620">
                  <c:v>36404</c:v>
                </c:pt>
                <c:pt idx="621">
                  <c:v>36434</c:v>
                </c:pt>
                <c:pt idx="622">
                  <c:v>36465</c:v>
                </c:pt>
                <c:pt idx="623">
                  <c:v>36495</c:v>
                </c:pt>
                <c:pt idx="624">
                  <c:v>36526</c:v>
                </c:pt>
                <c:pt idx="625">
                  <c:v>36557</c:v>
                </c:pt>
                <c:pt idx="626">
                  <c:v>36586</c:v>
                </c:pt>
                <c:pt idx="627">
                  <c:v>36617</c:v>
                </c:pt>
                <c:pt idx="628">
                  <c:v>36647</c:v>
                </c:pt>
                <c:pt idx="629">
                  <c:v>36678</c:v>
                </c:pt>
                <c:pt idx="630">
                  <c:v>36708</c:v>
                </c:pt>
                <c:pt idx="631">
                  <c:v>36739</c:v>
                </c:pt>
                <c:pt idx="632">
                  <c:v>36770</c:v>
                </c:pt>
                <c:pt idx="633">
                  <c:v>36800</c:v>
                </c:pt>
                <c:pt idx="634">
                  <c:v>36831</c:v>
                </c:pt>
                <c:pt idx="635">
                  <c:v>36861</c:v>
                </c:pt>
                <c:pt idx="636">
                  <c:v>36892</c:v>
                </c:pt>
                <c:pt idx="637">
                  <c:v>36923</c:v>
                </c:pt>
                <c:pt idx="638">
                  <c:v>36951</c:v>
                </c:pt>
                <c:pt idx="639">
                  <c:v>36982</c:v>
                </c:pt>
                <c:pt idx="640">
                  <c:v>37012</c:v>
                </c:pt>
                <c:pt idx="641">
                  <c:v>37043</c:v>
                </c:pt>
                <c:pt idx="642">
                  <c:v>37073</c:v>
                </c:pt>
                <c:pt idx="643">
                  <c:v>37104</c:v>
                </c:pt>
                <c:pt idx="644">
                  <c:v>37135</c:v>
                </c:pt>
                <c:pt idx="645">
                  <c:v>37165</c:v>
                </c:pt>
                <c:pt idx="646">
                  <c:v>37196</c:v>
                </c:pt>
                <c:pt idx="647">
                  <c:v>37226</c:v>
                </c:pt>
                <c:pt idx="648">
                  <c:v>37257</c:v>
                </c:pt>
                <c:pt idx="649">
                  <c:v>37288</c:v>
                </c:pt>
                <c:pt idx="650">
                  <c:v>37316</c:v>
                </c:pt>
                <c:pt idx="651">
                  <c:v>37347</c:v>
                </c:pt>
                <c:pt idx="652">
                  <c:v>37377</c:v>
                </c:pt>
                <c:pt idx="653">
                  <c:v>37408</c:v>
                </c:pt>
                <c:pt idx="654">
                  <c:v>37438</c:v>
                </c:pt>
                <c:pt idx="655">
                  <c:v>37469</c:v>
                </c:pt>
                <c:pt idx="656">
                  <c:v>37500</c:v>
                </c:pt>
                <c:pt idx="657">
                  <c:v>37530</c:v>
                </c:pt>
                <c:pt idx="658">
                  <c:v>37561</c:v>
                </c:pt>
                <c:pt idx="659">
                  <c:v>37591</c:v>
                </c:pt>
                <c:pt idx="660">
                  <c:v>37622</c:v>
                </c:pt>
                <c:pt idx="661">
                  <c:v>37653</c:v>
                </c:pt>
                <c:pt idx="662">
                  <c:v>37681</c:v>
                </c:pt>
                <c:pt idx="663">
                  <c:v>37712</c:v>
                </c:pt>
                <c:pt idx="664">
                  <c:v>37742</c:v>
                </c:pt>
                <c:pt idx="665">
                  <c:v>37773</c:v>
                </c:pt>
                <c:pt idx="666">
                  <c:v>37803</c:v>
                </c:pt>
                <c:pt idx="667">
                  <c:v>37834</c:v>
                </c:pt>
                <c:pt idx="668">
                  <c:v>37865</c:v>
                </c:pt>
                <c:pt idx="669">
                  <c:v>37895</c:v>
                </c:pt>
                <c:pt idx="670">
                  <c:v>37926</c:v>
                </c:pt>
                <c:pt idx="671">
                  <c:v>37956</c:v>
                </c:pt>
                <c:pt idx="672">
                  <c:v>37987</c:v>
                </c:pt>
                <c:pt idx="673">
                  <c:v>38018</c:v>
                </c:pt>
                <c:pt idx="674">
                  <c:v>38047</c:v>
                </c:pt>
                <c:pt idx="675">
                  <c:v>38078</c:v>
                </c:pt>
                <c:pt idx="676">
                  <c:v>38108</c:v>
                </c:pt>
                <c:pt idx="677">
                  <c:v>38139</c:v>
                </c:pt>
                <c:pt idx="678">
                  <c:v>38169</c:v>
                </c:pt>
                <c:pt idx="679">
                  <c:v>38200</c:v>
                </c:pt>
                <c:pt idx="680">
                  <c:v>38231</c:v>
                </c:pt>
                <c:pt idx="681">
                  <c:v>38261</c:v>
                </c:pt>
                <c:pt idx="682">
                  <c:v>38292</c:v>
                </c:pt>
                <c:pt idx="683">
                  <c:v>38322</c:v>
                </c:pt>
                <c:pt idx="684">
                  <c:v>38353</c:v>
                </c:pt>
                <c:pt idx="685">
                  <c:v>38384</c:v>
                </c:pt>
                <c:pt idx="686">
                  <c:v>38412</c:v>
                </c:pt>
                <c:pt idx="687">
                  <c:v>38443</c:v>
                </c:pt>
                <c:pt idx="688">
                  <c:v>38473</c:v>
                </c:pt>
                <c:pt idx="689">
                  <c:v>38504</c:v>
                </c:pt>
                <c:pt idx="690">
                  <c:v>38534</c:v>
                </c:pt>
                <c:pt idx="691">
                  <c:v>38565</c:v>
                </c:pt>
                <c:pt idx="692">
                  <c:v>38596</c:v>
                </c:pt>
                <c:pt idx="693">
                  <c:v>38626</c:v>
                </c:pt>
                <c:pt idx="694">
                  <c:v>38657</c:v>
                </c:pt>
                <c:pt idx="695">
                  <c:v>38687</c:v>
                </c:pt>
                <c:pt idx="696">
                  <c:v>38718</c:v>
                </c:pt>
                <c:pt idx="697">
                  <c:v>38749</c:v>
                </c:pt>
                <c:pt idx="698">
                  <c:v>38777</c:v>
                </c:pt>
                <c:pt idx="699">
                  <c:v>38808</c:v>
                </c:pt>
                <c:pt idx="700">
                  <c:v>38838</c:v>
                </c:pt>
                <c:pt idx="701">
                  <c:v>38869</c:v>
                </c:pt>
                <c:pt idx="702">
                  <c:v>38899</c:v>
                </c:pt>
                <c:pt idx="703">
                  <c:v>38930</c:v>
                </c:pt>
                <c:pt idx="704">
                  <c:v>38961</c:v>
                </c:pt>
                <c:pt idx="705">
                  <c:v>38991</c:v>
                </c:pt>
                <c:pt idx="706">
                  <c:v>39022</c:v>
                </c:pt>
                <c:pt idx="707">
                  <c:v>39052</c:v>
                </c:pt>
                <c:pt idx="708">
                  <c:v>39083</c:v>
                </c:pt>
                <c:pt idx="709">
                  <c:v>39114</c:v>
                </c:pt>
                <c:pt idx="710">
                  <c:v>39142</c:v>
                </c:pt>
                <c:pt idx="711">
                  <c:v>39173</c:v>
                </c:pt>
                <c:pt idx="712">
                  <c:v>39203</c:v>
                </c:pt>
                <c:pt idx="713">
                  <c:v>39234</c:v>
                </c:pt>
                <c:pt idx="714">
                  <c:v>39264</c:v>
                </c:pt>
                <c:pt idx="715">
                  <c:v>39295</c:v>
                </c:pt>
                <c:pt idx="716">
                  <c:v>39326</c:v>
                </c:pt>
                <c:pt idx="717">
                  <c:v>39356</c:v>
                </c:pt>
                <c:pt idx="718">
                  <c:v>39387</c:v>
                </c:pt>
                <c:pt idx="719">
                  <c:v>39417</c:v>
                </c:pt>
                <c:pt idx="720">
                  <c:v>39448</c:v>
                </c:pt>
                <c:pt idx="721">
                  <c:v>39479</c:v>
                </c:pt>
                <c:pt idx="722">
                  <c:v>39508</c:v>
                </c:pt>
                <c:pt idx="723">
                  <c:v>39539</c:v>
                </c:pt>
                <c:pt idx="724">
                  <c:v>39569</c:v>
                </c:pt>
                <c:pt idx="725">
                  <c:v>39600</c:v>
                </c:pt>
                <c:pt idx="726">
                  <c:v>39630</c:v>
                </c:pt>
                <c:pt idx="727">
                  <c:v>39661</c:v>
                </c:pt>
                <c:pt idx="728">
                  <c:v>39692</c:v>
                </c:pt>
                <c:pt idx="729">
                  <c:v>39722</c:v>
                </c:pt>
                <c:pt idx="730">
                  <c:v>39753</c:v>
                </c:pt>
                <c:pt idx="731">
                  <c:v>39783</c:v>
                </c:pt>
                <c:pt idx="732">
                  <c:v>39814</c:v>
                </c:pt>
                <c:pt idx="733">
                  <c:v>39845</c:v>
                </c:pt>
                <c:pt idx="734">
                  <c:v>39873</c:v>
                </c:pt>
                <c:pt idx="735">
                  <c:v>39904</c:v>
                </c:pt>
                <c:pt idx="736">
                  <c:v>39934</c:v>
                </c:pt>
                <c:pt idx="737">
                  <c:v>39965</c:v>
                </c:pt>
                <c:pt idx="738">
                  <c:v>39995</c:v>
                </c:pt>
                <c:pt idx="739">
                  <c:v>40026</c:v>
                </c:pt>
                <c:pt idx="740">
                  <c:v>40057</c:v>
                </c:pt>
                <c:pt idx="741">
                  <c:v>40087</c:v>
                </c:pt>
                <c:pt idx="742">
                  <c:v>40118</c:v>
                </c:pt>
                <c:pt idx="743">
                  <c:v>40148</c:v>
                </c:pt>
                <c:pt idx="744">
                  <c:v>40179</c:v>
                </c:pt>
                <c:pt idx="745">
                  <c:v>40210</c:v>
                </c:pt>
                <c:pt idx="746">
                  <c:v>40238</c:v>
                </c:pt>
                <c:pt idx="747">
                  <c:v>40269</c:v>
                </c:pt>
                <c:pt idx="748">
                  <c:v>40299</c:v>
                </c:pt>
                <c:pt idx="749">
                  <c:v>40330</c:v>
                </c:pt>
                <c:pt idx="750">
                  <c:v>40360</c:v>
                </c:pt>
                <c:pt idx="751">
                  <c:v>40391</c:v>
                </c:pt>
                <c:pt idx="752">
                  <c:v>40422</c:v>
                </c:pt>
                <c:pt idx="753">
                  <c:v>40452</c:v>
                </c:pt>
                <c:pt idx="754">
                  <c:v>40483</c:v>
                </c:pt>
                <c:pt idx="755">
                  <c:v>40513</c:v>
                </c:pt>
                <c:pt idx="756">
                  <c:v>40544</c:v>
                </c:pt>
                <c:pt idx="757">
                  <c:v>40575</c:v>
                </c:pt>
                <c:pt idx="758">
                  <c:v>40603</c:v>
                </c:pt>
                <c:pt idx="759">
                  <c:v>40634</c:v>
                </c:pt>
                <c:pt idx="760">
                  <c:v>40664</c:v>
                </c:pt>
                <c:pt idx="761">
                  <c:v>40695</c:v>
                </c:pt>
                <c:pt idx="762">
                  <c:v>40725</c:v>
                </c:pt>
                <c:pt idx="763">
                  <c:v>40756</c:v>
                </c:pt>
                <c:pt idx="764">
                  <c:v>40787</c:v>
                </c:pt>
                <c:pt idx="765">
                  <c:v>40817</c:v>
                </c:pt>
                <c:pt idx="766">
                  <c:v>40848</c:v>
                </c:pt>
                <c:pt idx="767">
                  <c:v>40878</c:v>
                </c:pt>
                <c:pt idx="768">
                  <c:v>40909</c:v>
                </c:pt>
                <c:pt idx="769">
                  <c:v>40940</c:v>
                </c:pt>
                <c:pt idx="770">
                  <c:v>40969</c:v>
                </c:pt>
                <c:pt idx="771">
                  <c:v>41000</c:v>
                </c:pt>
                <c:pt idx="772">
                  <c:v>41030</c:v>
                </c:pt>
                <c:pt idx="773">
                  <c:v>41061</c:v>
                </c:pt>
                <c:pt idx="774">
                  <c:v>41091</c:v>
                </c:pt>
                <c:pt idx="775">
                  <c:v>41122</c:v>
                </c:pt>
                <c:pt idx="776">
                  <c:v>41153</c:v>
                </c:pt>
                <c:pt idx="777">
                  <c:v>41183</c:v>
                </c:pt>
                <c:pt idx="778">
                  <c:v>41214</c:v>
                </c:pt>
                <c:pt idx="779">
                  <c:v>41244</c:v>
                </c:pt>
                <c:pt idx="780">
                  <c:v>41275</c:v>
                </c:pt>
                <c:pt idx="781">
                  <c:v>41306</c:v>
                </c:pt>
                <c:pt idx="782">
                  <c:v>41334</c:v>
                </c:pt>
                <c:pt idx="783">
                  <c:v>41365</c:v>
                </c:pt>
                <c:pt idx="784">
                  <c:v>41395</c:v>
                </c:pt>
                <c:pt idx="785">
                  <c:v>41426</c:v>
                </c:pt>
                <c:pt idx="786">
                  <c:v>41456</c:v>
                </c:pt>
                <c:pt idx="787">
                  <c:v>41487</c:v>
                </c:pt>
                <c:pt idx="788">
                  <c:v>41518</c:v>
                </c:pt>
                <c:pt idx="789">
                  <c:v>41548</c:v>
                </c:pt>
                <c:pt idx="790">
                  <c:v>41579</c:v>
                </c:pt>
                <c:pt idx="791">
                  <c:v>41609</c:v>
                </c:pt>
                <c:pt idx="792">
                  <c:v>41640</c:v>
                </c:pt>
                <c:pt idx="793">
                  <c:v>41671</c:v>
                </c:pt>
                <c:pt idx="794">
                  <c:v>41699</c:v>
                </c:pt>
                <c:pt idx="795">
                  <c:v>41730</c:v>
                </c:pt>
                <c:pt idx="796">
                  <c:v>41760</c:v>
                </c:pt>
                <c:pt idx="797">
                  <c:v>41791</c:v>
                </c:pt>
                <c:pt idx="798">
                  <c:v>41821</c:v>
                </c:pt>
                <c:pt idx="799">
                  <c:v>41852</c:v>
                </c:pt>
                <c:pt idx="800">
                  <c:v>41883</c:v>
                </c:pt>
                <c:pt idx="801">
                  <c:v>41913</c:v>
                </c:pt>
                <c:pt idx="802">
                  <c:v>41944</c:v>
                </c:pt>
                <c:pt idx="803">
                  <c:v>41974</c:v>
                </c:pt>
                <c:pt idx="804">
                  <c:v>42005</c:v>
                </c:pt>
                <c:pt idx="805">
                  <c:v>42036</c:v>
                </c:pt>
                <c:pt idx="806">
                  <c:v>42064</c:v>
                </c:pt>
                <c:pt idx="807">
                  <c:v>42095</c:v>
                </c:pt>
                <c:pt idx="808">
                  <c:v>42125</c:v>
                </c:pt>
                <c:pt idx="809">
                  <c:v>42156</c:v>
                </c:pt>
                <c:pt idx="810">
                  <c:v>42186</c:v>
                </c:pt>
                <c:pt idx="811">
                  <c:v>42217</c:v>
                </c:pt>
                <c:pt idx="812">
                  <c:v>42248</c:v>
                </c:pt>
                <c:pt idx="813">
                  <c:v>42278</c:v>
                </c:pt>
                <c:pt idx="814">
                  <c:v>42309</c:v>
                </c:pt>
                <c:pt idx="815">
                  <c:v>42339</c:v>
                </c:pt>
                <c:pt idx="816">
                  <c:v>42370</c:v>
                </c:pt>
                <c:pt idx="817">
                  <c:v>42401</c:v>
                </c:pt>
                <c:pt idx="818">
                  <c:v>42430</c:v>
                </c:pt>
                <c:pt idx="819">
                  <c:v>42461</c:v>
                </c:pt>
                <c:pt idx="820">
                  <c:v>42491</c:v>
                </c:pt>
                <c:pt idx="821">
                  <c:v>42522</c:v>
                </c:pt>
                <c:pt idx="822">
                  <c:v>42552</c:v>
                </c:pt>
                <c:pt idx="823">
                  <c:v>42583</c:v>
                </c:pt>
                <c:pt idx="824">
                  <c:v>42614</c:v>
                </c:pt>
                <c:pt idx="825">
                  <c:v>42644</c:v>
                </c:pt>
                <c:pt idx="826">
                  <c:v>42675</c:v>
                </c:pt>
                <c:pt idx="827">
                  <c:v>42705</c:v>
                </c:pt>
                <c:pt idx="828">
                  <c:v>42736</c:v>
                </c:pt>
                <c:pt idx="829">
                  <c:v>42767</c:v>
                </c:pt>
                <c:pt idx="830">
                  <c:v>42795</c:v>
                </c:pt>
                <c:pt idx="831">
                  <c:v>42826</c:v>
                </c:pt>
                <c:pt idx="832">
                  <c:v>42856</c:v>
                </c:pt>
                <c:pt idx="833">
                  <c:v>42887</c:v>
                </c:pt>
                <c:pt idx="834">
                  <c:v>42917</c:v>
                </c:pt>
                <c:pt idx="835">
                  <c:v>42948</c:v>
                </c:pt>
                <c:pt idx="836">
                  <c:v>42979</c:v>
                </c:pt>
                <c:pt idx="837">
                  <c:v>43009</c:v>
                </c:pt>
                <c:pt idx="838">
                  <c:v>43040</c:v>
                </c:pt>
                <c:pt idx="839">
                  <c:v>43070</c:v>
                </c:pt>
                <c:pt idx="840">
                  <c:v>43101</c:v>
                </c:pt>
                <c:pt idx="841">
                  <c:v>43132</c:v>
                </c:pt>
                <c:pt idx="842">
                  <c:v>43160</c:v>
                </c:pt>
                <c:pt idx="843">
                  <c:v>43191</c:v>
                </c:pt>
                <c:pt idx="844">
                  <c:v>43221</c:v>
                </c:pt>
                <c:pt idx="845">
                  <c:v>43252</c:v>
                </c:pt>
                <c:pt idx="846">
                  <c:v>43282</c:v>
                </c:pt>
                <c:pt idx="847">
                  <c:v>43313</c:v>
                </c:pt>
                <c:pt idx="848">
                  <c:v>43344</c:v>
                </c:pt>
                <c:pt idx="849">
                  <c:v>43374</c:v>
                </c:pt>
                <c:pt idx="850">
                  <c:v>43405</c:v>
                </c:pt>
                <c:pt idx="851">
                  <c:v>43435</c:v>
                </c:pt>
                <c:pt idx="852">
                  <c:v>43466</c:v>
                </c:pt>
                <c:pt idx="853">
                  <c:v>43497</c:v>
                </c:pt>
                <c:pt idx="854">
                  <c:v>43525</c:v>
                </c:pt>
                <c:pt idx="855">
                  <c:v>43556</c:v>
                </c:pt>
                <c:pt idx="856">
                  <c:v>43586</c:v>
                </c:pt>
                <c:pt idx="857">
                  <c:v>43617</c:v>
                </c:pt>
                <c:pt idx="858">
                  <c:v>43647</c:v>
                </c:pt>
                <c:pt idx="859">
                  <c:v>43678</c:v>
                </c:pt>
                <c:pt idx="860">
                  <c:v>43709</c:v>
                </c:pt>
                <c:pt idx="861">
                  <c:v>43739</c:v>
                </c:pt>
                <c:pt idx="862">
                  <c:v>43770</c:v>
                </c:pt>
                <c:pt idx="863">
                  <c:v>43800</c:v>
                </c:pt>
                <c:pt idx="864">
                  <c:v>43831</c:v>
                </c:pt>
                <c:pt idx="865">
                  <c:v>43862</c:v>
                </c:pt>
                <c:pt idx="866">
                  <c:v>43891</c:v>
                </c:pt>
                <c:pt idx="867">
                  <c:v>43922</c:v>
                </c:pt>
                <c:pt idx="868">
                  <c:v>43952</c:v>
                </c:pt>
                <c:pt idx="869">
                  <c:v>43983</c:v>
                </c:pt>
                <c:pt idx="870">
                  <c:v>44013</c:v>
                </c:pt>
                <c:pt idx="871">
                  <c:v>44044</c:v>
                </c:pt>
                <c:pt idx="872">
                  <c:v>44075</c:v>
                </c:pt>
                <c:pt idx="873">
                  <c:v>44105</c:v>
                </c:pt>
                <c:pt idx="874">
                  <c:v>44136</c:v>
                </c:pt>
                <c:pt idx="875">
                  <c:v>44166</c:v>
                </c:pt>
                <c:pt idx="876">
                  <c:v>44197</c:v>
                </c:pt>
                <c:pt idx="877">
                  <c:v>44228</c:v>
                </c:pt>
              </c:numCache>
            </c:numRef>
          </c:cat>
          <c:val>
            <c:numRef>
              <c:f>Sheet1!$D$4:$D$881</c:f>
              <c:numCache>
                <c:formatCode>0.0</c:formatCode>
                <c:ptCount val="878"/>
                <c:pt idx="0">
                  <c:v>3.3</c:v>
                </c:pt>
                <c:pt idx="1">
                  <c:v>4.5</c:v>
                </c:pt>
                <c:pt idx="2">
                  <c:v>4.4000000000000004</c:v>
                </c:pt>
                <c:pt idx="3">
                  <c:v>4.3</c:v>
                </c:pt>
                <c:pt idx="4">
                  <c:v>3.7</c:v>
                </c:pt>
                <c:pt idx="5">
                  <c:v>4.3</c:v>
                </c:pt>
                <c:pt idx="6">
                  <c:v>4.2</c:v>
                </c:pt>
                <c:pt idx="7">
                  <c:v>4.4000000000000004</c:v>
                </c:pt>
                <c:pt idx="8">
                  <c:v>4.0999999999999996</c:v>
                </c:pt>
                <c:pt idx="9">
                  <c:v>4</c:v>
                </c:pt>
                <c:pt idx="10">
                  <c:v>3.9</c:v>
                </c:pt>
                <c:pt idx="11">
                  <c:v>4.2</c:v>
                </c:pt>
                <c:pt idx="12">
                  <c:v>4.4000000000000004</c:v>
                </c:pt>
                <c:pt idx="13">
                  <c:v>4.8</c:v>
                </c:pt>
                <c:pt idx="14">
                  <c:v>4.5999999999999996</c:v>
                </c:pt>
                <c:pt idx="15">
                  <c:v>5.5</c:v>
                </c:pt>
                <c:pt idx="16">
                  <c:v>6</c:v>
                </c:pt>
                <c:pt idx="17">
                  <c:v>6.2</c:v>
                </c:pt>
                <c:pt idx="18">
                  <c:v>6.8</c:v>
                </c:pt>
                <c:pt idx="19">
                  <c:v>6.8</c:v>
                </c:pt>
                <c:pt idx="20">
                  <c:v>6.8</c:v>
                </c:pt>
                <c:pt idx="21">
                  <c:v>6.8</c:v>
                </c:pt>
                <c:pt idx="22">
                  <c:v>6.3</c:v>
                </c:pt>
                <c:pt idx="23">
                  <c:v>6.8</c:v>
                </c:pt>
                <c:pt idx="24">
                  <c:v>6.9</c:v>
                </c:pt>
                <c:pt idx="25">
                  <c:v>6.8</c:v>
                </c:pt>
                <c:pt idx="26">
                  <c:v>6.7</c:v>
                </c:pt>
                <c:pt idx="27">
                  <c:v>5.4</c:v>
                </c:pt>
                <c:pt idx="28">
                  <c:v>5.8</c:v>
                </c:pt>
                <c:pt idx="29">
                  <c:v>6.1</c:v>
                </c:pt>
                <c:pt idx="30">
                  <c:v>5.6</c:v>
                </c:pt>
                <c:pt idx="31">
                  <c:v>4.8</c:v>
                </c:pt>
                <c:pt idx="32">
                  <c:v>5.0999999999999996</c:v>
                </c:pt>
                <c:pt idx="33">
                  <c:v>4.8</c:v>
                </c:pt>
                <c:pt idx="34">
                  <c:v>5.2</c:v>
                </c:pt>
                <c:pt idx="35">
                  <c:v>5.2</c:v>
                </c:pt>
                <c:pt idx="36">
                  <c:v>4.5999999999999996</c:v>
                </c:pt>
                <c:pt idx="37">
                  <c:v>4.5</c:v>
                </c:pt>
                <c:pt idx="38">
                  <c:v>4.9000000000000004</c:v>
                </c:pt>
                <c:pt idx="39">
                  <c:v>4.4000000000000004</c:v>
                </c:pt>
                <c:pt idx="40">
                  <c:v>4.2</c:v>
                </c:pt>
                <c:pt idx="41">
                  <c:v>4.3</c:v>
                </c:pt>
                <c:pt idx="42">
                  <c:v>4</c:v>
                </c:pt>
                <c:pt idx="43">
                  <c:v>3.9</c:v>
                </c:pt>
                <c:pt idx="44">
                  <c:v>4.5999999999999996</c:v>
                </c:pt>
                <c:pt idx="45">
                  <c:v>4.5</c:v>
                </c:pt>
                <c:pt idx="46">
                  <c:v>4.5</c:v>
                </c:pt>
                <c:pt idx="47">
                  <c:v>4.2</c:v>
                </c:pt>
                <c:pt idx="48">
                  <c:v>3.9</c:v>
                </c:pt>
                <c:pt idx="49">
                  <c:v>3.8</c:v>
                </c:pt>
                <c:pt idx="50">
                  <c:v>3.5</c:v>
                </c:pt>
                <c:pt idx="51">
                  <c:v>3.5</c:v>
                </c:pt>
                <c:pt idx="52">
                  <c:v>3.9</c:v>
                </c:pt>
                <c:pt idx="53">
                  <c:v>3.5</c:v>
                </c:pt>
                <c:pt idx="54">
                  <c:v>3.7</c:v>
                </c:pt>
                <c:pt idx="55">
                  <c:v>3.8</c:v>
                </c:pt>
                <c:pt idx="56">
                  <c:v>3.3</c:v>
                </c:pt>
                <c:pt idx="57">
                  <c:v>3.8</c:v>
                </c:pt>
                <c:pt idx="58">
                  <c:v>3.4</c:v>
                </c:pt>
                <c:pt idx="59">
                  <c:v>3.1</c:v>
                </c:pt>
                <c:pt idx="60">
                  <c:v>3.1</c:v>
                </c:pt>
                <c:pt idx="61">
                  <c:v>2.9</c:v>
                </c:pt>
                <c:pt idx="62">
                  <c:v>3.2</c:v>
                </c:pt>
                <c:pt idx="63">
                  <c:v>3</c:v>
                </c:pt>
                <c:pt idx="64">
                  <c:v>2.7</c:v>
                </c:pt>
                <c:pt idx="65">
                  <c:v>2.8</c:v>
                </c:pt>
                <c:pt idx="66">
                  <c:v>2.9</c:v>
                </c:pt>
                <c:pt idx="67">
                  <c:v>3</c:v>
                </c:pt>
                <c:pt idx="68">
                  <c:v>3.4</c:v>
                </c:pt>
                <c:pt idx="69">
                  <c:v>3.6</c:v>
                </c:pt>
                <c:pt idx="70">
                  <c:v>3.7</c:v>
                </c:pt>
                <c:pt idx="71">
                  <c:v>5.0999999999999996</c:v>
                </c:pt>
                <c:pt idx="72">
                  <c:v>5.9</c:v>
                </c:pt>
                <c:pt idx="73">
                  <c:v>5.9</c:v>
                </c:pt>
                <c:pt idx="74">
                  <c:v>6.4</c:v>
                </c:pt>
                <c:pt idx="75">
                  <c:v>6.4</c:v>
                </c:pt>
                <c:pt idx="76">
                  <c:v>6.3</c:v>
                </c:pt>
                <c:pt idx="77">
                  <c:v>6.2</c:v>
                </c:pt>
                <c:pt idx="78">
                  <c:v>6.3</c:v>
                </c:pt>
                <c:pt idx="79">
                  <c:v>6.2</c:v>
                </c:pt>
                <c:pt idx="80">
                  <c:v>6.4</c:v>
                </c:pt>
                <c:pt idx="81">
                  <c:v>5.8</c:v>
                </c:pt>
                <c:pt idx="82">
                  <c:v>5.6</c:v>
                </c:pt>
                <c:pt idx="83">
                  <c:v>5.2</c:v>
                </c:pt>
                <c:pt idx="84">
                  <c:v>5.3</c:v>
                </c:pt>
                <c:pt idx="85">
                  <c:v>5</c:v>
                </c:pt>
                <c:pt idx="86">
                  <c:v>4.8</c:v>
                </c:pt>
                <c:pt idx="87">
                  <c:v>4.7</c:v>
                </c:pt>
                <c:pt idx="88">
                  <c:v>4.7</c:v>
                </c:pt>
                <c:pt idx="89">
                  <c:v>4.7</c:v>
                </c:pt>
                <c:pt idx="90">
                  <c:v>4.5999999999999996</c:v>
                </c:pt>
                <c:pt idx="91">
                  <c:v>4.9000000000000004</c:v>
                </c:pt>
                <c:pt idx="92">
                  <c:v>5</c:v>
                </c:pt>
                <c:pt idx="93">
                  <c:v>5.0999999999999996</c:v>
                </c:pt>
                <c:pt idx="94">
                  <c:v>4.9000000000000004</c:v>
                </c:pt>
                <c:pt idx="95">
                  <c:v>4.9000000000000004</c:v>
                </c:pt>
                <c:pt idx="96">
                  <c:v>4.5</c:v>
                </c:pt>
                <c:pt idx="97">
                  <c:v>4.3</c:v>
                </c:pt>
                <c:pt idx="98">
                  <c:v>5.0999999999999996</c:v>
                </c:pt>
                <c:pt idx="99">
                  <c:v>4.8</c:v>
                </c:pt>
                <c:pt idx="100">
                  <c:v>5</c:v>
                </c:pt>
                <c:pt idx="101">
                  <c:v>5.0999999999999996</c:v>
                </c:pt>
                <c:pt idx="102">
                  <c:v>5.7</c:v>
                </c:pt>
                <c:pt idx="103">
                  <c:v>4.8</c:v>
                </c:pt>
                <c:pt idx="104">
                  <c:v>4.5999999999999996</c:v>
                </c:pt>
                <c:pt idx="105">
                  <c:v>4.7</c:v>
                </c:pt>
                <c:pt idx="106">
                  <c:v>4.9000000000000004</c:v>
                </c:pt>
                <c:pt idx="107">
                  <c:v>4.7</c:v>
                </c:pt>
                <c:pt idx="108">
                  <c:v>4.8</c:v>
                </c:pt>
                <c:pt idx="109">
                  <c:v>4.5</c:v>
                </c:pt>
                <c:pt idx="110">
                  <c:v>4.3</c:v>
                </c:pt>
                <c:pt idx="111">
                  <c:v>4.2</c:v>
                </c:pt>
                <c:pt idx="112">
                  <c:v>4.7</c:v>
                </c:pt>
                <c:pt idx="113">
                  <c:v>4.8</c:v>
                </c:pt>
                <c:pt idx="114">
                  <c:v>4.8</c:v>
                </c:pt>
                <c:pt idx="115">
                  <c:v>4.7</c:v>
                </c:pt>
                <c:pt idx="116">
                  <c:v>4.5999999999999996</c:v>
                </c:pt>
                <c:pt idx="117">
                  <c:v>4.5999999999999996</c:v>
                </c:pt>
                <c:pt idx="118">
                  <c:v>5.0999999999999996</c:v>
                </c:pt>
                <c:pt idx="119">
                  <c:v>5.0999999999999996</c:v>
                </c:pt>
                <c:pt idx="120">
                  <c:v>5.9</c:v>
                </c:pt>
                <c:pt idx="121">
                  <c:v>6.6</c:v>
                </c:pt>
                <c:pt idx="122">
                  <c:v>6.6</c:v>
                </c:pt>
                <c:pt idx="123">
                  <c:v>7.6</c:v>
                </c:pt>
                <c:pt idx="124">
                  <c:v>7.3</c:v>
                </c:pt>
                <c:pt idx="125">
                  <c:v>7.1</c:v>
                </c:pt>
                <c:pt idx="126">
                  <c:v>7.3</c:v>
                </c:pt>
                <c:pt idx="127">
                  <c:v>7.2</c:v>
                </c:pt>
                <c:pt idx="128">
                  <c:v>7</c:v>
                </c:pt>
                <c:pt idx="129">
                  <c:v>6.7</c:v>
                </c:pt>
                <c:pt idx="130">
                  <c:v>6</c:v>
                </c:pt>
                <c:pt idx="131">
                  <c:v>6.2</c:v>
                </c:pt>
                <c:pt idx="132">
                  <c:v>6.2</c:v>
                </c:pt>
                <c:pt idx="133">
                  <c:v>6</c:v>
                </c:pt>
                <c:pt idx="134">
                  <c:v>6.2</c:v>
                </c:pt>
                <c:pt idx="135">
                  <c:v>6.1</c:v>
                </c:pt>
                <c:pt idx="136">
                  <c:v>5.8</c:v>
                </c:pt>
                <c:pt idx="137">
                  <c:v>5.6</c:v>
                </c:pt>
                <c:pt idx="138">
                  <c:v>5.7</c:v>
                </c:pt>
                <c:pt idx="139">
                  <c:v>5.6</c:v>
                </c:pt>
                <c:pt idx="140">
                  <c:v>5.6</c:v>
                </c:pt>
                <c:pt idx="141">
                  <c:v>6.1</c:v>
                </c:pt>
                <c:pt idx="142">
                  <c:v>5.8</c:v>
                </c:pt>
                <c:pt idx="143">
                  <c:v>5.8</c:v>
                </c:pt>
                <c:pt idx="144">
                  <c:v>5.7</c:v>
                </c:pt>
                <c:pt idx="145">
                  <c:v>5.4</c:v>
                </c:pt>
                <c:pt idx="146">
                  <c:v>5.8</c:v>
                </c:pt>
                <c:pt idx="147">
                  <c:v>5.5</c:v>
                </c:pt>
                <c:pt idx="148">
                  <c:v>5.5</c:v>
                </c:pt>
                <c:pt idx="149">
                  <c:v>5.7</c:v>
                </c:pt>
                <c:pt idx="150">
                  <c:v>5.8</c:v>
                </c:pt>
                <c:pt idx="151">
                  <c:v>5.8</c:v>
                </c:pt>
                <c:pt idx="152">
                  <c:v>5.7</c:v>
                </c:pt>
                <c:pt idx="153">
                  <c:v>6.4</c:v>
                </c:pt>
                <c:pt idx="154">
                  <c:v>6.5</c:v>
                </c:pt>
                <c:pt idx="155">
                  <c:v>7</c:v>
                </c:pt>
                <c:pt idx="156">
                  <c:v>6.9</c:v>
                </c:pt>
                <c:pt idx="157">
                  <c:v>7.3</c:v>
                </c:pt>
                <c:pt idx="158">
                  <c:v>7.4</c:v>
                </c:pt>
                <c:pt idx="159">
                  <c:v>7.4</c:v>
                </c:pt>
                <c:pt idx="160">
                  <c:v>7.4</c:v>
                </c:pt>
                <c:pt idx="161">
                  <c:v>7.6</c:v>
                </c:pt>
                <c:pt idx="162">
                  <c:v>7.7</c:v>
                </c:pt>
                <c:pt idx="163">
                  <c:v>7</c:v>
                </c:pt>
                <c:pt idx="164">
                  <c:v>7.3</c:v>
                </c:pt>
                <c:pt idx="165">
                  <c:v>7.2</c:v>
                </c:pt>
                <c:pt idx="166">
                  <c:v>6.6</c:v>
                </c:pt>
                <c:pt idx="167">
                  <c:v>6.4</c:v>
                </c:pt>
                <c:pt idx="168">
                  <c:v>6.7</c:v>
                </c:pt>
                <c:pt idx="169">
                  <c:v>6.2</c:v>
                </c:pt>
                <c:pt idx="170">
                  <c:v>6.3</c:v>
                </c:pt>
                <c:pt idx="171">
                  <c:v>6.2</c:v>
                </c:pt>
                <c:pt idx="172">
                  <c:v>6</c:v>
                </c:pt>
                <c:pt idx="173">
                  <c:v>5.8</c:v>
                </c:pt>
                <c:pt idx="174">
                  <c:v>6.1</c:v>
                </c:pt>
                <c:pt idx="175">
                  <c:v>6.4</c:v>
                </c:pt>
                <c:pt idx="176">
                  <c:v>6.3</c:v>
                </c:pt>
                <c:pt idx="177">
                  <c:v>6.1</c:v>
                </c:pt>
                <c:pt idx="178">
                  <c:v>6.3</c:v>
                </c:pt>
                <c:pt idx="179">
                  <c:v>6.2</c:v>
                </c:pt>
                <c:pt idx="180">
                  <c:v>6.4</c:v>
                </c:pt>
                <c:pt idx="181">
                  <c:v>6.5</c:v>
                </c:pt>
                <c:pt idx="182">
                  <c:v>6.2</c:v>
                </c:pt>
                <c:pt idx="183">
                  <c:v>6.2</c:v>
                </c:pt>
                <c:pt idx="184">
                  <c:v>6.7</c:v>
                </c:pt>
                <c:pt idx="185">
                  <c:v>6.4</c:v>
                </c:pt>
                <c:pt idx="186">
                  <c:v>6.6</c:v>
                </c:pt>
                <c:pt idx="187">
                  <c:v>6.3</c:v>
                </c:pt>
                <c:pt idx="188">
                  <c:v>6.6</c:v>
                </c:pt>
                <c:pt idx="189">
                  <c:v>6.6</c:v>
                </c:pt>
                <c:pt idx="190">
                  <c:v>6.6</c:v>
                </c:pt>
                <c:pt idx="191">
                  <c:v>6.4</c:v>
                </c:pt>
                <c:pt idx="192">
                  <c:v>6.6</c:v>
                </c:pt>
                <c:pt idx="193">
                  <c:v>6.5</c:v>
                </c:pt>
                <c:pt idx="194">
                  <c:v>6.6</c:v>
                </c:pt>
                <c:pt idx="195">
                  <c:v>6.4</c:v>
                </c:pt>
                <c:pt idx="196">
                  <c:v>6.3</c:v>
                </c:pt>
                <c:pt idx="197">
                  <c:v>6.2</c:v>
                </c:pt>
                <c:pt idx="198">
                  <c:v>6</c:v>
                </c:pt>
                <c:pt idx="199">
                  <c:v>5.9</c:v>
                </c:pt>
                <c:pt idx="200">
                  <c:v>6</c:v>
                </c:pt>
                <c:pt idx="201">
                  <c:v>6.1</c:v>
                </c:pt>
                <c:pt idx="202">
                  <c:v>5.9</c:v>
                </c:pt>
                <c:pt idx="203">
                  <c:v>6.2</c:v>
                </c:pt>
                <c:pt idx="204">
                  <c:v>5.9</c:v>
                </c:pt>
                <c:pt idx="205">
                  <c:v>6.4</c:v>
                </c:pt>
                <c:pt idx="206">
                  <c:v>5.9</c:v>
                </c:pt>
                <c:pt idx="207">
                  <c:v>5.9</c:v>
                </c:pt>
                <c:pt idx="208">
                  <c:v>5.5</c:v>
                </c:pt>
                <c:pt idx="209">
                  <c:v>5.7</c:v>
                </c:pt>
                <c:pt idx="210">
                  <c:v>5.3</c:v>
                </c:pt>
                <c:pt idx="211">
                  <c:v>5.2</c:v>
                </c:pt>
                <c:pt idx="212">
                  <c:v>5.4</c:v>
                </c:pt>
                <c:pt idx="213">
                  <c:v>5.0999999999999996</c:v>
                </c:pt>
                <c:pt idx="214">
                  <c:v>5.4</c:v>
                </c:pt>
                <c:pt idx="215">
                  <c:v>5.0999999999999996</c:v>
                </c:pt>
                <c:pt idx="216">
                  <c:v>5</c:v>
                </c:pt>
                <c:pt idx="217">
                  <c:v>4.7</c:v>
                </c:pt>
                <c:pt idx="218">
                  <c:v>4.8</c:v>
                </c:pt>
                <c:pt idx="219">
                  <c:v>4.8</c:v>
                </c:pt>
                <c:pt idx="220">
                  <c:v>5.2</c:v>
                </c:pt>
                <c:pt idx="221">
                  <c:v>4.9000000000000004</c:v>
                </c:pt>
                <c:pt idx="222">
                  <c:v>4.8</c:v>
                </c:pt>
                <c:pt idx="223">
                  <c:v>4.9000000000000004</c:v>
                </c:pt>
                <c:pt idx="224">
                  <c:v>4.7</c:v>
                </c:pt>
                <c:pt idx="225">
                  <c:v>4.9000000000000004</c:v>
                </c:pt>
                <c:pt idx="226">
                  <c:v>4.5999999999999996</c:v>
                </c:pt>
                <c:pt idx="227">
                  <c:v>4.8</c:v>
                </c:pt>
                <c:pt idx="228">
                  <c:v>5.4</c:v>
                </c:pt>
                <c:pt idx="229">
                  <c:v>5.2</c:v>
                </c:pt>
                <c:pt idx="230">
                  <c:v>5.0999999999999996</c:v>
                </c:pt>
                <c:pt idx="231">
                  <c:v>4.9000000000000004</c:v>
                </c:pt>
                <c:pt idx="232">
                  <c:v>5</c:v>
                </c:pt>
                <c:pt idx="233">
                  <c:v>5.0999999999999996</c:v>
                </c:pt>
                <c:pt idx="234">
                  <c:v>5.0999999999999996</c:v>
                </c:pt>
                <c:pt idx="235">
                  <c:v>4.9000000000000004</c:v>
                </c:pt>
                <c:pt idx="236">
                  <c:v>5.3</c:v>
                </c:pt>
                <c:pt idx="237">
                  <c:v>5.6</c:v>
                </c:pt>
                <c:pt idx="238">
                  <c:v>5.2</c:v>
                </c:pt>
                <c:pt idx="239">
                  <c:v>5.0999999999999996</c:v>
                </c:pt>
                <c:pt idx="240">
                  <c:v>5</c:v>
                </c:pt>
                <c:pt idx="241">
                  <c:v>5.0999999999999996</c:v>
                </c:pt>
                <c:pt idx="242">
                  <c:v>4.8</c:v>
                </c:pt>
                <c:pt idx="243">
                  <c:v>4.7</c:v>
                </c:pt>
                <c:pt idx="244">
                  <c:v>4.7</c:v>
                </c:pt>
                <c:pt idx="245">
                  <c:v>4.9000000000000004</c:v>
                </c:pt>
                <c:pt idx="246">
                  <c:v>5</c:v>
                </c:pt>
                <c:pt idx="247">
                  <c:v>4.7</c:v>
                </c:pt>
                <c:pt idx="248">
                  <c:v>4.5</c:v>
                </c:pt>
                <c:pt idx="249">
                  <c:v>4.5</c:v>
                </c:pt>
                <c:pt idx="250">
                  <c:v>4.5999999999999996</c:v>
                </c:pt>
                <c:pt idx="251">
                  <c:v>4.5999999999999996</c:v>
                </c:pt>
                <c:pt idx="252">
                  <c:v>4.5999999999999996</c:v>
                </c:pt>
                <c:pt idx="253">
                  <c:v>4.5999999999999996</c:v>
                </c:pt>
                <c:pt idx="254">
                  <c:v>4.5999999999999996</c:v>
                </c:pt>
                <c:pt idx="255">
                  <c:v>4.7</c:v>
                </c:pt>
                <c:pt idx="256">
                  <c:v>4.5999999999999996</c:v>
                </c:pt>
                <c:pt idx="257">
                  <c:v>4.8</c:v>
                </c:pt>
                <c:pt idx="258">
                  <c:v>4.5999999999999996</c:v>
                </c:pt>
                <c:pt idx="259">
                  <c:v>4.8</c:v>
                </c:pt>
                <c:pt idx="260">
                  <c:v>4.9000000000000004</c:v>
                </c:pt>
                <c:pt idx="261">
                  <c:v>5</c:v>
                </c:pt>
                <c:pt idx="262">
                  <c:v>4.5</c:v>
                </c:pt>
                <c:pt idx="263">
                  <c:v>4.5</c:v>
                </c:pt>
                <c:pt idx="264">
                  <c:v>4.9000000000000004</c:v>
                </c:pt>
                <c:pt idx="265">
                  <c:v>5.0999999999999996</c:v>
                </c:pt>
                <c:pt idx="266">
                  <c:v>5.6</c:v>
                </c:pt>
                <c:pt idx="267">
                  <c:v>5.5</c:v>
                </c:pt>
                <c:pt idx="268">
                  <c:v>5.7</c:v>
                </c:pt>
                <c:pt idx="269">
                  <c:v>5.7</c:v>
                </c:pt>
                <c:pt idx="270">
                  <c:v>5.8</c:v>
                </c:pt>
                <c:pt idx="271">
                  <c:v>6</c:v>
                </c:pt>
                <c:pt idx="272">
                  <c:v>6.3</c:v>
                </c:pt>
                <c:pt idx="273">
                  <c:v>6.4</c:v>
                </c:pt>
                <c:pt idx="274">
                  <c:v>6.9</c:v>
                </c:pt>
                <c:pt idx="275">
                  <c:v>6.9</c:v>
                </c:pt>
                <c:pt idx="276">
                  <c:v>6.8</c:v>
                </c:pt>
                <c:pt idx="277">
                  <c:v>6.8</c:v>
                </c:pt>
                <c:pt idx="278">
                  <c:v>7.1</c:v>
                </c:pt>
                <c:pt idx="279">
                  <c:v>7</c:v>
                </c:pt>
                <c:pt idx="280">
                  <c:v>6.9</c:v>
                </c:pt>
                <c:pt idx="281">
                  <c:v>6.9</c:v>
                </c:pt>
                <c:pt idx="282">
                  <c:v>7</c:v>
                </c:pt>
                <c:pt idx="283">
                  <c:v>7</c:v>
                </c:pt>
                <c:pt idx="284">
                  <c:v>6.9</c:v>
                </c:pt>
                <c:pt idx="285">
                  <c:v>6.8</c:v>
                </c:pt>
                <c:pt idx="286">
                  <c:v>7</c:v>
                </c:pt>
                <c:pt idx="287">
                  <c:v>6.8</c:v>
                </c:pt>
                <c:pt idx="288">
                  <c:v>6.7</c:v>
                </c:pt>
                <c:pt idx="289">
                  <c:v>6.4</c:v>
                </c:pt>
                <c:pt idx="290">
                  <c:v>6.7</c:v>
                </c:pt>
                <c:pt idx="291">
                  <c:v>6.7</c:v>
                </c:pt>
                <c:pt idx="292">
                  <c:v>6.6</c:v>
                </c:pt>
                <c:pt idx="293">
                  <c:v>6.8</c:v>
                </c:pt>
                <c:pt idx="294">
                  <c:v>7</c:v>
                </c:pt>
                <c:pt idx="295">
                  <c:v>6.9</c:v>
                </c:pt>
                <c:pt idx="296">
                  <c:v>6.7</c:v>
                </c:pt>
                <c:pt idx="297">
                  <c:v>6.8</c:v>
                </c:pt>
                <c:pt idx="298">
                  <c:v>6.2</c:v>
                </c:pt>
                <c:pt idx="299">
                  <c:v>6.2</c:v>
                </c:pt>
                <c:pt idx="300">
                  <c:v>6.1</c:v>
                </c:pt>
                <c:pt idx="301">
                  <c:v>6.2</c:v>
                </c:pt>
                <c:pt idx="302">
                  <c:v>6</c:v>
                </c:pt>
                <c:pt idx="303">
                  <c:v>6.1</c:v>
                </c:pt>
                <c:pt idx="304">
                  <c:v>5.7</c:v>
                </c:pt>
                <c:pt idx="305">
                  <c:v>6</c:v>
                </c:pt>
                <c:pt idx="306">
                  <c:v>6</c:v>
                </c:pt>
                <c:pt idx="307">
                  <c:v>6</c:v>
                </c:pt>
                <c:pt idx="308">
                  <c:v>6.1</c:v>
                </c:pt>
                <c:pt idx="309">
                  <c:v>5.7</c:v>
                </c:pt>
                <c:pt idx="310">
                  <c:v>6</c:v>
                </c:pt>
                <c:pt idx="311">
                  <c:v>6.1</c:v>
                </c:pt>
                <c:pt idx="312">
                  <c:v>6.2</c:v>
                </c:pt>
                <c:pt idx="313">
                  <c:v>6.2</c:v>
                </c:pt>
                <c:pt idx="314">
                  <c:v>6.1</c:v>
                </c:pt>
                <c:pt idx="315">
                  <c:v>6</c:v>
                </c:pt>
                <c:pt idx="316">
                  <c:v>6.3</c:v>
                </c:pt>
                <c:pt idx="317">
                  <c:v>6.5</c:v>
                </c:pt>
                <c:pt idx="318">
                  <c:v>6.8</c:v>
                </c:pt>
                <c:pt idx="319">
                  <c:v>6.5</c:v>
                </c:pt>
                <c:pt idx="320">
                  <c:v>7.1</c:v>
                </c:pt>
                <c:pt idx="321">
                  <c:v>7.1</c:v>
                </c:pt>
                <c:pt idx="322">
                  <c:v>7.9</c:v>
                </c:pt>
                <c:pt idx="323">
                  <c:v>8.3000000000000007</c:v>
                </c:pt>
                <c:pt idx="324">
                  <c:v>9.1999999999999993</c:v>
                </c:pt>
                <c:pt idx="325">
                  <c:v>9.1</c:v>
                </c:pt>
                <c:pt idx="326">
                  <c:v>9.6</c:v>
                </c:pt>
                <c:pt idx="327">
                  <c:v>9.6</c:v>
                </c:pt>
                <c:pt idx="328">
                  <c:v>9.8000000000000007</c:v>
                </c:pt>
                <c:pt idx="329">
                  <c:v>9.4</c:v>
                </c:pt>
                <c:pt idx="330">
                  <c:v>9.3000000000000007</c:v>
                </c:pt>
                <c:pt idx="331">
                  <c:v>9.1999999999999993</c:v>
                </c:pt>
                <c:pt idx="332">
                  <c:v>9</c:v>
                </c:pt>
                <c:pt idx="333">
                  <c:v>9.1999999999999993</c:v>
                </c:pt>
                <c:pt idx="334">
                  <c:v>9</c:v>
                </c:pt>
                <c:pt idx="335">
                  <c:v>9.1</c:v>
                </c:pt>
                <c:pt idx="336">
                  <c:v>8.9</c:v>
                </c:pt>
                <c:pt idx="337">
                  <c:v>8.8000000000000007</c:v>
                </c:pt>
                <c:pt idx="338">
                  <c:v>8.6</c:v>
                </c:pt>
                <c:pt idx="339">
                  <c:v>8.6</c:v>
                </c:pt>
                <c:pt idx="340">
                  <c:v>8.1</c:v>
                </c:pt>
                <c:pt idx="341">
                  <c:v>8.4</c:v>
                </c:pt>
                <c:pt idx="342">
                  <c:v>8.8000000000000007</c:v>
                </c:pt>
                <c:pt idx="343">
                  <c:v>9</c:v>
                </c:pt>
                <c:pt idx="344">
                  <c:v>8.6999999999999993</c:v>
                </c:pt>
                <c:pt idx="345">
                  <c:v>8.6999999999999993</c:v>
                </c:pt>
                <c:pt idx="346">
                  <c:v>8.6999999999999993</c:v>
                </c:pt>
                <c:pt idx="347">
                  <c:v>8.5</c:v>
                </c:pt>
                <c:pt idx="348">
                  <c:v>8.5</c:v>
                </c:pt>
                <c:pt idx="349">
                  <c:v>8.6</c:v>
                </c:pt>
                <c:pt idx="350">
                  <c:v>8.6</c:v>
                </c:pt>
                <c:pt idx="351">
                  <c:v>8.4</c:v>
                </c:pt>
                <c:pt idx="352">
                  <c:v>7.9</c:v>
                </c:pt>
                <c:pt idx="353">
                  <c:v>8.4</c:v>
                </c:pt>
                <c:pt idx="354">
                  <c:v>8</c:v>
                </c:pt>
                <c:pt idx="355">
                  <c:v>8.1</c:v>
                </c:pt>
                <c:pt idx="356">
                  <c:v>8.1</c:v>
                </c:pt>
                <c:pt idx="357">
                  <c:v>7.9</c:v>
                </c:pt>
                <c:pt idx="358">
                  <c:v>8.1</c:v>
                </c:pt>
                <c:pt idx="359">
                  <c:v>7.5</c:v>
                </c:pt>
                <c:pt idx="360">
                  <c:v>7.6</c:v>
                </c:pt>
                <c:pt idx="361">
                  <c:v>7.2</c:v>
                </c:pt>
                <c:pt idx="362">
                  <c:v>7.2</c:v>
                </c:pt>
                <c:pt idx="363">
                  <c:v>7.1</c:v>
                </c:pt>
                <c:pt idx="364">
                  <c:v>7.2</c:v>
                </c:pt>
                <c:pt idx="365">
                  <c:v>7.2</c:v>
                </c:pt>
                <c:pt idx="366">
                  <c:v>7.6</c:v>
                </c:pt>
                <c:pt idx="367">
                  <c:v>7.2</c:v>
                </c:pt>
                <c:pt idx="368">
                  <c:v>7.2</c:v>
                </c:pt>
                <c:pt idx="369">
                  <c:v>6.7</c:v>
                </c:pt>
                <c:pt idx="370">
                  <c:v>7</c:v>
                </c:pt>
                <c:pt idx="371">
                  <c:v>7</c:v>
                </c:pt>
                <c:pt idx="372">
                  <c:v>6.9</c:v>
                </c:pt>
                <c:pt idx="373">
                  <c:v>6.9</c:v>
                </c:pt>
                <c:pt idx="374">
                  <c:v>6.8</c:v>
                </c:pt>
                <c:pt idx="375">
                  <c:v>6.8</c:v>
                </c:pt>
                <c:pt idx="376">
                  <c:v>6.7</c:v>
                </c:pt>
                <c:pt idx="377">
                  <c:v>6.8</c:v>
                </c:pt>
                <c:pt idx="378">
                  <c:v>6.6</c:v>
                </c:pt>
                <c:pt idx="379">
                  <c:v>7.1</c:v>
                </c:pt>
                <c:pt idx="380">
                  <c:v>6.7</c:v>
                </c:pt>
                <c:pt idx="381">
                  <c:v>6.9</c:v>
                </c:pt>
                <c:pt idx="382">
                  <c:v>6.7</c:v>
                </c:pt>
                <c:pt idx="383">
                  <c:v>6.8</c:v>
                </c:pt>
                <c:pt idx="384">
                  <c:v>6.9</c:v>
                </c:pt>
                <c:pt idx="385">
                  <c:v>7</c:v>
                </c:pt>
                <c:pt idx="386">
                  <c:v>6.9</c:v>
                </c:pt>
                <c:pt idx="387">
                  <c:v>7.2</c:v>
                </c:pt>
                <c:pt idx="388">
                  <c:v>7.5</c:v>
                </c:pt>
                <c:pt idx="389">
                  <c:v>7.6</c:v>
                </c:pt>
                <c:pt idx="390">
                  <c:v>7.8</c:v>
                </c:pt>
                <c:pt idx="391">
                  <c:v>7.8</c:v>
                </c:pt>
                <c:pt idx="392">
                  <c:v>7.3</c:v>
                </c:pt>
                <c:pt idx="393">
                  <c:v>7.7</c:v>
                </c:pt>
                <c:pt idx="394">
                  <c:v>7.6</c:v>
                </c:pt>
                <c:pt idx="395">
                  <c:v>7.6</c:v>
                </c:pt>
                <c:pt idx="396">
                  <c:v>7.8</c:v>
                </c:pt>
                <c:pt idx="397">
                  <c:v>7.7</c:v>
                </c:pt>
                <c:pt idx="398">
                  <c:v>7.7</c:v>
                </c:pt>
                <c:pt idx="399">
                  <c:v>7.6</c:v>
                </c:pt>
                <c:pt idx="400">
                  <c:v>7.8</c:v>
                </c:pt>
                <c:pt idx="401">
                  <c:v>7.8</c:v>
                </c:pt>
                <c:pt idx="402">
                  <c:v>7.7</c:v>
                </c:pt>
                <c:pt idx="403">
                  <c:v>7.7</c:v>
                </c:pt>
                <c:pt idx="404">
                  <c:v>8.1</c:v>
                </c:pt>
                <c:pt idx="405">
                  <c:v>8.3000000000000007</c:v>
                </c:pt>
                <c:pt idx="406">
                  <c:v>8.4</c:v>
                </c:pt>
                <c:pt idx="407">
                  <c:v>8.5</c:v>
                </c:pt>
                <c:pt idx="408">
                  <c:v>8.5</c:v>
                </c:pt>
                <c:pt idx="409">
                  <c:v>8.9</c:v>
                </c:pt>
                <c:pt idx="410">
                  <c:v>8.9</c:v>
                </c:pt>
                <c:pt idx="411">
                  <c:v>9.3000000000000007</c:v>
                </c:pt>
                <c:pt idx="412">
                  <c:v>9.3000000000000007</c:v>
                </c:pt>
                <c:pt idx="413">
                  <c:v>9.1999999999999993</c:v>
                </c:pt>
                <c:pt idx="414">
                  <c:v>9.6</c:v>
                </c:pt>
                <c:pt idx="415">
                  <c:v>9.4</c:v>
                </c:pt>
                <c:pt idx="416">
                  <c:v>9.5</c:v>
                </c:pt>
                <c:pt idx="417">
                  <c:v>9.8000000000000007</c:v>
                </c:pt>
                <c:pt idx="418">
                  <c:v>10.199999999999999</c:v>
                </c:pt>
                <c:pt idx="419">
                  <c:v>10.4</c:v>
                </c:pt>
                <c:pt idx="420">
                  <c:v>10.1</c:v>
                </c:pt>
                <c:pt idx="421">
                  <c:v>9.9</c:v>
                </c:pt>
                <c:pt idx="422">
                  <c:v>9.8000000000000007</c:v>
                </c:pt>
                <c:pt idx="423">
                  <c:v>9.5</c:v>
                </c:pt>
                <c:pt idx="424">
                  <c:v>9.5</c:v>
                </c:pt>
                <c:pt idx="425">
                  <c:v>9.9</c:v>
                </c:pt>
                <c:pt idx="426">
                  <c:v>9</c:v>
                </c:pt>
                <c:pt idx="427">
                  <c:v>9</c:v>
                </c:pt>
                <c:pt idx="428">
                  <c:v>8.6999999999999993</c:v>
                </c:pt>
                <c:pt idx="429">
                  <c:v>8.5</c:v>
                </c:pt>
                <c:pt idx="430">
                  <c:v>8.1999999999999993</c:v>
                </c:pt>
                <c:pt idx="431">
                  <c:v>8.3000000000000007</c:v>
                </c:pt>
                <c:pt idx="432">
                  <c:v>7.9</c:v>
                </c:pt>
                <c:pt idx="433">
                  <c:v>7.8</c:v>
                </c:pt>
                <c:pt idx="434">
                  <c:v>7.8</c:v>
                </c:pt>
                <c:pt idx="435">
                  <c:v>7.8</c:v>
                </c:pt>
                <c:pt idx="436">
                  <c:v>7.6</c:v>
                </c:pt>
                <c:pt idx="437">
                  <c:v>7.4</c:v>
                </c:pt>
                <c:pt idx="438">
                  <c:v>7.6</c:v>
                </c:pt>
                <c:pt idx="439">
                  <c:v>7.8</c:v>
                </c:pt>
                <c:pt idx="440">
                  <c:v>7.4</c:v>
                </c:pt>
                <c:pt idx="441">
                  <c:v>7.7</c:v>
                </c:pt>
                <c:pt idx="442">
                  <c:v>7.4</c:v>
                </c:pt>
                <c:pt idx="443">
                  <c:v>7.4</c:v>
                </c:pt>
                <c:pt idx="444">
                  <c:v>7.6</c:v>
                </c:pt>
                <c:pt idx="445">
                  <c:v>7.4</c:v>
                </c:pt>
                <c:pt idx="446">
                  <c:v>7.5</c:v>
                </c:pt>
                <c:pt idx="447">
                  <c:v>7.5</c:v>
                </c:pt>
                <c:pt idx="448">
                  <c:v>7.6</c:v>
                </c:pt>
                <c:pt idx="449">
                  <c:v>7.5</c:v>
                </c:pt>
                <c:pt idx="450">
                  <c:v>7.6</c:v>
                </c:pt>
                <c:pt idx="451">
                  <c:v>7.3</c:v>
                </c:pt>
                <c:pt idx="452">
                  <c:v>7.4</c:v>
                </c:pt>
                <c:pt idx="453">
                  <c:v>7.3</c:v>
                </c:pt>
                <c:pt idx="454">
                  <c:v>7.2</c:v>
                </c:pt>
                <c:pt idx="455">
                  <c:v>7.2</c:v>
                </c:pt>
                <c:pt idx="456">
                  <c:v>6.9</c:v>
                </c:pt>
                <c:pt idx="457">
                  <c:v>7.4</c:v>
                </c:pt>
                <c:pt idx="458">
                  <c:v>7.4</c:v>
                </c:pt>
                <c:pt idx="459">
                  <c:v>7.4</c:v>
                </c:pt>
                <c:pt idx="460">
                  <c:v>7.3</c:v>
                </c:pt>
                <c:pt idx="461">
                  <c:v>7.3</c:v>
                </c:pt>
                <c:pt idx="462">
                  <c:v>7</c:v>
                </c:pt>
                <c:pt idx="463">
                  <c:v>6.9</c:v>
                </c:pt>
                <c:pt idx="464">
                  <c:v>6.9</c:v>
                </c:pt>
                <c:pt idx="465">
                  <c:v>6.9</c:v>
                </c:pt>
                <c:pt idx="466">
                  <c:v>6.9</c:v>
                </c:pt>
                <c:pt idx="467">
                  <c:v>6.5</c:v>
                </c:pt>
                <c:pt idx="468">
                  <c:v>6.6</c:v>
                </c:pt>
                <c:pt idx="469">
                  <c:v>6.6</c:v>
                </c:pt>
                <c:pt idx="470">
                  <c:v>6.7</c:v>
                </c:pt>
                <c:pt idx="471">
                  <c:v>6.3</c:v>
                </c:pt>
                <c:pt idx="472">
                  <c:v>6.2</c:v>
                </c:pt>
                <c:pt idx="473">
                  <c:v>6</c:v>
                </c:pt>
                <c:pt idx="474">
                  <c:v>6</c:v>
                </c:pt>
                <c:pt idx="475">
                  <c:v>6</c:v>
                </c:pt>
                <c:pt idx="476">
                  <c:v>6</c:v>
                </c:pt>
                <c:pt idx="477">
                  <c:v>6.1</c:v>
                </c:pt>
                <c:pt idx="478">
                  <c:v>6</c:v>
                </c:pt>
                <c:pt idx="479">
                  <c:v>5.8</c:v>
                </c:pt>
                <c:pt idx="480">
                  <c:v>5.8</c:v>
                </c:pt>
                <c:pt idx="481">
                  <c:v>5.9</c:v>
                </c:pt>
                <c:pt idx="482">
                  <c:v>5.7</c:v>
                </c:pt>
                <c:pt idx="483">
                  <c:v>5.6</c:v>
                </c:pt>
                <c:pt idx="484">
                  <c:v>5.6</c:v>
                </c:pt>
                <c:pt idx="485">
                  <c:v>5.4</c:v>
                </c:pt>
                <c:pt idx="486">
                  <c:v>5.5</c:v>
                </c:pt>
                <c:pt idx="487">
                  <c:v>5.6</c:v>
                </c:pt>
                <c:pt idx="488">
                  <c:v>5.5</c:v>
                </c:pt>
                <c:pt idx="489">
                  <c:v>5.4</c:v>
                </c:pt>
                <c:pt idx="490">
                  <c:v>5.3</c:v>
                </c:pt>
                <c:pt idx="491">
                  <c:v>5.3</c:v>
                </c:pt>
                <c:pt idx="492">
                  <c:v>5.4</c:v>
                </c:pt>
                <c:pt idx="493">
                  <c:v>5.0999999999999996</c:v>
                </c:pt>
                <c:pt idx="494">
                  <c:v>5.2</c:v>
                </c:pt>
                <c:pt idx="495">
                  <c:v>5.3</c:v>
                </c:pt>
                <c:pt idx="496">
                  <c:v>5.4</c:v>
                </c:pt>
                <c:pt idx="497">
                  <c:v>5.6</c:v>
                </c:pt>
                <c:pt idx="498">
                  <c:v>5.6</c:v>
                </c:pt>
                <c:pt idx="499">
                  <c:v>5.4</c:v>
                </c:pt>
                <c:pt idx="500">
                  <c:v>5.2</c:v>
                </c:pt>
                <c:pt idx="501">
                  <c:v>5.4</c:v>
                </c:pt>
                <c:pt idx="502">
                  <c:v>5.4</c:v>
                </c:pt>
                <c:pt idx="503">
                  <c:v>5.4</c:v>
                </c:pt>
                <c:pt idx="504">
                  <c:v>5.3</c:v>
                </c:pt>
                <c:pt idx="505">
                  <c:v>5.4</c:v>
                </c:pt>
                <c:pt idx="506">
                  <c:v>5.3</c:v>
                </c:pt>
                <c:pt idx="507">
                  <c:v>5.4</c:v>
                </c:pt>
                <c:pt idx="508">
                  <c:v>5.4</c:v>
                </c:pt>
                <c:pt idx="509">
                  <c:v>5.2</c:v>
                </c:pt>
                <c:pt idx="510">
                  <c:v>5.4</c:v>
                </c:pt>
                <c:pt idx="511">
                  <c:v>5.6</c:v>
                </c:pt>
                <c:pt idx="512">
                  <c:v>5.8</c:v>
                </c:pt>
                <c:pt idx="513">
                  <c:v>5.7</c:v>
                </c:pt>
                <c:pt idx="514">
                  <c:v>5.9</c:v>
                </c:pt>
                <c:pt idx="515">
                  <c:v>5.9</c:v>
                </c:pt>
                <c:pt idx="516">
                  <c:v>6.2</c:v>
                </c:pt>
                <c:pt idx="517">
                  <c:v>6.1</c:v>
                </c:pt>
                <c:pt idx="518">
                  <c:v>6.3</c:v>
                </c:pt>
                <c:pt idx="519">
                  <c:v>6.2</c:v>
                </c:pt>
                <c:pt idx="520">
                  <c:v>6.6</c:v>
                </c:pt>
                <c:pt idx="521">
                  <c:v>6.5</c:v>
                </c:pt>
                <c:pt idx="522">
                  <c:v>6.3</c:v>
                </c:pt>
                <c:pt idx="523">
                  <c:v>6.5</c:v>
                </c:pt>
                <c:pt idx="524">
                  <c:v>6.4</c:v>
                </c:pt>
                <c:pt idx="525">
                  <c:v>6.6</c:v>
                </c:pt>
                <c:pt idx="526">
                  <c:v>6.7</c:v>
                </c:pt>
                <c:pt idx="527">
                  <c:v>6.9</c:v>
                </c:pt>
                <c:pt idx="528">
                  <c:v>6.7</c:v>
                </c:pt>
                <c:pt idx="529">
                  <c:v>6.9</c:v>
                </c:pt>
                <c:pt idx="530">
                  <c:v>6.9</c:v>
                </c:pt>
                <c:pt idx="531">
                  <c:v>6.9</c:v>
                </c:pt>
                <c:pt idx="532">
                  <c:v>7.1</c:v>
                </c:pt>
                <c:pt idx="533">
                  <c:v>7.3</c:v>
                </c:pt>
                <c:pt idx="534">
                  <c:v>7.3</c:v>
                </c:pt>
                <c:pt idx="535">
                  <c:v>7.2</c:v>
                </c:pt>
                <c:pt idx="536">
                  <c:v>7.2</c:v>
                </c:pt>
                <c:pt idx="537">
                  <c:v>6.8</c:v>
                </c:pt>
                <c:pt idx="538">
                  <c:v>7</c:v>
                </c:pt>
                <c:pt idx="539">
                  <c:v>7.2</c:v>
                </c:pt>
                <c:pt idx="540">
                  <c:v>7</c:v>
                </c:pt>
                <c:pt idx="541">
                  <c:v>6.9</c:v>
                </c:pt>
                <c:pt idx="542">
                  <c:v>6.5</c:v>
                </c:pt>
                <c:pt idx="543">
                  <c:v>6.7</c:v>
                </c:pt>
                <c:pt idx="544">
                  <c:v>6.8</c:v>
                </c:pt>
                <c:pt idx="545">
                  <c:v>6.7</c:v>
                </c:pt>
                <c:pt idx="546">
                  <c:v>6.5</c:v>
                </c:pt>
                <c:pt idx="547">
                  <c:v>6.4</c:v>
                </c:pt>
                <c:pt idx="548">
                  <c:v>6.4</c:v>
                </c:pt>
                <c:pt idx="549">
                  <c:v>6.5</c:v>
                </c:pt>
                <c:pt idx="550">
                  <c:v>6.5</c:v>
                </c:pt>
                <c:pt idx="551">
                  <c:v>6.4</c:v>
                </c:pt>
                <c:pt idx="552">
                  <c:v>6.4</c:v>
                </c:pt>
                <c:pt idx="553">
                  <c:v>6.4</c:v>
                </c:pt>
                <c:pt idx="554">
                  <c:v>6.5</c:v>
                </c:pt>
                <c:pt idx="555">
                  <c:v>6.3</c:v>
                </c:pt>
                <c:pt idx="556">
                  <c:v>6</c:v>
                </c:pt>
                <c:pt idx="557">
                  <c:v>6.1</c:v>
                </c:pt>
                <c:pt idx="558">
                  <c:v>5.9</c:v>
                </c:pt>
                <c:pt idx="559">
                  <c:v>6</c:v>
                </c:pt>
                <c:pt idx="560">
                  <c:v>5.9</c:v>
                </c:pt>
                <c:pt idx="561">
                  <c:v>5.7</c:v>
                </c:pt>
                <c:pt idx="562">
                  <c:v>5.6</c:v>
                </c:pt>
                <c:pt idx="563">
                  <c:v>5.5</c:v>
                </c:pt>
                <c:pt idx="564">
                  <c:v>5.6</c:v>
                </c:pt>
                <c:pt idx="565">
                  <c:v>5.5</c:v>
                </c:pt>
                <c:pt idx="566">
                  <c:v>5.5</c:v>
                </c:pt>
                <c:pt idx="567">
                  <c:v>5.9</c:v>
                </c:pt>
                <c:pt idx="568">
                  <c:v>5.5</c:v>
                </c:pt>
                <c:pt idx="569">
                  <c:v>5.7</c:v>
                </c:pt>
                <c:pt idx="570">
                  <c:v>5.8</c:v>
                </c:pt>
                <c:pt idx="571">
                  <c:v>5.6</c:v>
                </c:pt>
                <c:pt idx="572">
                  <c:v>5.7</c:v>
                </c:pt>
                <c:pt idx="573">
                  <c:v>5.7</c:v>
                </c:pt>
                <c:pt idx="574">
                  <c:v>5.5</c:v>
                </c:pt>
                <c:pt idx="575">
                  <c:v>5.5</c:v>
                </c:pt>
                <c:pt idx="576">
                  <c:v>5.8</c:v>
                </c:pt>
                <c:pt idx="577">
                  <c:v>5.4</c:v>
                </c:pt>
                <c:pt idx="578">
                  <c:v>5.3</c:v>
                </c:pt>
                <c:pt idx="579">
                  <c:v>5.5</c:v>
                </c:pt>
                <c:pt idx="580">
                  <c:v>5.5</c:v>
                </c:pt>
                <c:pt idx="581">
                  <c:v>5.3</c:v>
                </c:pt>
                <c:pt idx="582">
                  <c:v>5.4</c:v>
                </c:pt>
                <c:pt idx="583">
                  <c:v>5.3</c:v>
                </c:pt>
                <c:pt idx="584">
                  <c:v>5.2</c:v>
                </c:pt>
                <c:pt idx="585">
                  <c:v>5.4</c:v>
                </c:pt>
                <c:pt idx="586">
                  <c:v>5.4</c:v>
                </c:pt>
                <c:pt idx="587">
                  <c:v>5.7</c:v>
                </c:pt>
                <c:pt idx="588">
                  <c:v>5.3</c:v>
                </c:pt>
                <c:pt idx="589">
                  <c:v>5.4</c:v>
                </c:pt>
                <c:pt idx="590">
                  <c:v>5.2</c:v>
                </c:pt>
                <c:pt idx="591">
                  <c:v>5</c:v>
                </c:pt>
                <c:pt idx="592">
                  <c:v>5.2</c:v>
                </c:pt>
                <c:pt idx="593">
                  <c:v>5</c:v>
                </c:pt>
                <c:pt idx="594">
                  <c:v>5</c:v>
                </c:pt>
                <c:pt idx="595">
                  <c:v>4.9000000000000004</c:v>
                </c:pt>
                <c:pt idx="596">
                  <c:v>5</c:v>
                </c:pt>
                <c:pt idx="597">
                  <c:v>4.7</c:v>
                </c:pt>
                <c:pt idx="598">
                  <c:v>4.7</c:v>
                </c:pt>
                <c:pt idx="599">
                  <c:v>4.8</c:v>
                </c:pt>
                <c:pt idx="600">
                  <c:v>4.8</c:v>
                </c:pt>
                <c:pt idx="601">
                  <c:v>4.8</c:v>
                </c:pt>
                <c:pt idx="602">
                  <c:v>4.8</c:v>
                </c:pt>
                <c:pt idx="603">
                  <c:v>4.5999999999999996</c:v>
                </c:pt>
                <c:pt idx="604">
                  <c:v>4.5</c:v>
                </c:pt>
                <c:pt idx="605">
                  <c:v>4.5999999999999996</c:v>
                </c:pt>
                <c:pt idx="606">
                  <c:v>4.5</c:v>
                </c:pt>
                <c:pt idx="607">
                  <c:v>4.5999999999999996</c:v>
                </c:pt>
                <c:pt idx="608">
                  <c:v>4.5999999999999996</c:v>
                </c:pt>
                <c:pt idx="609">
                  <c:v>4.7</c:v>
                </c:pt>
                <c:pt idx="610">
                  <c:v>4.5999999999999996</c:v>
                </c:pt>
                <c:pt idx="611">
                  <c:v>4.4000000000000004</c:v>
                </c:pt>
                <c:pt idx="612">
                  <c:v>4.4000000000000004</c:v>
                </c:pt>
                <c:pt idx="613">
                  <c:v>4.5</c:v>
                </c:pt>
                <c:pt idx="614">
                  <c:v>4.4000000000000004</c:v>
                </c:pt>
                <c:pt idx="615">
                  <c:v>4.5999999999999996</c:v>
                </c:pt>
                <c:pt idx="616">
                  <c:v>4.2</c:v>
                </c:pt>
                <c:pt idx="617">
                  <c:v>4.4000000000000004</c:v>
                </c:pt>
                <c:pt idx="618">
                  <c:v>4.5</c:v>
                </c:pt>
                <c:pt idx="619">
                  <c:v>4.3</c:v>
                </c:pt>
                <c:pt idx="620">
                  <c:v>4.4000000000000004</c:v>
                </c:pt>
                <c:pt idx="621">
                  <c:v>4.0999999999999996</c:v>
                </c:pt>
                <c:pt idx="622">
                  <c:v>4.2</c:v>
                </c:pt>
                <c:pt idx="623">
                  <c:v>4.0999999999999996</c:v>
                </c:pt>
                <c:pt idx="624">
                  <c:v>4.0999999999999996</c:v>
                </c:pt>
                <c:pt idx="625">
                  <c:v>4.0999999999999996</c:v>
                </c:pt>
                <c:pt idx="626">
                  <c:v>4.3</c:v>
                </c:pt>
                <c:pt idx="627">
                  <c:v>4</c:v>
                </c:pt>
                <c:pt idx="628">
                  <c:v>4.2</c:v>
                </c:pt>
                <c:pt idx="629">
                  <c:v>4.0999999999999996</c:v>
                </c:pt>
                <c:pt idx="630">
                  <c:v>4.2</c:v>
                </c:pt>
                <c:pt idx="631">
                  <c:v>4.3</c:v>
                </c:pt>
                <c:pt idx="632">
                  <c:v>4</c:v>
                </c:pt>
                <c:pt idx="633">
                  <c:v>3.9</c:v>
                </c:pt>
                <c:pt idx="634">
                  <c:v>4</c:v>
                </c:pt>
                <c:pt idx="635">
                  <c:v>3.8</c:v>
                </c:pt>
                <c:pt idx="636">
                  <c:v>4.0999999999999996</c:v>
                </c:pt>
                <c:pt idx="637">
                  <c:v>4.2</c:v>
                </c:pt>
                <c:pt idx="638">
                  <c:v>4.2</c:v>
                </c:pt>
                <c:pt idx="639">
                  <c:v>4.3</c:v>
                </c:pt>
                <c:pt idx="640">
                  <c:v>4.2</c:v>
                </c:pt>
                <c:pt idx="641">
                  <c:v>4.4000000000000004</c:v>
                </c:pt>
                <c:pt idx="642">
                  <c:v>4.5</c:v>
                </c:pt>
                <c:pt idx="643">
                  <c:v>4.8</c:v>
                </c:pt>
                <c:pt idx="644">
                  <c:v>5</c:v>
                </c:pt>
                <c:pt idx="645">
                  <c:v>5.2</c:v>
                </c:pt>
                <c:pt idx="646">
                  <c:v>5.4</c:v>
                </c:pt>
                <c:pt idx="647">
                  <c:v>5.7</c:v>
                </c:pt>
                <c:pt idx="648">
                  <c:v>5.5</c:v>
                </c:pt>
                <c:pt idx="649">
                  <c:v>5.5</c:v>
                </c:pt>
                <c:pt idx="650">
                  <c:v>5.6</c:v>
                </c:pt>
                <c:pt idx="651">
                  <c:v>5.9</c:v>
                </c:pt>
                <c:pt idx="652">
                  <c:v>5.7</c:v>
                </c:pt>
                <c:pt idx="653">
                  <c:v>5.6</c:v>
                </c:pt>
                <c:pt idx="654">
                  <c:v>5.7</c:v>
                </c:pt>
                <c:pt idx="655">
                  <c:v>5.5</c:v>
                </c:pt>
                <c:pt idx="656">
                  <c:v>5.5</c:v>
                </c:pt>
                <c:pt idx="657">
                  <c:v>5.6</c:v>
                </c:pt>
                <c:pt idx="658">
                  <c:v>5.6</c:v>
                </c:pt>
                <c:pt idx="659">
                  <c:v>5.7</c:v>
                </c:pt>
                <c:pt idx="660">
                  <c:v>5.4</c:v>
                </c:pt>
                <c:pt idx="661">
                  <c:v>5.6</c:v>
                </c:pt>
                <c:pt idx="662">
                  <c:v>5.7</c:v>
                </c:pt>
                <c:pt idx="663">
                  <c:v>5.7</c:v>
                </c:pt>
                <c:pt idx="664">
                  <c:v>5.7</c:v>
                </c:pt>
                <c:pt idx="665">
                  <c:v>5.9</c:v>
                </c:pt>
                <c:pt idx="666">
                  <c:v>5.7</c:v>
                </c:pt>
                <c:pt idx="667">
                  <c:v>5.8</c:v>
                </c:pt>
                <c:pt idx="668">
                  <c:v>5.8</c:v>
                </c:pt>
                <c:pt idx="669">
                  <c:v>5.7</c:v>
                </c:pt>
                <c:pt idx="670">
                  <c:v>5.4</c:v>
                </c:pt>
                <c:pt idx="671">
                  <c:v>5.6</c:v>
                </c:pt>
                <c:pt idx="672">
                  <c:v>5.7</c:v>
                </c:pt>
                <c:pt idx="673">
                  <c:v>5.5</c:v>
                </c:pt>
                <c:pt idx="674">
                  <c:v>5.8</c:v>
                </c:pt>
                <c:pt idx="675">
                  <c:v>5.4</c:v>
                </c:pt>
                <c:pt idx="676">
                  <c:v>5.4</c:v>
                </c:pt>
                <c:pt idx="677">
                  <c:v>5.6</c:v>
                </c:pt>
                <c:pt idx="678">
                  <c:v>5.5</c:v>
                </c:pt>
                <c:pt idx="679">
                  <c:v>5.2</c:v>
                </c:pt>
                <c:pt idx="680">
                  <c:v>5.2</c:v>
                </c:pt>
                <c:pt idx="681">
                  <c:v>5.3</c:v>
                </c:pt>
                <c:pt idx="682">
                  <c:v>5.2</c:v>
                </c:pt>
                <c:pt idx="683">
                  <c:v>5.0999999999999996</c:v>
                </c:pt>
                <c:pt idx="684">
                  <c:v>5.0999999999999996</c:v>
                </c:pt>
                <c:pt idx="685">
                  <c:v>5.3</c:v>
                </c:pt>
                <c:pt idx="686">
                  <c:v>5.0999999999999996</c:v>
                </c:pt>
                <c:pt idx="687">
                  <c:v>5.2</c:v>
                </c:pt>
                <c:pt idx="688">
                  <c:v>5.2</c:v>
                </c:pt>
                <c:pt idx="689">
                  <c:v>5.0999999999999996</c:v>
                </c:pt>
                <c:pt idx="690">
                  <c:v>5.0999999999999996</c:v>
                </c:pt>
                <c:pt idx="691">
                  <c:v>4.9000000000000004</c:v>
                </c:pt>
                <c:pt idx="692">
                  <c:v>5.0999999999999996</c:v>
                </c:pt>
                <c:pt idx="693">
                  <c:v>5.0999999999999996</c:v>
                </c:pt>
                <c:pt idx="694">
                  <c:v>5.0999999999999996</c:v>
                </c:pt>
                <c:pt idx="695">
                  <c:v>4.9000000000000004</c:v>
                </c:pt>
                <c:pt idx="696">
                  <c:v>4.8</c:v>
                </c:pt>
                <c:pt idx="697">
                  <c:v>4.8</c:v>
                </c:pt>
                <c:pt idx="698">
                  <c:v>4.7</c:v>
                </c:pt>
                <c:pt idx="699">
                  <c:v>4.7</c:v>
                </c:pt>
                <c:pt idx="700">
                  <c:v>4.5</c:v>
                </c:pt>
                <c:pt idx="701">
                  <c:v>4.5999999999999996</c:v>
                </c:pt>
                <c:pt idx="702">
                  <c:v>4.7</c:v>
                </c:pt>
                <c:pt idx="703">
                  <c:v>4.5999999999999996</c:v>
                </c:pt>
                <c:pt idx="704">
                  <c:v>4.7</c:v>
                </c:pt>
                <c:pt idx="705">
                  <c:v>4.4000000000000004</c:v>
                </c:pt>
                <c:pt idx="706">
                  <c:v>4.5</c:v>
                </c:pt>
                <c:pt idx="707">
                  <c:v>4.4000000000000004</c:v>
                </c:pt>
                <c:pt idx="708">
                  <c:v>4.5</c:v>
                </c:pt>
                <c:pt idx="709">
                  <c:v>4.3</c:v>
                </c:pt>
                <c:pt idx="710">
                  <c:v>4.3</c:v>
                </c:pt>
                <c:pt idx="711">
                  <c:v>4.4000000000000004</c:v>
                </c:pt>
                <c:pt idx="712">
                  <c:v>4.3</c:v>
                </c:pt>
                <c:pt idx="713">
                  <c:v>4.4000000000000004</c:v>
                </c:pt>
                <c:pt idx="714">
                  <c:v>4.5999999999999996</c:v>
                </c:pt>
                <c:pt idx="715">
                  <c:v>4.5999999999999996</c:v>
                </c:pt>
                <c:pt idx="716">
                  <c:v>4.5</c:v>
                </c:pt>
                <c:pt idx="717">
                  <c:v>4.5999999999999996</c:v>
                </c:pt>
                <c:pt idx="718">
                  <c:v>4.5999999999999996</c:v>
                </c:pt>
                <c:pt idx="719">
                  <c:v>4.9000000000000004</c:v>
                </c:pt>
                <c:pt idx="720">
                  <c:v>4.8</c:v>
                </c:pt>
                <c:pt idx="721">
                  <c:v>4.7</c:v>
                </c:pt>
                <c:pt idx="722">
                  <c:v>5</c:v>
                </c:pt>
                <c:pt idx="723">
                  <c:v>4.8</c:v>
                </c:pt>
                <c:pt idx="724">
                  <c:v>5.2</c:v>
                </c:pt>
                <c:pt idx="725">
                  <c:v>5.3</c:v>
                </c:pt>
                <c:pt idx="726">
                  <c:v>5.3</c:v>
                </c:pt>
                <c:pt idx="727">
                  <c:v>5.9</c:v>
                </c:pt>
                <c:pt idx="728">
                  <c:v>5.5</c:v>
                </c:pt>
                <c:pt idx="729">
                  <c:v>5.9</c:v>
                </c:pt>
                <c:pt idx="730">
                  <c:v>6.2</c:v>
                </c:pt>
                <c:pt idx="731">
                  <c:v>6.5</c:v>
                </c:pt>
                <c:pt idx="732">
                  <c:v>7</c:v>
                </c:pt>
                <c:pt idx="733">
                  <c:v>7.3</c:v>
                </c:pt>
                <c:pt idx="734">
                  <c:v>7.6</c:v>
                </c:pt>
                <c:pt idx="735">
                  <c:v>7.6</c:v>
                </c:pt>
                <c:pt idx="736">
                  <c:v>8</c:v>
                </c:pt>
                <c:pt idx="737">
                  <c:v>8.3000000000000007</c:v>
                </c:pt>
                <c:pt idx="738">
                  <c:v>8.3000000000000007</c:v>
                </c:pt>
                <c:pt idx="739">
                  <c:v>8.3000000000000007</c:v>
                </c:pt>
                <c:pt idx="740">
                  <c:v>8.5</c:v>
                </c:pt>
                <c:pt idx="741">
                  <c:v>8.6999999999999993</c:v>
                </c:pt>
                <c:pt idx="742">
                  <c:v>8.6</c:v>
                </c:pt>
                <c:pt idx="743">
                  <c:v>8.6999999999999993</c:v>
                </c:pt>
                <c:pt idx="744">
                  <c:v>8.4</c:v>
                </c:pt>
                <c:pt idx="745">
                  <c:v>8.6</c:v>
                </c:pt>
                <c:pt idx="746">
                  <c:v>8.6999999999999993</c:v>
                </c:pt>
                <c:pt idx="747">
                  <c:v>8.8000000000000007</c:v>
                </c:pt>
                <c:pt idx="748">
                  <c:v>8.8000000000000007</c:v>
                </c:pt>
                <c:pt idx="749">
                  <c:v>8.3000000000000007</c:v>
                </c:pt>
                <c:pt idx="750">
                  <c:v>8.5</c:v>
                </c:pt>
                <c:pt idx="751">
                  <c:v>8.6</c:v>
                </c:pt>
                <c:pt idx="752">
                  <c:v>8.6</c:v>
                </c:pt>
                <c:pt idx="753">
                  <c:v>8.6999999999999993</c:v>
                </c:pt>
                <c:pt idx="754">
                  <c:v>9</c:v>
                </c:pt>
                <c:pt idx="755">
                  <c:v>8.5</c:v>
                </c:pt>
                <c:pt idx="756">
                  <c:v>8.5</c:v>
                </c:pt>
                <c:pt idx="757">
                  <c:v>8.5</c:v>
                </c:pt>
                <c:pt idx="758">
                  <c:v>8.4</c:v>
                </c:pt>
                <c:pt idx="759">
                  <c:v>8.5</c:v>
                </c:pt>
                <c:pt idx="760">
                  <c:v>8.5</c:v>
                </c:pt>
                <c:pt idx="761">
                  <c:v>8.5</c:v>
                </c:pt>
                <c:pt idx="762">
                  <c:v>8.4</c:v>
                </c:pt>
                <c:pt idx="763">
                  <c:v>8.5</c:v>
                </c:pt>
                <c:pt idx="764">
                  <c:v>8.6999999999999993</c:v>
                </c:pt>
                <c:pt idx="765">
                  <c:v>8.4</c:v>
                </c:pt>
                <c:pt idx="766">
                  <c:v>8.3000000000000007</c:v>
                </c:pt>
                <c:pt idx="767">
                  <c:v>8.3000000000000007</c:v>
                </c:pt>
                <c:pt idx="768">
                  <c:v>8.1999999999999993</c:v>
                </c:pt>
                <c:pt idx="769">
                  <c:v>8.1</c:v>
                </c:pt>
                <c:pt idx="770">
                  <c:v>8</c:v>
                </c:pt>
                <c:pt idx="771">
                  <c:v>8</c:v>
                </c:pt>
                <c:pt idx="772">
                  <c:v>7.9</c:v>
                </c:pt>
                <c:pt idx="773">
                  <c:v>7.9</c:v>
                </c:pt>
                <c:pt idx="774">
                  <c:v>8</c:v>
                </c:pt>
                <c:pt idx="775">
                  <c:v>7.8</c:v>
                </c:pt>
                <c:pt idx="776">
                  <c:v>7.6</c:v>
                </c:pt>
                <c:pt idx="777">
                  <c:v>7.6</c:v>
                </c:pt>
                <c:pt idx="778">
                  <c:v>7.6</c:v>
                </c:pt>
                <c:pt idx="779">
                  <c:v>7.9</c:v>
                </c:pt>
                <c:pt idx="780">
                  <c:v>7.8</c:v>
                </c:pt>
                <c:pt idx="781">
                  <c:v>7.6</c:v>
                </c:pt>
                <c:pt idx="782">
                  <c:v>7.5</c:v>
                </c:pt>
                <c:pt idx="783">
                  <c:v>7.3</c:v>
                </c:pt>
                <c:pt idx="784">
                  <c:v>7.1</c:v>
                </c:pt>
                <c:pt idx="785">
                  <c:v>7.3</c:v>
                </c:pt>
                <c:pt idx="786">
                  <c:v>6.8</c:v>
                </c:pt>
                <c:pt idx="787">
                  <c:v>6.7</c:v>
                </c:pt>
                <c:pt idx="788">
                  <c:v>6.7</c:v>
                </c:pt>
                <c:pt idx="789">
                  <c:v>6.8</c:v>
                </c:pt>
                <c:pt idx="790">
                  <c:v>6.7</c:v>
                </c:pt>
                <c:pt idx="791">
                  <c:v>6.6</c:v>
                </c:pt>
                <c:pt idx="792">
                  <c:v>6.3</c:v>
                </c:pt>
                <c:pt idx="793">
                  <c:v>6.4</c:v>
                </c:pt>
                <c:pt idx="794">
                  <c:v>6.6</c:v>
                </c:pt>
                <c:pt idx="795">
                  <c:v>6.1</c:v>
                </c:pt>
                <c:pt idx="796">
                  <c:v>6.2</c:v>
                </c:pt>
                <c:pt idx="797">
                  <c:v>5.8</c:v>
                </c:pt>
                <c:pt idx="798">
                  <c:v>6.1</c:v>
                </c:pt>
                <c:pt idx="799">
                  <c:v>6</c:v>
                </c:pt>
                <c:pt idx="800">
                  <c:v>6</c:v>
                </c:pt>
                <c:pt idx="801">
                  <c:v>5.9</c:v>
                </c:pt>
                <c:pt idx="802">
                  <c:v>5.8</c:v>
                </c:pt>
                <c:pt idx="803">
                  <c:v>5.4</c:v>
                </c:pt>
                <c:pt idx="804">
                  <c:v>5.5</c:v>
                </c:pt>
                <c:pt idx="805">
                  <c:v>5.3</c:v>
                </c:pt>
                <c:pt idx="806">
                  <c:v>5.3</c:v>
                </c:pt>
                <c:pt idx="807">
                  <c:v>5.4</c:v>
                </c:pt>
                <c:pt idx="808">
                  <c:v>5.5</c:v>
                </c:pt>
                <c:pt idx="809">
                  <c:v>5.0999999999999996</c:v>
                </c:pt>
                <c:pt idx="810">
                  <c:v>5.2</c:v>
                </c:pt>
                <c:pt idx="811">
                  <c:v>5</c:v>
                </c:pt>
                <c:pt idx="812">
                  <c:v>5</c:v>
                </c:pt>
                <c:pt idx="813">
                  <c:v>5</c:v>
                </c:pt>
                <c:pt idx="814">
                  <c:v>5</c:v>
                </c:pt>
                <c:pt idx="815">
                  <c:v>4.9000000000000004</c:v>
                </c:pt>
                <c:pt idx="816">
                  <c:v>4.9000000000000004</c:v>
                </c:pt>
                <c:pt idx="817">
                  <c:v>4.8</c:v>
                </c:pt>
                <c:pt idx="818">
                  <c:v>5.0999999999999996</c:v>
                </c:pt>
                <c:pt idx="819">
                  <c:v>5</c:v>
                </c:pt>
                <c:pt idx="820">
                  <c:v>4.8</c:v>
                </c:pt>
                <c:pt idx="821">
                  <c:v>4.8</c:v>
                </c:pt>
                <c:pt idx="822">
                  <c:v>4.5</c:v>
                </c:pt>
                <c:pt idx="823">
                  <c:v>4.8</c:v>
                </c:pt>
                <c:pt idx="824">
                  <c:v>4.8</c:v>
                </c:pt>
                <c:pt idx="825">
                  <c:v>4.7</c:v>
                </c:pt>
                <c:pt idx="826">
                  <c:v>4.5999999999999996</c:v>
                </c:pt>
                <c:pt idx="827">
                  <c:v>4.5999999999999996</c:v>
                </c:pt>
                <c:pt idx="828">
                  <c:v>4.7</c:v>
                </c:pt>
                <c:pt idx="829">
                  <c:v>4.5999999999999996</c:v>
                </c:pt>
                <c:pt idx="830">
                  <c:v>4.3</c:v>
                </c:pt>
                <c:pt idx="831">
                  <c:v>4.5</c:v>
                </c:pt>
                <c:pt idx="832">
                  <c:v>4.5</c:v>
                </c:pt>
                <c:pt idx="833">
                  <c:v>4.3</c:v>
                </c:pt>
                <c:pt idx="834">
                  <c:v>4.0999999999999996</c:v>
                </c:pt>
                <c:pt idx="835">
                  <c:v>4.3</c:v>
                </c:pt>
                <c:pt idx="836">
                  <c:v>4.2</c:v>
                </c:pt>
                <c:pt idx="837">
                  <c:v>4</c:v>
                </c:pt>
                <c:pt idx="838">
                  <c:v>4.0999999999999996</c:v>
                </c:pt>
                <c:pt idx="839">
                  <c:v>4.0999999999999996</c:v>
                </c:pt>
                <c:pt idx="840">
                  <c:v>4</c:v>
                </c:pt>
                <c:pt idx="841">
                  <c:v>4.0999999999999996</c:v>
                </c:pt>
                <c:pt idx="842">
                  <c:v>4</c:v>
                </c:pt>
                <c:pt idx="843">
                  <c:v>3.9</c:v>
                </c:pt>
                <c:pt idx="844">
                  <c:v>3.7</c:v>
                </c:pt>
                <c:pt idx="845">
                  <c:v>3.9</c:v>
                </c:pt>
                <c:pt idx="846">
                  <c:v>3.8</c:v>
                </c:pt>
                <c:pt idx="847">
                  <c:v>3.8</c:v>
                </c:pt>
                <c:pt idx="848">
                  <c:v>3.6</c:v>
                </c:pt>
                <c:pt idx="849">
                  <c:v>3.7</c:v>
                </c:pt>
                <c:pt idx="850">
                  <c:v>3.8</c:v>
                </c:pt>
                <c:pt idx="851">
                  <c:v>3.8</c:v>
                </c:pt>
                <c:pt idx="852">
                  <c:v>3.9</c:v>
                </c:pt>
                <c:pt idx="853">
                  <c:v>3.8</c:v>
                </c:pt>
                <c:pt idx="854">
                  <c:v>3.7</c:v>
                </c:pt>
                <c:pt idx="855">
                  <c:v>3.5</c:v>
                </c:pt>
                <c:pt idx="856">
                  <c:v>3.6</c:v>
                </c:pt>
                <c:pt idx="857">
                  <c:v>3.6</c:v>
                </c:pt>
                <c:pt idx="858">
                  <c:v>3.6</c:v>
                </c:pt>
                <c:pt idx="859">
                  <c:v>3.6</c:v>
                </c:pt>
                <c:pt idx="860">
                  <c:v>3.3</c:v>
                </c:pt>
                <c:pt idx="861">
                  <c:v>3.5</c:v>
                </c:pt>
                <c:pt idx="862">
                  <c:v>3.6</c:v>
                </c:pt>
                <c:pt idx="863">
                  <c:v>3.6</c:v>
                </c:pt>
                <c:pt idx="864">
                  <c:v>3.5</c:v>
                </c:pt>
                <c:pt idx="865">
                  <c:v>3.4</c:v>
                </c:pt>
                <c:pt idx="866">
                  <c:v>4.4000000000000004</c:v>
                </c:pt>
                <c:pt idx="867">
                  <c:v>16.100000000000001</c:v>
                </c:pt>
                <c:pt idx="868">
                  <c:v>14.5</c:v>
                </c:pt>
                <c:pt idx="869">
                  <c:v>11.7</c:v>
                </c:pt>
                <c:pt idx="870">
                  <c:v>10.6</c:v>
                </c:pt>
                <c:pt idx="871">
                  <c:v>8.6</c:v>
                </c:pt>
                <c:pt idx="872">
                  <c:v>8</c:v>
                </c:pt>
                <c:pt idx="873">
                  <c:v>6.8</c:v>
                </c:pt>
                <c:pt idx="874">
                  <c:v>6.4</c:v>
                </c:pt>
                <c:pt idx="875" formatCode="General">
                  <c:v>6.7</c:v>
                </c:pt>
                <c:pt idx="876" formatCode="General">
                  <c:v>6.3</c:v>
                </c:pt>
                <c:pt idx="877" formatCode="General">
                  <c:v>6.1</c:v>
                </c:pt>
              </c:numCache>
            </c:numRef>
          </c:val>
          <c:smooth val="0"/>
          <c:extLst>
            <c:ext xmlns:c16="http://schemas.microsoft.com/office/drawing/2014/chart" uri="{C3380CC4-5D6E-409C-BE32-E72D297353CC}">
              <c16:uniqueId val="{00000002-94C4-3C43-85E0-6191593F89F3}"/>
            </c:ext>
          </c:extLst>
        </c:ser>
        <c:dLbls>
          <c:showLegendKey val="0"/>
          <c:showVal val="0"/>
          <c:showCatName val="0"/>
          <c:showSerName val="0"/>
          <c:showPercent val="0"/>
          <c:showBubbleSize val="0"/>
        </c:dLbls>
        <c:smooth val="0"/>
        <c:axId val="207736536"/>
        <c:axId val="207737320"/>
      </c:lineChart>
      <c:dateAx>
        <c:axId val="207736536"/>
        <c:scaling>
          <c:orientation val="minMax"/>
          <c:min val="36557"/>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07737320"/>
        <c:crosses val="autoZero"/>
        <c:auto val="1"/>
        <c:lblOffset val="100"/>
        <c:baseTimeUnit val="months"/>
        <c:majorUnit val="6"/>
        <c:majorTimeUnit val="months"/>
      </c:dateAx>
      <c:valAx>
        <c:axId val="207737320"/>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r>
                  <a:rPr lang="en-US" dirty="0"/>
                  <a:t>Unemployment</a:t>
                </a:r>
                <a:r>
                  <a:rPr lang="en-US" baseline="0" dirty="0"/>
                  <a:t> Rate (%)</a:t>
                </a:r>
                <a:endParaRPr lang="en-US" dirty="0"/>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2077365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r>
              <a:rPr lang="en-US"/>
              <a:t>Federal Debt: Total Public Debt ($ Trillions)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lineChart>
        <c:grouping val="standard"/>
        <c:varyColors val="0"/>
        <c:ser>
          <c:idx val="0"/>
          <c:order val="0"/>
          <c:tx>
            <c:strRef>
              <c:f>Sheet1!$B$1</c:f>
              <c:strCache>
                <c:ptCount val="1"/>
                <c:pt idx="0">
                  <c:v>Trillions, NSA</c:v>
                </c:pt>
              </c:strCache>
            </c:strRef>
          </c:tx>
          <c:spPr>
            <a:ln w="44450" cap="rnd">
              <a:solidFill>
                <a:srgbClr val="00B050"/>
              </a:solidFill>
              <a:round/>
            </a:ln>
            <a:effectLst/>
          </c:spPr>
          <c:marker>
            <c:symbol val="none"/>
          </c:marker>
          <c:cat>
            <c:numRef>
              <c:f>Sheet1!$A$2:$A$221</c:f>
              <c:numCache>
                <c:formatCode>yyyy\-mm\-dd</c:formatCode>
                <c:ptCount val="220"/>
                <c:pt idx="0">
                  <c:v>24108</c:v>
                </c:pt>
                <c:pt idx="1">
                  <c:v>24198</c:v>
                </c:pt>
                <c:pt idx="2">
                  <c:v>24289</c:v>
                </c:pt>
                <c:pt idx="3">
                  <c:v>24381</c:v>
                </c:pt>
                <c:pt idx="4">
                  <c:v>24473</c:v>
                </c:pt>
                <c:pt idx="5">
                  <c:v>24563</c:v>
                </c:pt>
                <c:pt idx="6">
                  <c:v>24654</c:v>
                </c:pt>
                <c:pt idx="7">
                  <c:v>24746</c:v>
                </c:pt>
                <c:pt idx="8">
                  <c:v>24838</c:v>
                </c:pt>
                <c:pt idx="9">
                  <c:v>24929</c:v>
                </c:pt>
                <c:pt idx="10">
                  <c:v>25020</c:v>
                </c:pt>
                <c:pt idx="11">
                  <c:v>25112</c:v>
                </c:pt>
                <c:pt idx="12">
                  <c:v>25204</c:v>
                </c:pt>
                <c:pt idx="13">
                  <c:v>25294</c:v>
                </c:pt>
                <c:pt idx="14">
                  <c:v>25385</c:v>
                </c:pt>
                <c:pt idx="15">
                  <c:v>25477</c:v>
                </c:pt>
                <c:pt idx="16">
                  <c:v>25569</c:v>
                </c:pt>
                <c:pt idx="17">
                  <c:v>25659</c:v>
                </c:pt>
                <c:pt idx="18">
                  <c:v>25750</c:v>
                </c:pt>
                <c:pt idx="19">
                  <c:v>25842</c:v>
                </c:pt>
                <c:pt idx="20">
                  <c:v>25934</c:v>
                </c:pt>
                <c:pt idx="21">
                  <c:v>26024</c:v>
                </c:pt>
                <c:pt idx="22">
                  <c:v>26115</c:v>
                </c:pt>
                <c:pt idx="23">
                  <c:v>26207</c:v>
                </c:pt>
                <c:pt idx="24">
                  <c:v>26299</c:v>
                </c:pt>
                <c:pt idx="25">
                  <c:v>26390</c:v>
                </c:pt>
                <c:pt idx="26">
                  <c:v>26481</c:v>
                </c:pt>
                <c:pt idx="27">
                  <c:v>26573</c:v>
                </c:pt>
                <c:pt idx="28">
                  <c:v>26665</c:v>
                </c:pt>
                <c:pt idx="29">
                  <c:v>26755</c:v>
                </c:pt>
                <c:pt idx="30">
                  <c:v>26846</c:v>
                </c:pt>
                <c:pt idx="31">
                  <c:v>26938</c:v>
                </c:pt>
                <c:pt idx="32">
                  <c:v>27030</c:v>
                </c:pt>
                <c:pt idx="33">
                  <c:v>27120</c:v>
                </c:pt>
                <c:pt idx="34">
                  <c:v>27211</c:v>
                </c:pt>
                <c:pt idx="35">
                  <c:v>27303</c:v>
                </c:pt>
                <c:pt idx="36">
                  <c:v>27395</c:v>
                </c:pt>
                <c:pt idx="37">
                  <c:v>27485</c:v>
                </c:pt>
                <c:pt idx="38">
                  <c:v>27576</c:v>
                </c:pt>
                <c:pt idx="39">
                  <c:v>27668</c:v>
                </c:pt>
                <c:pt idx="40">
                  <c:v>27760</c:v>
                </c:pt>
                <c:pt idx="41">
                  <c:v>27851</c:v>
                </c:pt>
                <c:pt idx="42">
                  <c:v>27942</c:v>
                </c:pt>
                <c:pt idx="43">
                  <c:v>28034</c:v>
                </c:pt>
                <c:pt idx="44">
                  <c:v>28126</c:v>
                </c:pt>
                <c:pt idx="45">
                  <c:v>28216</c:v>
                </c:pt>
                <c:pt idx="46">
                  <c:v>28307</c:v>
                </c:pt>
                <c:pt idx="47">
                  <c:v>28399</c:v>
                </c:pt>
                <c:pt idx="48">
                  <c:v>28491</c:v>
                </c:pt>
                <c:pt idx="49">
                  <c:v>28581</c:v>
                </c:pt>
                <c:pt idx="50">
                  <c:v>28672</c:v>
                </c:pt>
                <c:pt idx="51">
                  <c:v>28764</c:v>
                </c:pt>
                <c:pt idx="52">
                  <c:v>28856</c:v>
                </c:pt>
                <c:pt idx="53">
                  <c:v>28946</c:v>
                </c:pt>
                <c:pt idx="54">
                  <c:v>29037</c:v>
                </c:pt>
                <c:pt idx="55">
                  <c:v>29129</c:v>
                </c:pt>
                <c:pt idx="56">
                  <c:v>29221</c:v>
                </c:pt>
                <c:pt idx="57">
                  <c:v>29312</c:v>
                </c:pt>
                <c:pt idx="58">
                  <c:v>29403</c:v>
                </c:pt>
                <c:pt idx="59">
                  <c:v>29495</c:v>
                </c:pt>
                <c:pt idx="60">
                  <c:v>29587</c:v>
                </c:pt>
                <c:pt idx="61">
                  <c:v>29677</c:v>
                </c:pt>
                <c:pt idx="62">
                  <c:v>29768</c:v>
                </c:pt>
                <c:pt idx="63">
                  <c:v>29860</c:v>
                </c:pt>
                <c:pt idx="64">
                  <c:v>29952</c:v>
                </c:pt>
                <c:pt idx="65">
                  <c:v>30042</c:v>
                </c:pt>
                <c:pt idx="66">
                  <c:v>30133</c:v>
                </c:pt>
                <c:pt idx="67">
                  <c:v>30225</c:v>
                </c:pt>
                <c:pt idx="68">
                  <c:v>30317</c:v>
                </c:pt>
                <c:pt idx="69">
                  <c:v>30407</c:v>
                </c:pt>
                <c:pt idx="70">
                  <c:v>30498</c:v>
                </c:pt>
                <c:pt idx="71">
                  <c:v>30590</c:v>
                </c:pt>
                <c:pt idx="72">
                  <c:v>30682</c:v>
                </c:pt>
                <c:pt idx="73">
                  <c:v>30773</c:v>
                </c:pt>
                <c:pt idx="74">
                  <c:v>30864</c:v>
                </c:pt>
                <c:pt idx="75">
                  <c:v>30956</c:v>
                </c:pt>
                <c:pt idx="76">
                  <c:v>31048</c:v>
                </c:pt>
                <c:pt idx="77">
                  <c:v>31138</c:v>
                </c:pt>
                <c:pt idx="78">
                  <c:v>31229</c:v>
                </c:pt>
                <c:pt idx="79">
                  <c:v>31321</c:v>
                </c:pt>
                <c:pt idx="80">
                  <c:v>31413</c:v>
                </c:pt>
                <c:pt idx="81">
                  <c:v>31503</c:v>
                </c:pt>
                <c:pt idx="82">
                  <c:v>31594</c:v>
                </c:pt>
                <c:pt idx="83">
                  <c:v>31686</c:v>
                </c:pt>
                <c:pt idx="84">
                  <c:v>31778</c:v>
                </c:pt>
                <c:pt idx="85">
                  <c:v>31868</c:v>
                </c:pt>
                <c:pt idx="86">
                  <c:v>31959</c:v>
                </c:pt>
                <c:pt idx="87">
                  <c:v>32051</c:v>
                </c:pt>
                <c:pt idx="88">
                  <c:v>32143</c:v>
                </c:pt>
                <c:pt idx="89">
                  <c:v>32234</c:v>
                </c:pt>
                <c:pt idx="90">
                  <c:v>32325</c:v>
                </c:pt>
                <c:pt idx="91">
                  <c:v>32417</c:v>
                </c:pt>
                <c:pt idx="92">
                  <c:v>32509</c:v>
                </c:pt>
                <c:pt idx="93">
                  <c:v>32599</c:v>
                </c:pt>
                <c:pt idx="94">
                  <c:v>32690</c:v>
                </c:pt>
                <c:pt idx="95">
                  <c:v>32782</c:v>
                </c:pt>
                <c:pt idx="96">
                  <c:v>32874</c:v>
                </c:pt>
                <c:pt idx="97">
                  <c:v>32964</c:v>
                </c:pt>
                <c:pt idx="98">
                  <c:v>33055</c:v>
                </c:pt>
                <c:pt idx="99">
                  <c:v>33147</c:v>
                </c:pt>
                <c:pt idx="100">
                  <c:v>33239</c:v>
                </c:pt>
                <c:pt idx="101">
                  <c:v>33329</c:v>
                </c:pt>
                <c:pt idx="102">
                  <c:v>33420</c:v>
                </c:pt>
                <c:pt idx="103">
                  <c:v>33512</c:v>
                </c:pt>
                <c:pt idx="104">
                  <c:v>33604</c:v>
                </c:pt>
                <c:pt idx="105">
                  <c:v>33695</c:v>
                </c:pt>
                <c:pt idx="106">
                  <c:v>33786</c:v>
                </c:pt>
                <c:pt idx="107">
                  <c:v>33878</c:v>
                </c:pt>
                <c:pt idx="108">
                  <c:v>33970</c:v>
                </c:pt>
                <c:pt idx="109">
                  <c:v>34060</c:v>
                </c:pt>
                <c:pt idx="110">
                  <c:v>34151</c:v>
                </c:pt>
                <c:pt idx="111">
                  <c:v>34243</c:v>
                </c:pt>
                <c:pt idx="112">
                  <c:v>34335</c:v>
                </c:pt>
                <c:pt idx="113">
                  <c:v>34425</c:v>
                </c:pt>
                <c:pt idx="114">
                  <c:v>34516</c:v>
                </c:pt>
                <c:pt idx="115">
                  <c:v>34608</c:v>
                </c:pt>
                <c:pt idx="116">
                  <c:v>34700</c:v>
                </c:pt>
                <c:pt idx="117">
                  <c:v>34790</c:v>
                </c:pt>
                <c:pt idx="118">
                  <c:v>34881</c:v>
                </c:pt>
                <c:pt idx="119">
                  <c:v>34973</c:v>
                </c:pt>
                <c:pt idx="120">
                  <c:v>35065</c:v>
                </c:pt>
                <c:pt idx="121">
                  <c:v>35156</c:v>
                </c:pt>
                <c:pt idx="122">
                  <c:v>35247</c:v>
                </c:pt>
                <c:pt idx="123">
                  <c:v>35339</c:v>
                </c:pt>
                <c:pt idx="124">
                  <c:v>35431</c:v>
                </c:pt>
                <c:pt idx="125">
                  <c:v>35521</c:v>
                </c:pt>
                <c:pt idx="126">
                  <c:v>35612</c:v>
                </c:pt>
                <c:pt idx="127">
                  <c:v>35704</c:v>
                </c:pt>
                <c:pt idx="128">
                  <c:v>35796</c:v>
                </c:pt>
                <c:pt idx="129">
                  <c:v>35886</c:v>
                </c:pt>
                <c:pt idx="130">
                  <c:v>35977</c:v>
                </c:pt>
                <c:pt idx="131">
                  <c:v>36069</c:v>
                </c:pt>
                <c:pt idx="132">
                  <c:v>36161</c:v>
                </c:pt>
                <c:pt idx="133">
                  <c:v>36251</c:v>
                </c:pt>
                <c:pt idx="134">
                  <c:v>36342</c:v>
                </c:pt>
                <c:pt idx="135">
                  <c:v>36434</c:v>
                </c:pt>
                <c:pt idx="136">
                  <c:v>36526</c:v>
                </c:pt>
                <c:pt idx="137">
                  <c:v>36617</c:v>
                </c:pt>
                <c:pt idx="138">
                  <c:v>36708</c:v>
                </c:pt>
                <c:pt idx="139">
                  <c:v>36800</c:v>
                </c:pt>
                <c:pt idx="140">
                  <c:v>36892</c:v>
                </c:pt>
                <c:pt idx="141">
                  <c:v>36982</c:v>
                </c:pt>
                <c:pt idx="142">
                  <c:v>37073</c:v>
                </c:pt>
                <c:pt idx="143">
                  <c:v>37165</c:v>
                </c:pt>
                <c:pt idx="144">
                  <c:v>37257</c:v>
                </c:pt>
                <c:pt idx="145">
                  <c:v>37347</c:v>
                </c:pt>
                <c:pt idx="146">
                  <c:v>37438</c:v>
                </c:pt>
                <c:pt idx="147">
                  <c:v>37530</c:v>
                </c:pt>
                <c:pt idx="148">
                  <c:v>37622</c:v>
                </c:pt>
                <c:pt idx="149">
                  <c:v>37712</c:v>
                </c:pt>
                <c:pt idx="150">
                  <c:v>37803</c:v>
                </c:pt>
                <c:pt idx="151">
                  <c:v>37895</c:v>
                </c:pt>
                <c:pt idx="152">
                  <c:v>37987</c:v>
                </c:pt>
                <c:pt idx="153">
                  <c:v>38078</c:v>
                </c:pt>
                <c:pt idx="154">
                  <c:v>38169</c:v>
                </c:pt>
                <c:pt idx="155">
                  <c:v>38261</c:v>
                </c:pt>
                <c:pt idx="156">
                  <c:v>38353</c:v>
                </c:pt>
                <c:pt idx="157">
                  <c:v>38443</c:v>
                </c:pt>
                <c:pt idx="158">
                  <c:v>38534</c:v>
                </c:pt>
                <c:pt idx="159">
                  <c:v>38626</c:v>
                </c:pt>
                <c:pt idx="160">
                  <c:v>38718</c:v>
                </c:pt>
                <c:pt idx="161">
                  <c:v>38808</c:v>
                </c:pt>
                <c:pt idx="162">
                  <c:v>38899</c:v>
                </c:pt>
                <c:pt idx="163">
                  <c:v>38991</c:v>
                </c:pt>
                <c:pt idx="164">
                  <c:v>39083</c:v>
                </c:pt>
                <c:pt idx="165">
                  <c:v>39173</c:v>
                </c:pt>
                <c:pt idx="166">
                  <c:v>39264</c:v>
                </c:pt>
                <c:pt idx="167">
                  <c:v>39356</c:v>
                </c:pt>
                <c:pt idx="168">
                  <c:v>39448</c:v>
                </c:pt>
                <c:pt idx="169">
                  <c:v>39539</c:v>
                </c:pt>
                <c:pt idx="170">
                  <c:v>39630</c:v>
                </c:pt>
                <c:pt idx="171">
                  <c:v>39722</c:v>
                </c:pt>
                <c:pt idx="172">
                  <c:v>39814</c:v>
                </c:pt>
                <c:pt idx="173">
                  <c:v>39904</c:v>
                </c:pt>
                <c:pt idx="174">
                  <c:v>39995</c:v>
                </c:pt>
                <c:pt idx="175">
                  <c:v>40087</c:v>
                </c:pt>
                <c:pt idx="176">
                  <c:v>40179</c:v>
                </c:pt>
                <c:pt idx="177">
                  <c:v>40269</c:v>
                </c:pt>
                <c:pt idx="178">
                  <c:v>40360</c:v>
                </c:pt>
                <c:pt idx="179">
                  <c:v>40452</c:v>
                </c:pt>
                <c:pt idx="180">
                  <c:v>40544</c:v>
                </c:pt>
                <c:pt idx="181">
                  <c:v>40634</c:v>
                </c:pt>
                <c:pt idx="182">
                  <c:v>40725</c:v>
                </c:pt>
                <c:pt idx="183">
                  <c:v>40817</c:v>
                </c:pt>
                <c:pt idx="184">
                  <c:v>40909</c:v>
                </c:pt>
                <c:pt idx="185">
                  <c:v>41000</c:v>
                </c:pt>
                <c:pt idx="186">
                  <c:v>41091</c:v>
                </c:pt>
                <c:pt idx="187">
                  <c:v>41183</c:v>
                </c:pt>
                <c:pt idx="188">
                  <c:v>41275</c:v>
                </c:pt>
                <c:pt idx="189">
                  <c:v>41365</c:v>
                </c:pt>
                <c:pt idx="190">
                  <c:v>41456</c:v>
                </c:pt>
                <c:pt idx="191">
                  <c:v>41548</c:v>
                </c:pt>
                <c:pt idx="192">
                  <c:v>41640</c:v>
                </c:pt>
                <c:pt idx="193">
                  <c:v>41730</c:v>
                </c:pt>
                <c:pt idx="194">
                  <c:v>41821</c:v>
                </c:pt>
                <c:pt idx="195">
                  <c:v>41913</c:v>
                </c:pt>
                <c:pt idx="196">
                  <c:v>42005</c:v>
                </c:pt>
                <c:pt idx="197">
                  <c:v>42095</c:v>
                </c:pt>
                <c:pt idx="198">
                  <c:v>42186</c:v>
                </c:pt>
                <c:pt idx="199">
                  <c:v>42278</c:v>
                </c:pt>
                <c:pt idx="200">
                  <c:v>42370</c:v>
                </c:pt>
                <c:pt idx="201">
                  <c:v>42461</c:v>
                </c:pt>
                <c:pt idx="202">
                  <c:v>42552</c:v>
                </c:pt>
                <c:pt idx="203">
                  <c:v>42644</c:v>
                </c:pt>
                <c:pt idx="204">
                  <c:v>42736</c:v>
                </c:pt>
                <c:pt idx="205">
                  <c:v>42826</c:v>
                </c:pt>
                <c:pt idx="206">
                  <c:v>42917</c:v>
                </c:pt>
                <c:pt idx="207">
                  <c:v>43009</c:v>
                </c:pt>
                <c:pt idx="208">
                  <c:v>43101</c:v>
                </c:pt>
                <c:pt idx="209">
                  <c:v>43191</c:v>
                </c:pt>
                <c:pt idx="210">
                  <c:v>43282</c:v>
                </c:pt>
                <c:pt idx="211">
                  <c:v>43374</c:v>
                </c:pt>
                <c:pt idx="212">
                  <c:v>43466</c:v>
                </c:pt>
                <c:pt idx="213">
                  <c:v>43556</c:v>
                </c:pt>
                <c:pt idx="214">
                  <c:v>43647</c:v>
                </c:pt>
                <c:pt idx="215">
                  <c:v>43739</c:v>
                </c:pt>
                <c:pt idx="216">
                  <c:v>43831</c:v>
                </c:pt>
                <c:pt idx="217">
                  <c:v>43922</c:v>
                </c:pt>
                <c:pt idx="218">
                  <c:v>44013</c:v>
                </c:pt>
                <c:pt idx="219">
                  <c:v>44105</c:v>
                </c:pt>
              </c:numCache>
            </c:numRef>
          </c:cat>
          <c:val>
            <c:numRef>
              <c:f>Sheet1!$B$2:$B$221</c:f>
              <c:numCache>
                <c:formatCode>"$"#,##0.00</c:formatCode>
                <c:ptCount val="220"/>
                <c:pt idx="0">
                  <c:v>0.32099900000000003</c:v>
                </c:pt>
                <c:pt idx="1">
                  <c:v>0.31609699999999996</c:v>
                </c:pt>
                <c:pt idx="2">
                  <c:v>0.32474799999999998</c:v>
                </c:pt>
                <c:pt idx="3">
                  <c:v>0.32931900000000003</c:v>
                </c:pt>
                <c:pt idx="4">
                  <c:v>0.33094699999999999</c:v>
                </c:pt>
                <c:pt idx="5">
                  <c:v>0.32289299999999999</c:v>
                </c:pt>
                <c:pt idx="6">
                  <c:v>0.33589600000000003</c:v>
                </c:pt>
                <c:pt idx="7">
                  <c:v>0.344663</c:v>
                </c:pt>
                <c:pt idx="8">
                  <c:v>0.34947300000000003</c:v>
                </c:pt>
                <c:pt idx="9">
                  <c:v>0.34536900000000004</c:v>
                </c:pt>
                <c:pt idx="10">
                  <c:v>0.35474299999999998</c:v>
                </c:pt>
                <c:pt idx="11">
                  <c:v>0.35802899999999999</c:v>
                </c:pt>
                <c:pt idx="12">
                  <c:v>0.35954599999999998</c:v>
                </c:pt>
                <c:pt idx="13">
                  <c:v>0.35289499999999996</c:v>
                </c:pt>
                <c:pt idx="14">
                  <c:v>0.36068499999999998</c:v>
                </c:pt>
                <c:pt idx="15">
                  <c:v>0.368226</c:v>
                </c:pt>
                <c:pt idx="16">
                  <c:v>0.37200700000000003</c:v>
                </c:pt>
                <c:pt idx="17">
                  <c:v>0.37009399999999998</c:v>
                </c:pt>
                <c:pt idx="18">
                  <c:v>0.37867800000000001</c:v>
                </c:pt>
                <c:pt idx="19">
                  <c:v>0.389158</c:v>
                </c:pt>
                <c:pt idx="20">
                  <c:v>0.39166800000000002</c:v>
                </c:pt>
                <c:pt idx="21">
                  <c:v>0.39730500000000002</c:v>
                </c:pt>
                <c:pt idx="22">
                  <c:v>0.41226799999999997</c:v>
                </c:pt>
                <c:pt idx="23">
                  <c:v>0.42413099999999998</c:v>
                </c:pt>
                <c:pt idx="24">
                  <c:v>0.427344</c:v>
                </c:pt>
                <c:pt idx="25">
                  <c:v>0.42643500000000001</c:v>
                </c:pt>
                <c:pt idx="26">
                  <c:v>0.43394600000000005</c:v>
                </c:pt>
                <c:pt idx="27">
                  <c:v>0.44847300000000001</c:v>
                </c:pt>
                <c:pt idx="28">
                  <c:v>0.45860600000000001</c:v>
                </c:pt>
                <c:pt idx="29">
                  <c:v>0.45731700000000003</c:v>
                </c:pt>
                <c:pt idx="30">
                  <c:v>0.46061399999999997</c:v>
                </c:pt>
                <c:pt idx="31">
                  <c:v>0.46907299999999996</c:v>
                </c:pt>
                <c:pt idx="32">
                  <c:v>0.47367500000000001</c:v>
                </c:pt>
                <c:pt idx="33">
                  <c:v>0.47423500000000002</c:v>
                </c:pt>
                <c:pt idx="34">
                  <c:v>0.48146600000000001</c:v>
                </c:pt>
                <c:pt idx="35">
                  <c:v>0.49266399999999999</c:v>
                </c:pt>
                <c:pt idx="36">
                  <c:v>0.50965899999999997</c:v>
                </c:pt>
                <c:pt idx="37">
                  <c:v>0.533188</c:v>
                </c:pt>
                <c:pt idx="38">
                  <c:v>0.553647</c:v>
                </c:pt>
                <c:pt idx="39">
                  <c:v>0.57664899999999997</c:v>
                </c:pt>
                <c:pt idx="40">
                  <c:v>0.60048999999999997</c:v>
                </c:pt>
                <c:pt idx="41">
                  <c:v>0.62043199999999998</c:v>
                </c:pt>
                <c:pt idx="42">
                  <c:v>0.63470100000000007</c:v>
                </c:pt>
                <c:pt idx="43">
                  <c:v>0.65354299999999999</c:v>
                </c:pt>
                <c:pt idx="44">
                  <c:v>0.669207</c:v>
                </c:pt>
                <c:pt idx="45">
                  <c:v>0.67442499999999994</c:v>
                </c:pt>
                <c:pt idx="46">
                  <c:v>0.69884000000000002</c:v>
                </c:pt>
                <c:pt idx="47">
                  <c:v>0.718943</c:v>
                </c:pt>
                <c:pt idx="48">
                  <c:v>0.73795100000000002</c:v>
                </c:pt>
                <c:pt idx="49">
                  <c:v>0.74902400000000002</c:v>
                </c:pt>
                <c:pt idx="50">
                  <c:v>0.77154400000000001</c:v>
                </c:pt>
                <c:pt idx="51">
                  <c:v>0.78920699999999999</c:v>
                </c:pt>
                <c:pt idx="52">
                  <c:v>0.79679200000000006</c:v>
                </c:pt>
                <c:pt idx="53">
                  <c:v>0.80491299999999999</c:v>
                </c:pt>
                <c:pt idx="54">
                  <c:v>0.826519</c:v>
                </c:pt>
                <c:pt idx="55">
                  <c:v>0.84511599999999998</c:v>
                </c:pt>
                <c:pt idx="56">
                  <c:v>0.86345099999999997</c:v>
                </c:pt>
                <c:pt idx="57">
                  <c:v>0.87761400000000001</c:v>
                </c:pt>
                <c:pt idx="58">
                  <c:v>0.90770099999999998</c:v>
                </c:pt>
                <c:pt idx="59">
                  <c:v>0.93020999999999998</c:v>
                </c:pt>
                <c:pt idx="60">
                  <c:v>0.96453099999999992</c:v>
                </c:pt>
                <c:pt idx="61">
                  <c:v>0.97117399999999998</c:v>
                </c:pt>
                <c:pt idx="62">
                  <c:v>0.99785500000000005</c:v>
                </c:pt>
                <c:pt idx="63">
                  <c:v>1.028729</c:v>
                </c:pt>
                <c:pt idx="64">
                  <c:v>1.061299</c:v>
                </c:pt>
                <c:pt idx="65">
                  <c:v>1.0796300000000001</c:v>
                </c:pt>
                <c:pt idx="66">
                  <c:v>1.1420350000000001</c:v>
                </c:pt>
                <c:pt idx="67">
                  <c:v>1.197074</c:v>
                </c:pt>
                <c:pt idx="68">
                  <c:v>1.2444929999999998</c:v>
                </c:pt>
                <c:pt idx="69">
                  <c:v>1.3195809999999999</c:v>
                </c:pt>
                <c:pt idx="70">
                  <c:v>1.377211</c:v>
                </c:pt>
                <c:pt idx="71">
                  <c:v>1.4107019999999999</c:v>
                </c:pt>
                <c:pt idx="72">
                  <c:v>1.463741</c:v>
                </c:pt>
                <c:pt idx="73">
                  <c:v>1.512697</c:v>
                </c:pt>
                <c:pt idx="74">
                  <c:v>1.5722670000000001</c:v>
                </c:pt>
                <c:pt idx="75">
                  <c:v>1.6629659999999999</c:v>
                </c:pt>
                <c:pt idx="76">
                  <c:v>1.710731</c:v>
                </c:pt>
                <c:pt idx="77">
                  <c:v>1.77464</c:v>
                </c:pt>
                <c:pt idx="78">
                  <c:v>1.8231030000000001</c:v>
                </c:pt>
                <c:pt idx="79">
                  <c:v>1.9459420000000001</c:v>
                </c:pt>
                <c:pt idx="80">
                  <c:v>1.9868160000000001</c:v>
                </c:pt>
                <c:pt idx="81">
                  <c:v>2.0593490000000001</c:v>
                </c:pt>
                <c:pt idx="82">
                  <c:v>2.1253040000000003</c:v>
                </c:pt>
                <c:pt idx="83">
                  <c:v>2.2148349999999999</c:v>
                </c:pt>
                <c:pt idx="84">
                  <c:v>2.2467239999999999</c:v>
                </c:pt>
                <c:pt idx="85">
                  <c:v>2.3092959999999998</c:v>
                </c:pt>
                <c:pt idx="86">
                  <c:v>2.3502770000000002</c:v>
                </c:pt>
                <c:pt idx="87">
                  <c:v>2.4317150000000001</c:v>
                </c:pt>
                <c:pt idx="88">
                  <c:v>2.4875509999999998</c:v>
                </c:pt>
                <c:pt idx="89">
                  <c:v>2.5476559999999999</c:v>
                </c:pt>
                <c:pt idx="90">
                  <c:v>2.6021830000000001</c:v>
                </c:pt>
                <c:pt idx="91">
                  <c:v>2.6843919999999999</c:v>
                </c:pt>
                <c:pt idx="92">
                  <c:v>2.7408980000000001</c:v>
                </c:pt>
                <c:pt idx="93">
                  <c:v>2.7999229999999997</c:v>
                </c:pt>
                <c:pt idx="94">
                  <c:v>2.8574310000000001</c:v>
                </c:pt>
                <c:pt idx="95">
                  <c:v>2.9529940000000003</c:v>
                </c:pt>
                <c:pt idx="96">
                  <c:v>3.0519579999999999</c:v>
                </c:pt>
                <c:pt idx="97">
                  <c:v>3.1437539999999999</c:v>
                </c:pt>
                <c:pt idx="98">
                  <c:v>3.2333129999999999</c:v>
                </c:pt>
                <c:pt idx="99">
                  <c:v>3.3648200000000004</c:v>
                </c:pt>
                <c:pt idx="100">
                  <c:v>3.4651889999999996</c:v>
                </c:pt>
                <c:pt idx="101">
                  <c:v>3.5379879999999999</c:v>
                </c:pt>
                <c:pt idx="102">
                  <c:v>3.6653029999999998</c:v>
                </c:pt>
                <c:pt idx="103">
                  <c:v>3.801698</c:v>
                </c:pt>
                <c:pt idx="104">
                  <c:v>3.8812880000000001</c:v>
                </c:pt>
                <c:pt idx="105">
                  <c:v>3.9846559999999998</c:v>
                </c:pt>
                <c:pt idx="106">
                  <c:v>4.0646209999999998</c:v>
                </c:pt>
                <c:pt idx="107">
                  <c:v>4.177009</c:v>
                </c:pt>
                <c:pt idx="108">
                  <c:v>4.2305799999999998</c:v>
                </c:pt>
                <c:pt idx="109">
                  <c:v>4.3519499999999995</c:v>
                </c:pt>
                <c:pt idx="110">
                  <c:v>4.4114889999999995</c:v>
                </c:pt>
                <c:pt idx="111">
                  <c:v>4.5356870000000002</c:v>
                </c:pt>
                <c:pt idx="112">
                  <c:v>4.575869</c:v>
                </c:pt>
                <c:pt idx="113">
                  <c:v>4.6458019999999998</c:v>
                </c:pt>
                <c:pt idx="114">
                  <c:v>4.6927500000000002</c:v>
                </c:pt>
                <c:pt idx="115">
                  <c:v>4.8001499999999995</c:v>
                </c:pt>
                <c:pt idx="116">
                  <c:v>4.8641160000000001</c:v>
                </c:pt>
                <c:pt idx="117">
                  <c:v>4.9513720000000001</c:v>
                </c:pt>
                <c:pt idx="118">
                  <c:v>4.9739830000000005</c:v>
                </c:pt>
                <c:pt idx="119">
                  <c:v>4.9886650000000001</c:v>
                </c:pt>
                <c:pt idx="120">
                  <c:v>5.1177859999999997</c:v>
                </c:pt>
                <c:pt idx="121">
                  <c:v>5.1610760000000004</c:v>
                </c:pt>
                <c:pt idx="122">
                  <c:v>5.2248109999999999</c:v>
                </c:pt>
                <c:pt idx="123">
                  <c:v>5.3231719999999996</c:v>
                </c:pt>
                <c:pt idx="124">
                  <c:v>5.38089</c:v>
                </c:pt>
                <c:pt idx="125">
                  <c:v>5.3761510000000001</c:v>
                </c:pt>
                <c:pt idx="126">
                  <c:v>5.4131459999999993</c:v>
                </c:pt>
                <c:pt idx="127">
                  <c:v>5.5023879999999998</c:v>
                </c:pt>
                <c:pt idx="128">
                  <c:v>5.5424260000000007</c:v>
                </c:pt>
                <c:pt idx="129">
                  <c:v>5.5479350000000007</c:v>
                </c:pt>
                <c:pt idx="130">
                  <c:v>5.5261930000000001</c:v>
                </c:pt>
                <c:pt idx="131">
                  <c:v>5.614217</c:v>
                </c:pt>
                <c:pt idx="132">
                  <c:v>5.6516149999999996</c:v>
                </c:pt>
                <c:pt idx="133">
                  <c:v>5.6387799999999997</c:v>
                </c:pt>
                <c:pt idx="134">
                  <c:v>5.6562709999999994</c:v>
                </c:pt>
                <c:pt idx="135">
                  <c:v>5.7760910000000001</c:v>
                </c:pt>
                <c:pt idx="136">
                  <c:v>5.7733919999999994</c:v>
                </c:pt>
                <c:pt idx="137">
                  <c:v>5.6859380000000002</c:v>
                </c:pt>
                <c:pt idx="138">
                  <c:v>5.6741790000000005</c:v>
                </c:pt>
                <c:pt idx="139">
                  <c:v>5.6622159999999999</c:v>
                </c:pt>
                <c:pt idx="140">
                  <c:v>5.7737400000000001</c:v>
                </c:pt>
                <c:pt idx="141">
                  <c:v>5.7268149999999993</c:v>
                </c:pt>
                <c:pt idx="142">
                  <c:v>5.8074639999999995</c:v>
                </c:pt>
                <c:pt idx="143">
                  <c:v>5.9434390000000006</c:v>
                </c:pt>
                <c:pt idx="144">
                  <c:v>6.0060320000000003</c:v>
                </c:pt>
                <c:pt idx="145">
                  <c:v>6.1264690000000002</c:v>
                </c:pt>
                <c:pt idx="146">
                  <c:v>6.2282359999999999</c:v>
                </c:pt>
                <c:pt idx="147">
                  <c:v>6.4057070000000005</c:v>
                </c:pt>
                <c:pt idx="148">
                  <c:v>6.4607760000000001</c:v>
                </c:pt>
                <c:pt idx="149">
                  <c:v>6.670121</c:v>
                </c:pt>
                <c:pt idx="150">
                  <c:v>6.7833199999999998</c:v>
                </c:pt>
                <c:pt idx="151">
                  <c:v>6.9979639999999996</c:v>
                </c:pt>
                <c:pt idx="152">
                  <c:v>7.131068</c:v>
                </c:pt>
                <c:pt idx="153">
                  <c:v>7.2743349999999998</c:v>
                </c:pt>
                <c:pt idx="154">
                  <c:v>7.3790529999999999</c:v>
                </c:pt>
                <c:pt idx="155">
                  <c:v>7.5961429999999996</c:v>
                </c:pt>
                <c:pt idx="156">
                  <c:v>7.7769390000000005</c:v>
                </c:pt>
                <c:pt idx="157">
                  <c:v>7.8364960000000004</c:v>
                </c:pt>
                <c:pt idx="158">
                  <c:v>7.9327100000000002</c:v>
                </c:pt>
                <c:pt idx="159">
                  <c:v>8.1704129999999999</c:v>
                </c:pt>
                <c:pt idx="160">
                  <c:v>8.3711560000000009</c:v>
                </c:pt>
                <c:pt idx="161">
                  <c:v>8.4200419999999987</c:v>
                </c:pt>
                <c:pt idx="162">
                  <c:v>8.5069739999999996</c:v>
                </c:pt>
                <c:pt idx="163">
                  <c:v>8.6802240000000008</c:v>
                </c:pt>
                <c:pt idx="164">
                  <c:v>8.8496650000000017</c:v>
                </c:pt>
                <c:pt idx="165">
                  <c:v>8.8676770000000005</c:v>
                </c:pt>
                <c:pt idx="166">
                  <c:v>9.0076529999999995</c:v>
                </c:pt>
                <c:pt idx="167">
                  <c:v>9.2291720000000002</c:v>
                </c:pt>
                <c:pt idx="168">
                  <c:v>9.4375939999999989</c:v>
                </c:pt>
                <c:pt idx="169">
                  <c:v>9.4920059999999999</c:v>
                </c:pt>
                <c:pt idx="170">
                  <c:v>10.024725</c:v>
                </c:pt>
                <c:pt idx="171">
                  <c:v>10.699805</c:v>
                </c:pt>
                <c:pt idx="172">
                  <c:v>11.126941</c:v>
                </c:pt>
                <c:pt idx="173">
                  <c:v>11.545275</c:v>
                </c:pt>
                <c:pt idx="174">
                  <c:v>11.909827999999999</c:v>
                </c:pt>
                <c:pt idx="175">
                  <c:v>12.311349</c:v>
                </c:pt>
                <c:pt idx="176">
                  <c:v>12.773123</c:v>
                </c:pt>
                <c:pt idx="177">
                  <c:v>13.201791999999999</c:v>
                </c:pt>
                <c:pt idx="178">
                  <c:v>13.561622</c:v>
                </c:pt>
                <c:pt idx="179">
                  <c:v>14.025214999999999</c:v>
                </c:pt>
                <c:pt idx="180">
                  <c:v>14.270114</c:v>
                </c:pt>
                <c:pt idx="181">
                  <c:v>14.343086999999999</c:v>
                </c:pt>
                <c:pt idx="182">
                  <c:v>14.79034</c:v>
                </c:pt>
                <c:pt idx="183">
                  <c:v>15.222940000000001</c:v>
                </c:pt>
                <c:pt idx="184">
                  <c:v>15.606517999999999</c:v>
                </c:pt>
                <c:pt idx="185">
                  <c:v>15.855036999999999</c:v>
                </c:pt>
                <c:pt idx="186">
                  <c:v>16.066240000000001</c:v>
                </c:pt>
                <c:pt idx="187">
                  <c:v>16.432729999999999</c:v>
                </c:pt>
                <c:pt idx="188">
                  <c:v>16.771381000000002</c:v>
                </c:pt>
                <c:pt idx="189">
                  <c:v>16.738319999999998</c:v>
                </c:pt>
                <c:pt idx="190">
                  <c:v>16.73818</c:v>
                </c:pt>
                <c:pt idx="191">
                  <c:v>17.156119</c:v>
                </c:pt>
                <c:pt idx="192">
                  <c:v>17.601226999999998</c:v>
                </c:pt>
                <c:pt idx="193">
                  <c:v>17.632605999999999</c:v>
                </c:pt>
                <c:pt idx="194">
                  <c:v>17.824071</c:v>
                </c:pt>
                <c:pt idx="195">
                  <c:v>18.141444</c:v>
                </c:pt>
                <c:pt idx="196">
                  <c:v>18.152056000000002</c:v>
                </c:pt>
                <c:pt idx="197">
                  <c:v>18.151997999999999</c:v>
                </c:pt>
                <c:pt idx="198">
                  <c:v>18.150617999999998</c:v>
                </c:pt>
                <c:pt idx="199">
                  <c:v>18.922179</c:v>
                </c:pt>
                <c:pt idx="200">
                  <c:v>19.264938999999998</c:v>
                </c:pt>
                <c:pt idx="201">
                  <c:v>19.381591</c:v>
                </c:pt>
                <c:pt idx="202">
                  <c:v>19.573445</c:v>
                </c:pt>
                <c:pt idx="203">
                  <c:v>19.976827</c:v>
                </c:pt>
                <c:pt idx="204">
                  <c:v>19.846419999999998</c:v>
                </c:pt>
                <c:pt idx="205">
                  <c:v>19.844553999999999</c:v>
                </c:pt>
                <c:pt idx="206">
                  <c:v>20.244900000000001</c:v>
                </c:pt>
                <c:pt idx="207">
                  <c:v>20.492747000000001</c:v>
                </c:pt>
                <c:pt idx="208">
                  <c:v>21.089642999999999</c:v>
                </c:pt>
                <c:pt idx="209">
                  <c:v>21.195070000000001</c:v>
                </c:pt>
                <c:pt idx="210">
                  <c:v>21.516058000000001</c:v>
                </c:pt>
                <c:pt idx="211">
                  <c:v>21.974095999999999</c:v>
                </c:pt>
                <c:pt idx="212">
                  <c:v>22.02788</c:v>
                </c:pt>
                <c:pt idx="213">
                  <c:v>22.023282999999999</c:v>
                </c:pt>
                <c:pt idx="214">
                  <c:v>22.719401999999999</c:v>
                </c:pt>
                <c:pt idx="215">
                  <c:v>23.20138</c:v>
                </c:pt>
                <c:pt idx="216">
                  <c:v>23.223813</c:v>
                </c:pt>
                <c:pt idx="217">
                  <c:v>26.477240999999999</c:v>
                </c:pt>
                <c:pt idx="218">
                  <c:v>26.945391000000001</c:v>
                </c:pt>
                <c:pt idx="219">
                  <c:v>27.747798</c:v>
                </c:pt>
              </c:numCache>
            </c:numRef>
          </c:val>
          <c:smooth val="0"/>
          <c:extLst>
            <c:ext xmlns:c16="http://schemas.microsoft.com/office/drawing/2014/chart" uri="{C3380CC4-5D6E-409C-BE32-E72D297353CC}">
              <c16:uniqueId val="{00000000-EABC-A440-9703-E0F4E5D7FC6A}"/>
            </c:ext>
          </c:extLst>
        </c:ser>
        <c:dLbls>
          <c:showLegendKey val="0"/>
          <c:showVal val="0"/>
          <c:showCatName val="0"/>
          <c:showSerName val="0"/>
          <c:showPercent val="0"/>
          <c:showBubbleSize val="0"/>
        </c:dLbls>
        <c:smooth val="0"/>
        <c:axId val="1567318879"/>
        <c:axId val="1567343151"/>
      </c:lineChart>
      <c:dateAx>
        <c:axId val="1567318879"/>
        <c:scaling>
          <c:orientation val="minMax"/>
          <c:min val="24108"/>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1567343151"/>
        <c:crosses val="autoZero"/>
        <c:auto val="1"/>
        <c:lblOffset val="100"/>
        <c:baseTimeUnit val="months"/>
        <c:majorUnit val="24"/>
        <c:majorTimeUnit val="months"/>
      </c:dateAx>
      <c:valAx>
        <c:axId val="1567343151"/>
        <c:scaling>
          <c:orientation val="minMax"/>
          <c:max val="28"/>
          <c:min val="0"/>
        </c:scaling>
        <c:delete val="0"/>
        <c:axPos val="l"/>
        <c:majorGridlines>
          <c:spPr>
            <a:ln w="9525" cap="flat" cmpd="sng" algn="ctr">
              <a:solidFill>
                <a:schemeClr val="tx1">
                  <a:lumMod val="15000"/>
                  <a:lumOff val="85000"/>
                </a:schemeClr>
              </a:solidFill>
              <a:round/>
            </a:ln>
            <a:effectLst/>
          </c:spPr>
        </c:majorGridlines>
        <c:numFmt formatCode="&quot;$&quot;#,##0.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1567318879"/>
        <c:crosses val="autoZero"/>
        <c:crossBetween val="between"/>
        <c:majorUnit val="4"/>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r>
              <a:rPr lang="en-US" dirty="0"/>
              <a:t>Retail Sales ($Billions)</a:t>
            </a:r>
          </a:p>
        </c:rich>
      </c:tx>
      <c:overlay val="0"/>
      <c:spPr>
        <a:noFill/>
        <a:ln>
          <a:noFill/>
        </a:ln>
        <a:effectLst/>
      </c:spPr>
      <c:txPr>
        <a:bodyPr rot="0" spcFirstLastPara="1" vertOverflow="ellipsis" vert="horz" wrap="square" anchor="ctr" anchorCtr="1"/>
        <a:lstStyle/>
        <a:p>
          <a:pPr>
            <a:defRPr sz="2160" b="0" i="0" u="none" strike="noStrike" kern="1200" spc="0" baseline="0">
              <a:solidFill>
                <a:schemeClr val="tx1"/>
              </a:solidFill>
              <a:latin typeface="Constantia" panose="02030602050306030303" pitchFamily="18" charset="0"/>
              <a:ea typeface="+mn-ea"/>
              <a:cs typeface="+mn-cs"/>
            </a:defRPr>
          </a:pPr>
          <a:endParaRPr lang="en-US"/>
        </a:p>
      </c:txPr>
    </c:title>
    <c:autoTitleDeleted val="0"/>
    <c:plotArea>
      <c:layout/>
      <c:barChart>
        <c:barDir val="col"/>
        <c:grouping val="clustered"/>
        <c:varyColors val="0"/>
        <c:ser>
          <c:idx val="0"/>
          <c:order val="0"/>
          <c:tx>
            <c:strRef>
              <c:f>Sheet1!$B$4</c:f>
              <c:strCache>
                <c:ptCount val="1"/>
                <c:pt idx="0">
                  <c:v>Retail Sales ($B)</c:v>
                </c:pt>
              </c:strCache>
            </c:strRef>
          </c:tx>
          <c:spPr>
            <a:solidFill>
              <a:srgbClr val="008000"/>
            </a:solidFill>
            <a:ln>
              <a:noFill/>
            </a:ln>
            <a:effectLst/>
          </c:spPr>
          <c:invertIfNegative val="0"/>
          <c:cat>
            <c:numRef>
              <c:f>Sheet1!$A$5:$A$354</c:f>
              <c:numCache>
                <c:formatCode>mmm\-yy</c:formatCode>
                <c:ptCount val="350"/>
                <c:pt idx="0">
                  <c:v>33604</c:v>
                </c:pt>
                <c:pt idx="1">
                  <c:v>33635</c:v>
                </c:pt>
                <c:pt idx="2">
                  <c:v>33664</c:v>
                </c:pt>
                <c:pt idx="3">
                  <c:v>33695</c:v>
                </c:pt>
                <c:pt idx="4">
                  <c:v>33725</c:v>
                </c:pt>
                <c:pt idx="5">
                  <c:v>33756</c:v>
                </c:pt>
                <c:pt idx="6">
                  <c:v>33786</c:v>
                </c:pt>
                <c:pt idx="7">
                  <c:v>33817</c:v>
                </c:pt>
                <c:pt idx="8">
                  <c:v>33848</c:v>
                </c:pt>
                <c:pt idx="9">
                  <c:v>33878</c:v>
                </c:pt>
                <c:pt idx="10">
                  <c:v>33909</c:v>
                </c:pt>
                <c:pt idx="11">
                  <c:v>33939</c:v>
                </c:pt>
                <c:pt idx="12">
                  <c:v>33970</c:v>
                </c:pt>
                <c:pt idx="13">
                  <c:v>34001</c:v>
                </c:pt>
                <c:pt idx="14">
                  <c:v>34029</c:v>
                </c:pt>
                <c:pt idx="15">
                  <c:v>34060</c:v>
                </c:pt>
                <c:pt idx="16">
                  <c:v>34090</c:v>
                </c:pt>
                <c:pt idx="17">
                  <c:v>34121</c:v>
                </c:pt>
                <c:pt idx="18">
                  <c:v>34151</c:v>
                </c:pt>
                <c:pt idx="19">
                  <c:v>34182</c:v>
                </c:pt>
                <c:pt idx="20">
                  <c:v>34213</c:v>
                </c:pt>
                <c:pt idx="21">
                  <c:v>34243</c:v>
                </c:pt>
                <c:pt idx="22">
                  <c:v>34274</c:v>
                </c:pt>
                <c:pt idx="23">
                  <c:v>34304</c:v>
                </c:pt>
                <c:pt idx="24">
                  <c:v>34335</c:v>
                </c:pt>
                <c:pt idx="25">
                  <c:v>34366</c:v>
                </c:pt>
                <c:pt idx="26">
                  <c:v>34394</c:v>
                </c:pt>
                <c:pt idx="27">
                  <c:v>34425</c:v>
                </c:pt>
                <c:pt idx="28">
                  <c:v>34455</c:v>
                </c:pt>
                <c:pt idx="29">
                  <c:v>34486</c:v>
                </c:pt>
                <c:pt idx="30">
                  <c:v>34516</c:v>
                </c:pt>
                <c:pt idx="31">
                  <c:v>34547</c:v>
                </c:pt>
                <c:pt idx="32">
                  <c:v>34578</c:v>
                </c:pt>
                <c:pt idx="33">
                  <c:v>34608</c:v>
                </c:pt>
                <c:pt idx="34">
                  <c:v>34639</c:v>
                </c:pt>
                <c:pt idx="35">
                  <c:v>34669</c:v>
                </c:pt>
                <c:pt idx="36">
                  <c:v>34700</c:v>
                </c:pt>
                <c:pt idx="37">
                  <c:v>34731</c:v>
                </c:pt>
                <c:pt idx="38">
                  <c:v>34759</c:v>
                </c:pt>
                <c:pt idx="39">
                  <c:v>34790</c:v>
                </c:pt>
                <c:pt idx="40">
                  <c:v>34820</c:v>
                </c:pt>
                <c:pt idx="41">
                  <c:v>34851</c:v>
                </c:pt>
                <c:pt idx="42">
                  <c:v>34881</c:v>
                </c:pt>
                <c:pt idx="43">
                  <c:v>34912</c:v>
                </c:pt>
                <c:pt idx="44">
                  <c:v>34943</c:v>
                </c:pt>
                <c:pt idx="45">
                  <c:v>34973</c:v>
                </c:pt>
                <c:pt idx="46">
                  <c:v>35004</c:v>
                </c:pt>
                <c:pt idx="47">
                  <c:v>35034</c:v>
                </c:pt>
                <c:pt idx="48">
                  <c:v>35065</c:v>
                </c:pt>
                <c:pt idx="49">
                  <c:v>35096</c:v>
                </c:pt>
                <c:pt idx="50">
                  <c:v>35125</c:v>
                </c:pt>
                <c:pt idx="51">
                  <c:v>35156</c:v>
                </c:pt>
                <c:pt idx="52">
                  <c:v>35186</c:v>
                </c:pt>
                <c:pt idx="53">
                  <c:v>35217</c:v>
                </c:pt>
                <c:pt idx="54">
                  <c:v>35247</c:v>
                </c:pt>
                <c:pt idx="55">
                  <c:v>35278</c:v>
                </c:pt>
                <c:pt idx="56">
                  <c:v>35309</c:v>
                </c:pt>
                <c:pt idx="57">
                  <c:v>35339</c:v>
                </c:pt>
                <c:pt idx="58">
                  <c:v>35370</c:v>
                </c:pt>
                <c:pt idx="59">
                  <c:v>35400</c:v>
                </c:pt>
                <c:pt idx="60">
                  <c:v>35431</c:v>
                </c:pt>
                <c:pt idx="61">
                  <c:v>35462</c:v>
                </c:pt>
                <c:pt idx="62">
                  <c:v>35490</c:v>
                </c:pt>
                <c:pt idx="63">
                  <c:v>35521</c:v>
                </c:pt>
                <c:pt idx="64">
                  <c:v>35551</c:v>
                </c:pt>
                <c:pt idx="65">
                  <c:v>35582</c:v>
                </c:pt>
                <c:pt idx="66">
                  <c:v>35612</c:v>
                </c:pt>
                <c:pt idx="67">
                  <c:v>35643</c:v>
                </c:pt>
                <c:pt idx="68">
                  <c:v>35674</c:v>
                </c:pt>
                <c:pt idx="69">
                  <c:v>35704</c:v>
                </c:pt>
                <c:pt idx="70">
                  <c:v>35735</c:v>
                </c:pt>
                <c:pt idx="71">
                  <c:v>35765</c:v>
                </c:pt>
                <c:pt idx="72">
                  <c:v>35796</c:v>
                </c:pt>
                <c:pt idx="73">
                  <c:v>35827</c:v>
                </c:pt>
                <c:pt idx="74">
                  <c:v>35855</c:v>
                </c:pt>
                <c:pt idx="75">
                  <c:v>35886</c:v>
                </c:pt>
                <c:pt idx="76">
                  <c:v>35916</c:v>
                </c:pt>
                <c:pt idx="77">
                  <c:v>35947</c:v>
                </c:pt>
                <c:pt idx="78">
                  <c:v>35977</c:v>
                </c:pt>
                <c:pt idx="79">
                  <c:v>36008</c:v>
                </c:pt>
                <c:pt idx="80">
                  <c:v>36039</c:v>
                </c:pt>
                <c:pt idx="81">
                  <c:v>36069</c:v>
                </c:pt>
                <c:pt idx="82">
                  <c:v>36100</c:v>
                </c:pt>
                <c:pt idx="83">
                  <c:v>36130</c:v>
                </c:pt>
                <c:pt idx="84">
                  <c:v>36161</c:v>
                </c:pt>
                <c:pt idx="85">
                  <c:v>36192</c:v>
                </c:pt>
                <c:pt idx="86">
                  <c:v>36220</c:v>
                </c:pt>
                <c:pt idx="87">
                  <c:v>36251</c:v>
                </c:pt>
                <c:pt idx="88">
                  <c:v>36281</c:v>
                </c:pt>
                <c:pt idx="89">
                  <c:v>36312</c:v>
                </c:pt>
                <c:pt idx="90">
                  <c:v>36342</c:v>
                </c:pt>
                <c:pt idx="91">
                  <c:v>36373</c:v>
                </c:pt>
                <c:pt idx="92">
                  <c:v>36404</c:v>
                </c:pt>
                <c:pt idx="93">
                  <c:v>36434</c:v>
                </c:pt>
                <c:pt idx="94">
                  <c:v>36465</c:v>
                </c:pt>
                <c:pt idx="95">
                  <c:v>36495</c:v>
                </c:pt>
                <c:pt idx="96">
                  <c:v>36526</c:v>
                </c:pt>
                <c:pt idx="97">
                  <c:v>36557</c:v>
                </c:pt>
                <c:pt idx="98">
                  <c:v>36586</c:v>
                </c:pt>
                <c:pt idx="99">
                  <c:v>36617</c:v>
                </c:pt>
                <c:pt idx="100">
                  <c:v>36647</c:v>
                </c:pt>
                <c:pt idx="101">
                  <c:v>36678</c:v>
                </c:pt>
                <c:pt idx="102">
                  <c:v>36708</c:v>
                </c:pt>
                <c:pt idx="103">
                  <c:v>36739</c:v>
                </c:pt>
                <c:pt idx="104">
                  <c:v>36770</c:v>
                </c:pt>
                <c:pt idx="105">
                  <c:v>36800</c:v>
                </c:pt>
                <c:pt idx="106">
                  <c:v>36831</c:v>
                </c:pt>
                <c:pt idx="107">
                  <c:v>36861</c:v>
                </c:pt>
                <c:pt idx="108">
                  <c:v>36892</c:v>
                </c:pt>
                <c:pt idx="109">
                  <c:v>36923</c:v>
                </c:pt>
                <c:pt idx="110">
                  <c:v>36951</c:v>
                </c:pt>
                <c:pt idx="111">
                  <c:v>36982</c:v>
                </c:pt>
                <c:pt idx="112">
                  <c:v>37012</c:v>
                </c:pt>
                <c:pt idx="113">
                  <c:v>37043</c:v>
                </c:pt>
                <c:pt idx="114">
                  <c:v>37073</c:v>
                </c:pt>
                <c:pt idx="115">
                  <c:v>37104</c:v>
                </c:pt>
                <c:pt idx="116">
                  <c:v>37135</c:v>
                </c:pt>
                <c:pt idx="117">
                  <c:v>37165</c:v>
                </c:pt>
                <c:pt idx="118">
                  <c:v>37196</c:v>
                </c:pt>
                <c:pt idx="119">
                  <c:v>37226</c:v>
                </c:pt>
                <c:pt idx="120">
                  <c:v>37257</c:v>
                </c:pt>
                <c:pt idx="121">
                  <c:v>37288</c:v>
                </c:pt>
                <c:pt idx="122">
                  <c:v>37316</c:v>
                </c:pt>
                <c:pt idx="123">
                  <c:v>37347</c:v>
                </c:pt>
                <c:pt idx="124">
                  <c:v>37377</c:v>
                </c:pt>
                <c:pt idx="125">
                  <c:v>37408</c:v>
                </c:pt>
                <c:pt idx="126">
                  <c:v>37438</c:v>
                </c:pt>
                <c:pt idx="127">
                  <c:v>37469</c:v>
                </c:pt>
                <c:pt idx="128">
                  <c:v>37500</c:v>
                </c:pt>
                <c:pt idx="129">
                  <c:v>37530</c:v>
                </c:pt>
                <c:pt idx="130">
                  <c:v>37561</c:v>
                </c:pt>
                <c:pt idx="131">
                  <c:v>37591</c:v>
                </c:pt>
                <c:pt idx="132">
                  <c:v>37622</c:v>
                </c:pt>
                <c:pt idx="133">
                  <c:v>37653</c:v>
                </c:pt>
                <c:pt idx="134">
                  <c:v>37681</c:v>
                </c:pt>
                <c:pt idx="135">
                  <c:v>37712</c:v>
                </c:pt>
                <c:pt idx="136">
                  <c:v>37742</c:v>
                </c:pt>
                <c:pt idx="137">
                  <c:v>37773</c:v>
                </c:pt>
                <c:pt idx="138">
                  <c:v>37803</c:v>
                </c:pt>
                <c:pt idx="139">
                  <c:v>37834</c:v>
                </c:pt>
                <c:pt idx="140">
                  <c:v>37865</c:v>
                </c:pt>
                <c:pt idx="141">
                  <c:v>37895</c:v>
                </c:pt>
                <c:pt idx="142">
                  <c:v>37926</c:v>
                </c:pt>
                <c:pt idx="143">
                  <c:v>37956</c:v>
                </c:pt>
                <c:pt idx="144">
                  <c:v>37987</c:v>
                </c:pt>
                <c:pt idx="145">
                  <c:v>38018</c:v>
                </c:pt>
                <c:pt idx="146">
                  <c:v>38047</c:v>
                </c:pt>
                <c:pt idx="147">
                  <c:v>38078</c:v>
                </c:pt>
                <c:pt idx="148">
                  <c:v>38108</c:v>
                </c:pt>
                <c:pt idx="149">
                  <c:v>38139</c:v>
                </c:pt>
                <c:pt idx="150">
                  <c:v>38169</c:v>
                </c:pt>
                <c:pt idx="151">
                  <c:v>38200</c:v>
                </c:pt>
                <c:pt idx="152">
                  <c:v>38231</c:v>
                </c:pt>
                <c:pt idx="153">
                  <c:v>38261</c:v>
                </c:pt>
                <c:pt idx="154">
                  <c:v>38292</c:v>
                </c:pt>
                <c:pt idx="155">
                  <c:v>38322</c:v>
                </c:pt>
                <c:pt idx="156">
                  <c:v>38353</c:v>
                </c:pt>
                <c:pt idx="157">
                  <c:v>38384</c:v>
                </c:pt>
                <c:pt idx="158">
                  <c:v>38412</c:v>
                </c:pt>
                <c:pt idx="159">
                  <c:v>38443</c:v>
                </c:pt>
                <c:pt idx="160">
                  <c:v>38473</c:v>
                </c:pt>
                <c:pt idx="161">
                  <c:v>38504</c:v>
                </c:pt>
                <c:pt idx="162">
                  <c:v>38534</c:v>
                </c:pt>
                <c:pt idx="163">
                  <c:v>38565</c:v>
                </c:pt>
                <c:pt idx="164">
                  <c:v>38596</c:v>
                </c:pt>
                <c:pt idx="165">
                  <c:v>38626</c:v>
                </c:pt>
                <c:pt idx="166">
                  <c:v>38657</c:v>
                </c:pt>
                <c:pt idx="167">
                  <c:v>38687</c:v>
                </c:pt>
                <c:pt idx="168">
                  <c:v>38718</c:v>
                </c:pt>
                <c:pt idx="169">
                  <c:v>38749</c:v>
                </c:pt>
                <c:pt idx="170">
                  <c:v>38777</c:v>
                </c:pt>
                <c:pt idx="171">
                  <c:v>38808</c:v>
                </c:pt>
                <c:pt idx="172">
                  <c:v>38838</c:v>
                </c:pt>
                <c:pt idx="173">
                  <c:v>38869</c:v>
                </c:pt>
                <c:pt idx="174">
                  <c:v>38899</c:v>
                </c:pt>
                <c:pt idx="175">
                  <c:v>38930</c:v>
                </c:pt>
                <c:pt idx="176">
                  <c:v>38961</c:v>
                </c:pt>
                <c:pt idx="177">
                  <c:v>38991</c:v>
                </c:pt>
                <c:pt idx="178">
                  <c:v>39022</c:v>
                </c:pt>
                <c:pt idx="179">
                  <c:v>39052</c:v>
                </c:pt>
                <c:pt idx="180">
                  <c:v>39083</c:v>
                </c:pt>
                <c:pt idx="181">
                  <c:v>39114</c:v>
                </c:pt>
                <c:pt idx="182">
                  <c:v>39142</c:v>
                </c:pt>
                <c:pt idx="183">
                  <c:v>39173</c:v>
                </c:pt>
                <c:pt idx="184">
                  <c:v>39203</c:v>
                </c:pt>
                <c:pt idx="185">
                  <c:v>39234</c:v>
                </c:pt>
                <c:pt idx="186">
                  <c:v>39264</c:v>
                </c:pt>
                <c:pt idx="187">
                  <c:v>39295</c:v>
                </c:pt>
                <c:pt idx="188">
                  <c:v>39326</c:v>
                </c:pt>
                <c:pt idx="189">
                  <c:v>39356</c:v>
                </c:pt>
                <c:pt idx="190">
                  <c:v>39387</c:v>
                </c:pt>
                <c:pt idx="191">
                  <c:v>39417</c:v>
                </c:pt>
                <c:pt idx="192">
                  <c:v>39448</c:v>
                </c:pt>
                <c:pt idx="193">
                  <c:v>39479</c:v>
                </c:pt>
                <c:pt idx="194">
                  <c:v>39508</c:v>
                </c:pt>
                <c:pt idx="195">
                  <c:v>39539</c:v>
                </c:pt>
                <c:pt idx="196">
                  <c:v>39569</c:v>
                </c:pt>
                <c:pt idx="197">
                  <c:v>39600</c:v>
                </c:pt>
                <c:pt idx="198">
                  <c:v>39630</c:v>
                </c:pt>
                <c:pt idx="199">
                  <c:v>39661</c:v>
                </c:pt>
                <c:pt idx="200">
                  <c:v>39692</c:v>
                </c:pt>
                <c:pt idx="201">
                  <c:v>39722</c:v>
                </c:pt>
                <c:pt idx="202">
                  <c:v>39753</c:v>
                </c:pt>
                <c:pt idx="203">
                  <c:v>39783</c:v>
                </c:pt>
                <c:pt idx="204">
                  <c:v>39814</c:v>
                </c:pt>
                <c:pt idx="205">
                  <c:v>39845</c:v>
                </c:pt>
                <c:pt idx="206">
                  <c:v>39873</c:v>
                </c:pt>
                <c:pt idx="207">
                  <c:v>39904</c:v>
                </c:pt>
                <c:pt idx="208">
                  <c:v>39934</c:v>
                </c:pt>
                <c:pt idx="209">
                  <c:v>39965</c:v>
                </c:pt>
                <c:pt idx="210">
                  <c:v>39995</c:v>
                </c:pt>
                <c:pt idx="211">
                  <c:v>40026</c:v>
                </c:pt>
                <c:pt idx="212">
                  <c:v>40057</c:v>
                </c:pt>
                <c:pt idx="213">
                  <c:v>40087</c:v>
                </c:pt>
                <c:pt idx="214">
                  <c:v>40118</c:v>
                </c:pt>
                <c:pt idx="215">
                  <c:v>40148</c:v>
                </c:pt>
                <c:pt idx="216">
                  <c:v>40179</c:v>
                </c:pt>
                <c:pt idx="217">
                  <c:v>40210</c:v>
                </c:pt>
                <c:pt idx="218">
                  <c:v>40238</c:v>
                </c:pt>
                <c:pt idx="219">
                  <c:v>40269</c:v>
                </c:pt>
                <c:pt idx="220">
                  <c:v>40299</c:v>
                </c:pt>
                <c:pt idx="221">
                  <c:v>40330</c:v>
                </c:pt>
                <c:pt idx="222">
                  <c:v>40360</c:v>
                </c:pt>
                <c:pt idx="223">
                  <c:v>40391</c:v>
                </c:pt>
                <c:pt idx="224">
                  <c:v>40422</c:v>
                </c:pt>
                <c:pt idx="225">
                  <c:v>40452</c:v>
                </c:pt>
                <c:pt idx="226">
                  <c:v>40483</c:v>
                </c:pt>
                <c:pt idx="227">
                  <c:v>40513</c:v>
                </c:pt>
                <c:pt idx="228">
                  <c:v>40544</c:v>
                </c:pt>
                <c:pt idx="229">
                  <c:v>40575</c:v>
                </c:pt>
                <c:pt idx="230">
                  <c:v>40603</c:v>
                </c:pt>
                <c:pt idx="231">
                  <c:v>40634</c:v>
                </c:pt>
                <c:pt idx="232">
                  <c:v>40664</c:v>
                </c:pt>
                <c:pt idx="233">
                  <c:v>40695</c:v>
                </c:pt>
                <c:pt idx="234">
                  <c:v>40725</c:v>
                </c:pt>
                <c:pt idx="235">
                  <c:v>40756</c:v>
                </c:pt>
                <c:pt idx="236">
                  <c:v>40787</c:v>
                </c:pt>
                <c:pt idx="237">
                  <c:v>40817</c:v>
                </c:pt>
                <c:pt idx="238">
                  <c:v>40848</c:v>
                </c:pt>
                <c:pt idx="239">
                  <c:v>40878</c:v>
                </c:pt>
                <c:pt idx="240">
                  <c:v>40909</c:v>
                </c:pt>
                <c:pt idx="241">
                  <c:v>40940</c:v>
                </c:pt>
                <c:pt idx="242">
                  <c:v>40969</c:v>
                </c:pt>
                <c:pt idx="243">
                  <c:v>41000</c:v>
                </c:pt>
                <c:pt idx="244">
                  <c:v>41030</c:v>
                </c:pt>
                <c:pt idx="245">
                  <c:v>41061</c:v>
                </c:pt>
                <c:pt idx="246">
                  <c:v>41091</c:v>
                </c:pt>
                <c:pt idx="247">
                  <c:v>41122</c:v>
                </c:pt>
                <c:pt idx="248">
                  <c:v>41153</c:v>
                </c:pt>
                <c:pt idx="249">
                  <c:v>41183</c:v>
                </c:pt>
                <c:pt idx="250">
                  <c:v>41214</c:v>
                </c:pt>
                <c:pt idx="251">
                  <c:v>41244</c:v>
                </c:pt>
                <c:pt idx="252">
                  <c:v>41275</c:v>
                </c:pt>
                <c:pt idx="253">
                  <c:v>41306</c:v>
                </c:pt>
                <c:pt idx="254">
                  <c:v>41334</c:v>
                </c:pt>
                <c:pt idx="255">
                  <c:v>41365</c:v>
                </c:pt>
                <c:pt idx="256">
                  <c:v>41395</c:v>
                </c:pt>
                <c:pt idx="257">
                  <c:v>41426</c:v>
                </c:pt>
                <c:pt idx="258">
                  <c:v>41456</c:v>
                </c:pt>
                <c:pt idx="259">
                  <c:v>41487</c:v>
                </c:pt>
                <c:pt idx="260">
                  <c:v>41518</c:v>
                </c:pt>
                <c:pt idx="261">
                  <c:v>41548</c:v>
                </c:pt>
                <c:pt idx="262">
                  <c:v>41579</c:v>
                </c:pt>
                <c:pt idx="263">
                  <c:v>41609</c:v>
                </c:pt>
                <c:pt idx="264">
                  <c:v>41640</c:v>
                </c:pt>
                <c:pt idx="265">
                  <c:v>41671</c:v>
                </c:pt>
                <c:pt idx="266">
                  <c:v>41699</c:v>
                </c:pt>
                <c:pt idx="267">
                  <c:v>41730</c:v>
                </c:pt>
                <c:pt idx="268">
                  <c:v>41760</c:v>
                </c:pt>
                <c:pt idx="269">
                  <c:v>41791</c:v>
                </c:pt>
                <c:pt idx="270">
                  <c:v>41821</c:v>
                </c:pt>
                <c:pt idx="271">
                  <c:v>41852</c:v>
                </c:pt>
                <c:pt idx="272">
                  <c:v>41883</c:v>
                </c:pt>
                <c:pt idx="273">
                  <c:v>41913</c:v>
                </c:pt>
                <c:pt idx="274">
                  <c:v>41944</c:v>
                </c:pt>
                <c:pt idx="275">
                  <c:v>41974</c:v>
                </c:pt>
                <c:pt idx="276">
                  <c:v>42005</c:v>
                </c:pt>
                <c:pt idx="277">
                  <c:v>42036</c:v>
                </c:pt>
                <c:pt idx="278">
                  <c:v>42064</c:v>
                </c:pt>
                <c:pt idx="279">
                  <c:v>42095</c:v>
                </c:pt>
                <c:pt idx="280">
                  <c:v>42125</c:v>
                </c:pt>
                <c:pt idx="281">
                  <c:v>42156</c:v>
                </c:pt>
                <c:pt idx="282">
                  <c:v>42186</c:v>
                </c:pt>
                <c:pt idx="283">
                  <c:v>42217</c:v>
                </c:pt>
                <c:pt idx="284">
                  <c:v>42248</c:v>
                </c:pt>
                <c:pt idx="285">
                  <c:v>42278</c:v>
                </c:pt>
                <c:pt idx="286">
                  <c:v>42309</c:v>
                </c:pt>
                <c:pt idx="287">
                  <c:v>42339</c:v>
                </c:pt>
                <c:pt idx="288">
                  <c:v>42370</c:v>
                </c:pt>
                <c:pt idx="289">
                  <c:v>42401</c:v>
                </c:pt>
                <c:pt idx="290">
                  <c:v>42430</c:v>
                </c:pt>
                <c:pt idx="291">
                  <c:v>42461</c:v>
                </c:pt>
                <c:pt idx="292">
                  <c:v>42491</c:v>
                </c:pt>
                <c:pt idx="293">
                  <c:v>42522</c:v>
                </c:pt>
                <c:pt idx="294">
                  <c:v>42552</c:v>
                </c:pt>
                <c:pt idx="295">
                  <c:v>42583</c:v>
                </c:pt>
                <c:pt idx="296">
                  <c:v>42614</c:v>
                </c:pt>
                <c:pt idx="297">
                  <c:v>42644</c:v>
                </c:pt>
                <c:pt idx="298">
                  <c:v>42675</c:v>
                </c:pt>
                <c:pt idx="299">
                  <c:v>42705</c:v>
                </c:pt>
                <c:pt idx="300">
                  <c:v>42736</c:v>
                </c:pt>
                <c:pt idx="301">
                  <c:v>42767</c:v>
                </c:pt>
                <c:pt idx="302">
                  <c:v>42795</c:v>
                </c:pt>
                <c:pt idx="303">
                  <c:v>42826</c:v>
                </c:pt>
                <c:pt idx="304">
                  <c:v>42856</c:v>
                </c:pt>
                <c:pt idx="305">
                  <c:v>42887</c:v>
                </c:pt>
                <c:pt idx="306">
                  <c:v>42917</c:v>
                </c:pt>
                <c:pt idx="307">
                  <c:v>42948</c:v>
                </c:pt>
                <c:pt idx="308">
                  <c:v>42979</c:v>
                </c:pt>
                <c:pt idx="309">
                  <c:v>43009</c:v>
                </c:pt>
                <c:pt idx="310">
                  <c:v>43040</c:v>
                </c:pt>
                <c:pt idx="311">
                  <c:v>43070</c:v>
                </c:pt>
                <c:pt idx="312">
                  <c:v>43101</c:v>
                </c:pt>
                <c:pt idx="313">
                  <c:v>43132</c:v>
                </c:pt>
                <c:pt idx="314">
                  <c:v>43160</c:v>
                </c:pt>
                <c:pt idx="315">
                  <c:v>43191</c:v>
                </c:pt>
                <c:pt idx="316">
                  <c:v>43221</c:v>
                </c:pt>
                <c:pt idx="317">
                  <c:v>43252</c:v>
                </c:pt>
                <c:pt idx="318">
                  <c:v>43282</c:v>
                </c:pt>
                <c:pt idx="319">
                  <c:v>43313</c:v>
                </c:pt>
                <c:pt idx="320">
                  <c:v>43344</c:v>
                </c:pt>
                <c:pt idx="321">
                  <c:v>43374</c:v>
                </c:pt>
                <c:pt idx="322">
                  <c:v>43405</c:v>
                </c:pt>
                <c:pt idx="323">
                  <c:v>43435</c:v>
                </c:pt>
                <c:pt idx="324">
                  <c:v>43466</c:v>
                </c:pt>
                <c:pt idx="325">
                  <c:v>43497</c:v>
                </c:pt>
                <c:pt idx="326">
                  <c:v>43525</c:v>
                </c:pt>
                <c:pt idx="327">
                  <c:v>43556</c:v>
                </c:pt>
                <c:pt idx="328">
                  <c:v>43586</c:v>
                </c:pt>
                <c:pt idx="329">
                  <c:v>43617</c:v>
                </c:pt>
                <c:pt idx="330">
                  <c:v>43647</c:v>
                </c:pt>
                <c:pt idx="331">
                  <c:v>43678</c:v>
                </c:pt>
                <c:pt idx="332">
                  <c:v>43709</c:v>
                </c:pt>
                <c:pt idx="333">
                  <c:v>43739</c:v>
                </c:pt>
                <c:pt idx="334">
                  <c:v>43770</c:v>
                </c:pt>
                <c:pt idx="335">
                  <c:v>43800</c:v>
                </c:pt>
                <c:pt idx="336">
                  <c:v>43831</c:v>
                </c:pt>
                <c:pt idx="337">
                  <c:v>43862</c:v>
                </c:pt>
                <c:pt idx="338">
                  <c:v>43891</c:v>
                </c:pt>
                <c:pt idx="339">
                  <c:v>43922</c:v>
                </c:pt>
                <c:pt idx="340">
                  <c:v>43952</c:v>
                </c:pt>
                <c:pt idx="341">
                  <c:v>43983</c:v>
                </c:pt>
                <c:pt idx="342">
                  <c:v>44013</c:v>
                </c:pt>
                <c:pt idx="343">
                  <c:v>44044</c:v>
                </c:pt>
                <c:pt idx="344">
                  <c:v>44075</c:v>
                </c:pt>
                <c:pt idx="345">
                  <c:v>44105</c:v>
                </c:pt>
                <c:pt idx="346">
                  <c:v>44136</c:v>
                </c:pt>
                <c:pt idx="347">
                  <c:v>44166</c:v>
                </c:pt>
                <c:pt idx="348">
                  <c:v>44197</c:v>
                </c:pt>
                <c:pt idx="349">
                  <c:v>44228</c:v>
                </c:pt>
              </c:numCache>
            </c:numRef>
          </c:cat>
          <c:val>
            <c:numRef>
              <c:f>Sheet1!$B$5:$B$354</c:f>
              <c:numCache>
                <c:formatCode>"$"#,##0.0</c:formatCode>
                <c:ptCount val="350"/>
                <c:pt idx="0">
                  <c:v>164.095</c:v>
                </c:pt>
                <c:pt idx="1">
                  <c:v>164.21299999999999</c:v>
                </c:pt>
                <c:pt idx="2">
                  <c:v>163.721</c:v>
                </c:pt>
                <c:pt idx="3">
                  <c:v>164.709</c:v>
                </c:pt>
                <c:pt idx="4">
                  <c:v>165.61199999999999</c:v>
                </c:pt>
                <c:pt idx="5">
                  <c:v>166.077</c:v>
                </c:pt>
                <c:pt idx="6">
                  <c:v>167.25700000000001</c:v>
                </c:pt>
                <c:pt idx="7">
                  <c:v>167.8</c:v>
                </c:pt>
                <c:pt idx="8">
                  <c:v>169.4</c:v>
                </c:pt>
                <c:pt idx="9">
                  <c:v>170.625</c:v>
                </c:pt>
                <c:pt idx="10">
                  <c:v>171.00299999999999</c:v>
                </c:pt>
                <c:pt idx="11">
                  <c:v>173.10499999999999</c:v>
                </c:pt>
                <c:pt idx="12">
                  <c:v>175.108</c:v>
                </c:pt>
                <c:pt idx="13">
                  <c:v>173.744</c:v>
                </c:pt>
                <c:pt idx="14">
                  <c:v>172.30600000000001</c:v>
                </c:pt>
                <c:pt idx="15">
                  <c:v>176.749</c:v>
                </c:pt>
                <c:pt idx="16">
                  <c:v>178.42599999999999</c:v>
                </c:pt>
                <c:pt idx="17">
                  <c:v>178.15700000000001</c:v>
                </c:pt>
                <c:pt idx="18">
                  <c:v>180.74299999999999</c:v>
                </c:pt>
                <c:pt idx="19">
                  <c:v>180.70699999999999</c:v>
                </c:pt>
                <c:pt idx="20">
                  <c:v>181.773</c:v>
                </c:pt>
                <c:pt idx="21">
                  <c:v>182.88399999999999</c:v>
                </c:pt>
                <c:pt idx="22">
                  <c:v>184.74700000000001</c:v>
                </c:pt>
                <c:pt idx="23">
                  <c:v>186.399</c:v>
                </c:pt>
                <c:pt idx="24">
                  <c:v>185.142</c:v>
                </c:pt>
                <c:pt idx="25">
                  <c:v>188.07400000000001</c:v>
                </c:pt>
                <c:pt idx="26">
                  <c:v>191.57900000000001</c:v>
                </c:pt>
                <c:pt idx="27">
                  <c:v>191.63900000000001</c:v>
                </c:pt>
                <c:pt idx="28">
                  <c:v>190.929</c:v>
                </c:pt>
                <c:pt idx="29">
                  <c:v>193.13</c:v>
                </c:pt>
                <c:pt idx="30">
                  <c:v>193.74299999999999</c:v>
                </c:pt>
                <c:pt idx="31">
                  <c:v>196.16300000000001</c:v>
                </c:pt>
                <c:pt idx="32">
                  <c:v>197.76499999999999</c:v>
                </c:pt>
                <c:pt idx="33">
                  <c:v>199.571</c:v>
                </c:pt>
                <c:pt idx="34">
                  <c:v>199.73099999999999</c:v>
                </c:pt>
                <c:pt idx="35">
                  <c:v>200.702</c:v>
                </c:pt>
                <c:pt idx="36">
                  <c:v>201.57300000000001</c:v>
                </c:pt>
                <c:pt idx="37">
                  <c:v>198.399</c:v>
                </c:pt>
                <c:pt idx="38">
                  <c:v>200.24700000000001</c:v>
                </c:pt>
                <c:pt idx="39">
                  <c:v>201.03200000000001</c:v>
                </c:pt>
                <c:pt idx="40">
                  <c:v>202.98599999999999</c:v>
                </c:pt>
                <c:pt idx="41">
                  <c:v>205.5</c:v>
                </c:pt>
                <c:pt idx="42">
                  <c:v>204.92</c:v>
                </c:pt>
                <c:pt idx="43">
                  <c:v>206.52099999999999</c:v>
                </c:pt>
                <c:pt idx="44">
                  <c:v>207.006</c:v>
                </c:pt>
                <c:pt idx="45">
                  <c:v>206.17599999999999</c:v>
                </c:pt>
                <c:pt idx="46">
                  <c:v>208.66399999999999</c:v>
                </c:pt>
                <c:pt idx="47">
                  <c:v>210.399</c:v>
                </c:pt>
                <c:pt idx="48">
                  <c:v>208.69900000000001</c:v>
                </c:pt>
                <c:pt idx="49">
                  <c:v>212.00800000000001</c:v>
                </c:pt>
                <c:pt idx="50">
                  <c:v>213.89099999999999</c:v>
                </c:pt>
                <c:pt idx="51">
                  <c:v>214.67599999999999</c:v>
                </c:pt>
                <c:pt idx="52">
                  <c:v>216.29900000000001</c:v>
                </c:pt>
                <c:pt idx="53">
                  <c:v>216.06800000000001</c:v>
                </c:pt>
                <c:pt idx="54">
                  <c:v>216.33199999999999</c:v>
                </c:pt>
                <c:pt idx="55">
                  <c:v>216.358</c:v>
                </c:pt>
                <c:pt idx="56">
                  <c:v>219.256</c:v>
                </c:pt>
                <c:pt idx="57">
                  <c:v>221.06</c:v>
                </c:pt>
                <c:pt idx="58">
                  <c:v>220.96299999999999</c:v>
                </c:pt>
                <c:pt idx="59">
                  <c:v>221.99100000000001</c:v>
                </c:pt>
                <c:pt idx="60">
                  <c:v>223.48099999999999</c:v>
                </c:pt>
                <c:pt idx="61">
                  <c:v>225.422</c:v>
                </c:pt>
                <c:pt idx="62">
                  <c:v>226.161</c:v>
                </c:pt>
                <c:pt idx="63">
                  <c:v>224.61500000000001</c:v>
                </c:pt>
                <c:pt idx="64">
                  <c:v>222.929</c:v>
                </c:pt>
                <c:pt idx="65">
                  <c:v>226.05699999999999</c:v>
                </c:pt>
                <c:pt idx="66">
                  <c:v>228.703</c:v>
                </c:pt>
                <c:pt idx="67">
                  <c:v>229.309</c:v>
                </c:pt>
                <c:pt idx="68">
                  <c:v>230.31200000000001</c:v>
                </c:pt>
                <c:pt idx="69">
                  <c:v>229.83600000000001</c:v>
                </c:pt>
                <c:pt idx="70">
                  <c:v>230.44</c:v>
                </c:pt>
                <c:pt idx="71">
                  <c:v>231.18100000000001</c:v>
                </c:pt>
                <c:pt idx="72">
                  <c:v>231.58699999999999</c:v>
                </c:pt>
                <c:pt idx="73">
                  <c:v>231.684</c:v>
                </c:pt>
                <c:pt idx="74">
                  <c:v>233.083</c:v>
                </c:pt>
                <c:pt idx="75">
                  <c:v>235.98599999999999</c:v>
                </c:pt>
                <c:pt idx="76">
                  <c:v>237.07499999999999</c:v>
                </c:pt>
                <c:pt idx="77">
                  <c:v>238.971</c:v>
                </c:pt>
                <c:pt idx="78">
                  <c:v>237.411</c:v>
                </c:pt>
                <c:pt idx="79">
                  <c:v>236.37899999999999</c:v>
                </c:pt>
                <c:pt idx="80">
                  <c:v>238.55</c:v>
                </c:pt>
                <c:pt idx="81">
                  <c:v>242.54900000000001</c:v>
                </c:pt>
                <c:pt idx="82">
                  <c:v>244.291</c:v>
                </c:pt>
                <c:pt idx="83">
                  <c:v>246.53</c:v>
                </c:pt>
                <c:pt idx="84">
                  <c:v>246.86799999999999</c:v>
                </c:pt>
                <c:pt idx="85">
                  <c:v>249.52</c:v>
                </c:pt>
                <c:pt idx="86">
                  <c:v>250.667</c:v>
                </c:pt>
                <c:pt idx="87">
                  <c:v>252.477</c:v>
                </c:pt>
                <c:pt idx="88">
                  <c:v>254.73500000000001</c:v>
                </c:pt>
                <c:pt idx="89">
                  <c:v>255.44900000000001</c:v>
                </c:pt>
                <c:pt idx="90">
                  <c:v>257.45600000000002</c:v>
                </c:pt>
                <c:pt idx="91">
                  <c:v>260.23</c:v>
                </c:pt>
                <c:pt idx="92">
                  <c:v>261.31700000000001</c:v>
                </c:pt>
                <c:pt idx="93">
                  <c:v>261.81799999999998</c:v>
                </c:pt>
                <c:pt idx="94">
                  <c:v>264.96499999999997</c:v>
                </c:pt>
                <c:pt idx="95">
                  <c:v>269.863</c:v>
                </c:pt>
                <c:pt idx="96">
                  <c:v>268.04399999999998</c:v>
                </c:pt>
                <c:pt idx="97">
                  <c:v>272.02</c:v>
                </c:pt>
                <c:pt idx="98">
                  <c:v>275.19200000000001</c:v>
                </c:pt>
                <c:pt idx="99">
                  <c:v>271.04599999999999</c:v>
                </c:pt>
                <c:pt idx="100">
                  <c:v>271.39400000000001</c:v>
                </c:pt>
                <c:pt idx="101">
                  <c:v>273.42200000000003</c:v>
                </c:pt>
                <c:pt idx="102">
                  <c:v>272.63</c:v>
                </c:pt>
                <c:pt idx="103">
                  <c:v>272.91800000000001</c:v>
                </c:pt>
                <c:pt idx="104">
                  <c:v>277.548</c:v>
                </c:pt>
                <c:pt idx="105">
                  <c:v>276.92700000000002</c:v>
                </c:pt>
                <c:pt idx="106">
                  <c:v>276.029</c:v>
                </c:pt>
                <c:pt idx="107">
                  <c:v>275.791</c:v>
                </c:pt>
                <c:pt idx="108">
                  <c:v>278.834</c:v>
                </c:pt>
                <c:pt idx="109">
                  <c:v>278.77300000000002</c:v>
                </c:pt>
                <c:pt idx="110">
                  <c:v>276.45</c:v>
                </c:pt>
                <c:pt idx="111">
                  <c:v>280.80799999999999</c:v>
                </c:pt>
                <c:pt idx="112">
                  <c:v>281.49599999999998</c:v>
                </c:pt>
                <c:pt idx="113">
                  <c:v>280.40100000000001</c:v>
                </c:pt>
                <c:pt idx="114">
                  <c:v>279.50400000000002</c:v>
                </c:pt>
                <c:pt idx="115">
                  <c:v>281.41300000000001</c:v>
                </c:pt>
                <c:pt idx="116">
                  <c:v>276.084</c:v>
                </c:pt>
                <c:pt idx="117">
                  <c:v>294.54000000000002</c:v>
                </c:pt>
                <c:pt idx="118">
                  <c:v>287.11099999999999</c:v>
                </c:pt>
                <c:pt idx="119">
                  <c:v>283.70499999999998</c:v>
                </c:pt>
                <c:pt idx="120">
                  <c:v>283.50799999999998</c:v>
                </c:pt>
                <c:pt idx="121">
                  <c:v>285.05399999999997</c:v>
                </c:pt>
                <c:pt idx="122">
                  <c:v>284.262</c:v>
                </c:pt>
                <c:pt idx="123">
                  <c:v>288.83300000000003</c:v>
                </c:pt>
                <c:pt idx="124">
                  <c:v>284.95100000000002</c:v>
                </c:pt>
                <c:pt idx="125">
                  <c:v>287.37200000000001</c:v>
                </c:pt>
                <c:pt idx="126">
                  <c:v>290.38499999999999</c:v>
                </c:pt>
                <c:pt idx="127">
                  <c:v>292.64999999999998</c:v>
                </c:pt>
                <c:pt idx="128">
                  <c:v>288.41000000000003</c:v>
                </c:pt>
                <c:pt idx="129">
                  <c:v>289.57600000000002</c:v>
                </c:pt>
                <c:pt idx="130">
                  <c:v>291.48399999999998</c:v>
                </c:pt>
                <c:pt idx="131">
                  <c:v>293.947</c:v>
                </c:pt>
                <c:pt idx="132">
                  <c:v>295.24799999999999</c:v>
                </c:pt>
                <c:pt idx="133">
                  <c:v>291.16699999999997</c:v>
                </c:pt>
                <c:pt idx="134">
                  <c:v>296.32499999999999</c:v>
                </c:pt>
                <c:pt idx="135">
                  <c:v>295.60000000000002</c:v>
                </c:pt>
                <c:pt idx="136">
                  <c:v>296.41000000000003</c:v>
                </c:pt>
                <c:pt idx="137">
                  <c:v>299.62599999999998</c:v>
                </c:pt>
                <c:pt idx="138">
                  <c:v>302.74700000000001</c:v>
                </c:pt>
                <c:pt idx="139">
                  <c:v>307.80900000000003</c:v>
                </c:pt>
                <c:pt idx="140">
                  <c:v>305.93299999999999</c:v>
                </c:pt>
                <c:pt idx="141">
                  <c:v>304.80900000000003</c:v>
                </c:pt>
                <c:pt idx="142">
                  <c:v>308.52699999999999</c:v>
                </c:pt>
                <c:pt idx="143">
                  <c:v>307.40699999999998</c:v>
                </c:pt>
                <c:pt idx="144">
                  <c:v>309.25400000000002</c:v>
                </c:pt>
                <c:pt idx="145">
                  <c:v>311.39299999999997</c:v>
                </c:pt>
                <c:pt idx="146">
                  <c:v>316.91199999999998</c:v>
                </c:pt>
                <c:pt idx="147">
                  <c:v>313.512</c:v>
                </c:pt>
                <c:pt idx="148">
                  <c:v>318.964</c:v>
                </c:pt>
                <c:pt idx="149">
                  <c:v>314.95800000000003</c:v>
                </c:pt>
                <c:pt idx="150">
                  <c:v>318.54899999999998</c:v>
                </c:pt>
                <c:pt idx="151">
                  <c:v>318.97699999999998</c:v>
                </c:pt>
                <c:pt idx="152">
                  <c:v>324.56900000000002</c:v>
                </c:pt>
                <c:pt idx="153">
                  <c:v>326.74</c:v>
                </c:pt>
                <c:pt idx="154">
                  <c:v>327.83600000000001</c:v>
                </c:pt>
                <c:pt idx="155">
                  <c:v>331.87400000000002</c:v>
                </c:pt>
                <c:pt idx="156">
                  <c:v>328.69600000000003</c:v>
                </c:pt>
                <c:pt idx="157">
                  <c:v>333.02600000000001</c:v>
                </c:pt>
                <c:pt idx="158">
                  <c:v>333.58100000000002</c:v>
                </c:pt>
                <c:pt idx="159">
                  <c:v>336.58300000000003</c:v>
                </c:pt>
                <c:pt idx="160">
                  <c:v>334.52199999999999</c:v>
                </c:pt>
                <c:pt idx="161">
                  <c:v>343.99799999999999</c:v>
                </c:pt>
                <c:pt idx="162">
                  <c:v>346.57600000000002</c:v>
                </c:pt>
                <c:pt idx="163">
                  <c:v>343.30700000000002</c:v>
                </c:pt>
                <c:pt idx="164">
                  <c:v>343.95600000000002</c:v>
                </c:pt>
                <c:pt idx="165">
                  <c:v>344.09699999999998</c:v>
                </c:pt>
                <c:pt idx="166">
                  <c:v>347.32499999999999</c:v>
                </c:pt>
                <c:pt idx="167">
                  <c:v>347.40499999999997</c:v>
                </c:pt>
                <c:pt idx="168">
                  <c:v>357.33100000000002</c:v>
                </c:pt>
                <c:pt idx="169">
                  <c:v>354.70600000000002</c:v>
                </c:pt>
                <c:pt idx="170">
                  <c:v>355.66500000000002</c:v>
                </c:pt>
                <c:pt idx="171">
                  <c:v>357.423</c:v>
                </c:pt>
                <c:pt idx="172">
                  <c:v>356.70400000000001</c:v>
                </c:pt>
                <c:pt idx="173">
                  <c:v>357.87900000000002</c:v>
                </c:pt>
                <c:pt idx="174">
                  <c:v>359.00599999999997</c:v>
                </c:pt>
                <c:pt idx="175">
                  <c:v>360.69099999999997</c:v>
                </c:pt>
                <c:pt idx="176">
                  <c:v>358.96100000000001</c:v>
                </c:pt>
                <c:pt idx="177">
                  <c:v>358.46199999999999</c:v>
                </c:pt>
                <c:pt idx="178">
                  <c:v>359.26600000000002</c:v>
                </c:pt>
                <c:pt idx="179">
                  <c:v>363.73</c:v>
                </c:pt>
                <c:pt idx="180">
                  <c:v>363.61599999999999</c:v>
                </c:pt>
                <c:pt idx="181">
                  <c:v>364.00599999999997</c:v>
                </c:pt>
                <c:pt idx="182">
                  <c:v>367.15800000000002</c:v>
                </c:pt>
                <c:pt idx="183">
                  <c:v>366.18700000000001</c:v>
                </c:pt>
                <c:pt idx="184">
                  <c:v>370.93400000000003</c:v>
                </c:pt>
                <c:pt idx="185">
                  <c:v>368.154</c:v>
                </c:pt>
                <c:pt idx="186">
                  <c:v>369.61399999999998</c:v>
                </c:pt>
                <c:pt idx="187">
                  <c:v>371.358</c:v>
                </c:pt>
                <c:pt idx="188">
                  <c:v>372.86900000000003</c:v>
                </c:pt>
                <c:pt idx="189">
                  <c:v>375.28899999999999</c:v>
                </c:pt>
                <c:pt idx="190">
                  <c:v>378.86</c:v>
                </c:pt>
                <c:pt idx="191">
                  <c:v>374.298</c:v>
                </c:pt>
                <c:pt idx="192">
                  <c:v>375.23599999999999</c:v>
                </c:pt>
                <c:pt idx="193">
                  <c:v>371.83300000000003</c:v>
                </c:pt>
                <c:pt idx="194">
                  <c:v>372.745</c:v>
                </c:pt>
                <c:pt idx="195">
                  <c:v>372.572</c:v>
                </c:pt>
                <c:pt idx="196">
                  <c:v>376.036</c:v>
                </c:pt>
                <c:pt idx="197">
                  <c:v>376.45499999999998</c:v>
                </c:pt>
                <c:pt idx="198">
                  <c:v>375.03800000000001</c:v>
                </c:pt>
                <c:pt idx="199">
                  <c:v>372.28399999999999</c:v>
                </c:pt>
                <c:pt idx="200">
                  <c:v>366.72899999999998</c:v>
                </c:pt>
                <c:pt idx="201">
                  <c:v>352.95</c:v>
                </c:pt>
                <c:pt idx="202">
                  <c:v>339.35</c:v>
                </c:pt>
                <c:pt idx="203">
                  <c:v>332.09100000000001</c:v>
                </c:pt>
                <c:pt idx="204">
                  <c:v>336.92899999999997</c:v>
                </c:pt>
                <c:pt idx="205">
                  <c:v>335.57600000000002</c:v>
                </c:pt>
                <c:pt idx="206">
                  <c:v>329.74700000000001</c:v>
                </c:pt>
                <c:pt idx="207">
                  <c:v>331.35199999999998</c:v>
                </c:pt>
                <c:pt idx="208">
                  <c:v>334.25599999999997</c:v>
                </c:pt>
                <c:pt idx="209">
                  <c:v>339.88299999999998</c:v>
                </c:pt>
                <c:pt idx="210">
                  <c:v>340.517</c:v>
                </c:pt>
                <c:pt idx="211">
                  <c:v>346.66800000000001</c:v>
                </c:pt>
                <c:pt idx="212">
                  <c:v>338.50700000000001</c:v>
                </c:pt>
                <c:pt idx="213">
                  <c:v>341.654</c:v>
                </c:pt>
                <c:pt idx="214">
                  <c:v>344.375</c:v>
                </c:pt>
                <c:pt idx="215">
                  <c:v>346.072</c:v>
                </c:pt>
                <c:pt idx="216">
                  <c:v>346.18900000000002</c:v>
                </c:pt>
                <c:pt idx="217">
                  <c:v>346.78699999999998</c:v>
                </c:pt>
                <c:pt idx="218">
                  <c:v>354.608</c:v>
                </c:pt>
                <c:pt idx="219">
                  <c:v>357.27</c:v>
                </c:pt>
                <c:pt idx="220">
                  <c:v>354.01499999999999</c:v>
                </c:pt>
                <c:pt idx="221">
                  <c:v>354.12700000000001</c:v>
                </c:pt>
                <c:pt idx="222">
                  <c:v>354.57900000000001</c:v>
                </c:pt>
                <c:pt idx="223">
                  <c:v>356.74700000000001</c:v>
                </c:pt>
                <c:pt idx="224">
                  <c:v>359.29899999999998</c:v>
                </c:pt>
                <c:pt idx="225">
                  <c:v>363.52199999999999</c:v>
                </c:pt>
                <c:pt idx="226">
                  <c:v>367.34500000000003</c:v>
                </c:pt>
                <c:pt idx="227">
                  <c:v>369.24900000000002</c:v>
                </c:pt>
                <c:pt idx="228">
                  <c:v>371.798</c:v>
                </c:pt>
                <c:pt idx="229">
                  <c:v>375.05599999999998</c:v>
                </c:pt>
                <c:pt idx="230">
                  <c:v>378.471</c:v>
                </c:pt>
                <c:pt idx="231">
                  <c:v>380.77300000000002</c:v>
                </c:pt>
                <c:pt idx="232">
                  <c:v>380.28199999999998</c:v>
                </c:pt>
                <c:pt idx="233">
                  <c:v>383.197</c:v>
                </c:pt>
                <c:pt idx="234">
                  <c:v>382.79</c:v>
                </c:pt>
                <c:pt idx="235">
                  <c:v>383.94600000000003</c:v>
                </c:pt>
                <c:pt idx="236">
                  <c:v>387.709</c:v>
                </c:pt>
                <c:pt idx="237">
                  <c:v>389.92099999999999</c:v>
                </c:pt>
                <c:pt idx="238">
                  <c:v>391.589</c:v>
                </c:pt>
                <c:pt idx="239">
                  <c:v>391.83699999999999</c:v>
                </c:pt>
                <c:pt idx="240">
                  <c:v>395.37599999999998</c:v>
                </c:pt>
                <c:pt idx="241">
                  <c:v>400.22800000000001</c:v>
                </c:pt>
                <c:pt idx="242">
                  <c:v>401.80399999999997</c:v>
                </c:pt>
                <c:pt idx="243">
                  <c:v>399.91500000000002</c:v>
                </c:pt>
                <c:pt idx="244">
                  <c:v>399.363</c:v>
                </c:pt>
                <c:pt idx="245">
                  <c:v>396.14</c:v>
                </c:pt>
                <c:pt idx="246">
                  <c:v>397.45800000000003</c:v>
                </c:pt>
                <c:pt idx="247">
                  <c:v>402.15199999999999</c:v>
                </c:pt>
                <c:pt idx="248">
                  <c:v>405.36599999999999</c:v>
                </c:pt>
                <c:pt idx="249">
                  <c:v>405.92500000000001</c:v>
                </c:pt>
                <c:pt idx="250">
                  <c:v>407.58</c:v>
                </c:pt>
                <c:pt idx="251">
                  <c:v>408.79300000000001</c:v>
                </c:pt>
                <c:pt idx="252">
                  <c:v>412.238</c:v>
                </c:pt>
                <c:pt idx="253">
                  <c:v>417.25</c:v>
                </c:pt>
                <c:pt idx="254">
                  <c:v>414.21699999999998</c:v>
                </c:pt>
                <c:pt idx="255">
                  <c:v>412.26799999999997</c:v>
                </c:pt>
                <c:pt idx="256">
                  <c:v>414.137</c:v>
                </c:pt>
                <c:pt idx="257">
                  <c:v>415.642</c:v>
                </c:pt>
                <c:pt idx="258">
                  <c:v>418.45800000000003</c:v>
                </c:pt>
                <c:pt idx="259">
                  <c:v>417.54700000000003</c:v>
                </c:pt>
                <c:pt idx="260">
                  <c:v>417.42099999999999</c:v>
                </c:pt>
                <c:pt idx="261">
                  <c:v>419.27600000000001</c:v>
                </c:pt>
                <c:pt idx="262">
                  <c:v>420.55599999999998</c:v>
                </c:pt>
                <c:pt idx="263">
                  <c:v>422.88600000000002</c:v>
                </c:pt>
                <c:pt idx="264">
                  <c:v>418.524</c:v>
                </c:pt>
                <c:pt idx="265">
                  <c:v>424.67399999999998</c:v>
                </c:pt>
                <c:pt idx="266">
                  <c:v>429.13400000000001</c:v>
                </c:pt>
                <c:pt idx="267">
                  <c:v>433.64800000000002</c:v>
                </c:pt>
                <c:pt idx="268">
                  <c:v>434.351</c:v>
                </c:pt>
                <c:pt idx="269">
                  <c:v>435.43</c:v>
                </c:pt>
                <c:pt idx="270">
                  <c:v>436.137</c:v>
                </c:pt>
                <c:pt idx="271">
                  <c:v>439.65</c:v>
                </c:pt>
                <c:pt idx="272">
                  <c:v>438.70699999999999</c:v>
                </c:pt>
                <c:pt idx="273">
                  <c:v>439.88900000000001</c:v>
                </c:pt>
                <c:pt idx="274">
                  <c:v>441.27699999999999</c:v>
                </c:pt>
                <c:pt idx="275">
                  <c:v>438.8</c:v>
                </c:pt>
                <c:pt idx="276">
                  <c:v>436.11</c:v>
                </c:pt>
                <c:pt idx="277">
                  <c:v>435.34</c:v>
                </c:pt>
                <c:pt idx="278">
                  <c:v>441.88</c:v>
                </c:pt>
                <c:pt idx="279">
                  <c:v>442.6</c:v>
                </c:pt>
                <c:pt idx="280">
                  <c:v>446.20600000000002</c:v>
                </c:pt>
                <c:pt idx="281">
                  <c:v>446.89800000000002</c:v>
                </c:pt>
                <c:pt idx="282">
                  <c:v>449.767</c:v>
                </c:pt>
                <c:pt idx="283">
                  <c:v>449.97500000000002</c:v>
                </c:pt>
                <c:pt idx="284">
                  <c:v>448.73899999999998</c:v>
                </c:pt>
                <c:pt idx="285">
                  <c:v>447.49599999999998</c:v>
                </c:pt>
                <c:pt idx="286">
                  <c:v>449.24200000000002</c:v>
                </c:pt>
                <c:pt idx="287">
                  <c:v>450.97800000000001</c:v>
                </c:pt>
                <c:pt idx="288">
                  <c:v>448.32499999999999</c:v>
                </c:pt>
                <c:pt idx="289">
                  <c:v>452.55500000000001</c:v>
                </c:pt>
                <c:pt idx="290">
                  <c:v>451.13200000000001</c:v>
                </c:pt>
                <c:pt idx="291">
                  <c:v>453.03399999999999</c:v>
                </c:pt>
                <c:pt idx="292">
                  <c:v>454.68299999999999</c:v>
                </c:pt>
                <c:pt idx="293">
                  <c:v>459.08800000000002</c:v>
                </c:pt>
                <c:pt idx="294">
                  <c:v>458.57900000000001</c:v>
                </c:pt>
                <c:pt idx="295">
                  <c:v>459.02199999999999</c:v>
                </c:pt>
                <c:pt idx="296">
                  <c:v>461.89299999999997</c:v>
                </c:pt>
                <c:pt idx="297">
                  <c:v>463.24</c:v>
                </c:pt>
                <c:pt idx="298">
                  <c:v>462.99400000000003</c:v>
                </c:pt>
                <c:pt idx="299">
                  <c:v>468.07600000000002</c:v>
                </c:pt>
                <c:pt idx="300">
                  <c:v>473.83199999999999</c:v>
                </c:pt>
                <c:pt idx="301">
                  <c:v>473.58199999999999</c:v>
                </c:pt>
                <c:pt idx="302">
                  <c:v>472.69299999999998</c:v>
                </c:pt>
                <c:pt idx="303">
                  <c:v>475.33499999999998</c:v>
                </c:pt>
                <c:pt idx="304">
                  <c:v>473.24200000000002</c:v>
                </c:pt>
                <c:pt idx="305">
                  <c:v>474.798</c:v>
                </c:pt>
                <c:pt idx="306">
                  <c:v>475.04500000000002</c:v>
                </c:pt>
                <c:pt idx="307">
                  <c:v>475.65300000000002</c:v>
                </c:pt>
                <c:pt idx="308">
                  <c:v>486.05599999999998</c:v>
                </c:pt>
                <c:pt idx="309">
                  <c:v>486.63499999999999</c:v>
                </c:pt>
                <c:pt idx="310">
                  <c:v>490.64800000000002</c:v>
                </c:pt>
                <c:pt idx="311">
                  <c:v>492.99599999999998</c:v>
                </c:pt>
                <c:pt idx="312">
                  <c:v>492.6</c:v>
                </c:pt>
                <c:pt idx="313">
                  <c:v>494.815</c:v>
                </c:pt>
                <c:pt idx="314">
                  <c:v>494.74700000000001</c:v>
                </c:pt>
                <c:pt idx="315">
                  <c:v>495.96699999999998</c:v>
                </c:pt>
                <c:pt idx="316">
                  <c:v>502.351</c:v>
                </c:pt>
                <c:pt idx="317">
                  <c:v>501.13299999999998</c:v>
                </c:pt>
                <c:pt idx="318">
                  <c:v>503.834</c:v>
                </c:pt>
                <c:pt idx="319">
                  <c:v>502.875</c:v>
                </c:pt>
                <c:pt idx="320">
                  <c:v>502.40699999999998</c:v>
                </c:pt>
                <c:pt idx="321">
                  <c:v>508.036</c:v>
                </c:pt>
                <c:pt idx="322">
                  <c:v>508.471</c:v>
                </c:pt>
                <c:pt idx="323">
                  <c:v>497.541</c:v>
                </c:pt>
                <c:pt idx="324">
                  <c:v>505.036</c:v>
                </c:pt>
                <c:pt idx="325">
                  <c:v>504.68599999999998</c:v>
                </c:pt>
                <c:pt idx="326">
                  <c:v>512.60199999999998</c:v>
                </c:pt>
                <c:pt idx="327">
                  <c:v>515.08799999999997</c:v>
                </c:pt>
                <c:pt idx="328">
                  <c:v>516.91300000000001</c:v>
                </c:pt>
                <c:pt idx="329">
                  <c:v>518.39700000000005</c:v>
                </c:pt>
                <c:pt idx="330">
                  <c:v>521.83100000000002</c:v>
                </c:pt>
                <c:pt idx="331">
                  <c:v>524.47699999999998</c:v>
                </c:pt>
                <c:pt idx="332">
                  <c:v>521.03</c:v>
                </c:pt>
                <c:pt idx="333">
                  <c:v>523.71799999999996</c:v>
                </c:pt>
                <c:pt idx="334">
                  <c:v>525.327</c:v>
                </c:pt>
                <c:pt idx="335">
                  <c:v>525.65700000000004</c:v>
                </c:pt>
                <c:pt idx="336">
                  <c:v>529.61599999999999</c:v>
                </c:pt>
                <c:pt idx="337">
                  <c:v>527.27300000000002</c:v>
                </c:pt>
                <c:pt idx="338">
                  <c:v>483.94900000000001</c:v>
                </c:pt>
                <c:pt idx="339">
                  <c:v>412.76600000000002</c:v>
                </c:pt>
                <c:pt idx="340">
                  <c:v>488.21800000000002</c:v>
                </c:pt>
                <c:pt idx="341">
                  <c:v>529.96199999999999</c:v>
                </c:pt>
                <c:pt idx="342">
                  <c:v>535.923</c:v>
                </c:pt>
                <c:pt idx="343">
                  <c:v>543.404</c:v>
                </c:pt>
                <c:pt idx="344">
                  <c:v>552.76700000000005</c:v>
                </c:pt>
                <c:pt idx="345">
                  <c:v>552.19299999999998</c:v>
                </c:pt>
                <c:pt idx="346">
                  <c:v>545.24800000000005</c:v>
                </c:pt>
                <c:pt idx="347">
                  <c:v>538.33799999999997</c:v>
                </c:pt>
                <c:pt idx="348">
                  <c:v>579.12300000000005</c:v>
                </c:pt>
                <c:pt idx="349">
                  <c:v>561.68499999999995</c:v>
                </c:pt>
              </c:numCache>
            </c:numRef>
          </c:val>
          <c:extLst>
            <c:ext xmlns:c16="http://schemas.microsoft.com/office/drawing/2014/chart" uri="{C3380CC4-5D6E-409C-BE32-E72D297353CC}">
              <c16:uniqueId val="{00000000-866C-1C42-B666-2619450FBE72}"/>
            </c:ext>
          </c:extLst>
        </c:ser>
        <c:dLbls>
          <c:showLegendKey val="0"/>
          <c:showVal val="0"/>
          <c:showCatName val="0"/>
          <c:showSerName val="0"/>
          <c:showPercent val="0"/>
          <c:showBubbleSize val="0"/>
        </c:dLbls>
        <c:gapWidth val="219"/>
        <c:overlap val="-27"/>
        <c:axId val="379964928"/>
        <c:axId val="379961792"/>
      </c:barChart>
      <c:dateAx>
        <c:axId val="379964928"/>
        <c:scaling>
          <c:orientation val="minMax"/>
          <c:min val="36557"/>
        </c:scaling>
        <c:delete val="0"/>
        <c:axPos val="b"/>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379961792"/>
        <c:crosses val="autoZero"/>
        <c:auto val="1"/>
        <c:lblOffset val="100"/>
        <c:baseTimeUnit val="months"/>
        <c:majorUnit val="6"/>
        <c:majorTimeUnit val="months"/>
      </c:dateAx>
      <c:valAx>
        <c:axId val="379961792"/>
        <c:scaling>
          <c:orientation val="minMax"/>
          <c:min val="20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solidFill>
                <a:latin typeface="Constantia" panose="02030602050306030303" pitchFamily="18" charset="0"/>
                <a:ea typeface="+mn-ea"/>
                <a:cs typeface="+mn-cs"/>
              </a:defRPr>
            </a:pPr>
            <a:endParaRPr lang="en-US"/>
          </a:p>
        </c:txPr>
        <c:crossAx val="3799649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tx1"/>
          </a:solidFill>
          <a:latin typeface="Constantia" panose="02030602050306030303" pitchFamily="18"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drawing1.xml><?xml version="1.0" encoding="utf-8"?>
<c:userShapes xmlns:c="http://schemas.openxmlformats.org/drawingml/2006/chart">
  <cdr:relSizeAnchor xmlns:cdr="http://schemas.openxmlformats.org/drawingml/2006/chartDrawing">
    <cdr:from>
      <cdr:x>0.66022</cdr:x>
      <cdr:y>0.6809</cdr:y>
    </cdr:from>
    <cdr:to>
      <cdr:x>0.94727</cdr:x>
      <cdr:y>0.76357</cdr:y>
    </cdr:to>
    <cdr:sp macro="" textlink="">
      <cdr:nvSpPr>
        <cdr:cNvPr id="2" name="Text Box 6"/>
        <cdr:cNvSpPr txBox="1">
          <a:spLocks xmlns:a="http://schemas.openxmlformats.org/drawingml/2006/main" noChangeArrowheads="1"/>
        </cdr:cNvSpPr>
      </cdr:nvSpPr>
      <cdr:spPr bwMode="auto">
        <a:xfrm xmlns:a="http://schemas.openxmlformats.org/drawingml/2006/main">
          <a:off x="7968906" y="3548898"/>
          <a:ext cx="3464716" cy="430882"/>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algn="l" rtl="0" fontAlgn="base">
            <a:spcBef>
              <a:spcPct val="0"/>
            </a:spcBef>
            <a:spcAft>
              <a:spcPct val="0"/>
            </a:spcAft>
            <a:defRPr sz="2400" i="1"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2400" i="1"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2400" i="1"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2400" i="1"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2400" i="1" kern="1200">
              <a:solidFill>
                <a:schemeClr val="tx1"/>
              </a:solidFill>
              <a:latin typeface="Times New Roman" pitchFamily="18" charset="0"/>
              <a:ea typeface="+mn-ea"/>
              <a:cs typeface="Arial" pitchFamily="34" charset="0"/>
            </a:defRPr>
          </a:lvl5pPr>
          <a:lvl6pPr marL="2286000" algn="l" defTabSz="914400" rtl="0" eaLnBrk="1" latinLnBrk="0" hangingPunct="1">
            <a:defRPr sz="2400" i="1" kern="1200">
              <a:solidFill>
                <a:schemeClr val="tx1"/>
              </a:solidFill>
              <a:latin typeface="Times New Roman" pitchFamily="18" charset="0"/>
              <a:ea typeface="+mn-ea"/>
              <a:cs typeface="Arial" pitchFamily="34" charset="0"/>
            </a:defRPr>
          </a:lvl6pPr>
          <a:lvl7pPr marL="2743200" algn="l" defTabSz="914400" rtl="0" eaLnBrk="1" latinLnBrk="0" hangingPunct="1">
            <a:defRPr sz="2400" i="1" kern="1200">
              <a:solidFill>
                <a:schemeClr val="tx1"/>
              </a:solidFill>
              <a:latin typeface="Times New Roman" pitchFamily="18" charset="0"/>
              <a:ea typeface="+mn-ea"/>
              <a:cs typeface="Arial" pitchFamily="34" charset="0"/>
            </a:defRPr>
          </a:lvl7pPr>
          <a:lvl8pPr marL="3200400" algn="l" defTabSz="914400" rtl="0" eaLnBrk="1" latinLnBrk="0" hangingPunct="1">
            <a:defRPr sz="2400" i="1" kern="1200">
              <a:solidFill>
                <a:schemeClr val="tx1"/>
              </a:solidFill>
              <a:latin typeface="Times New Roman" pitchFamily="18" charset="0"/>
              <a:ea typeface="+mn-ea"/>
              <a:cs typeface="Arial" pitchFamily="34" charset="0"/>
            </a:defRPr>
          </a:lvl8pPr>
          <a:lvl9pPr marL="3657600" algn="l" defTabSz="914400" rtl="0" eaLnBrk="1" latinLnBrk="0" hangingPunct="1">
            <a:defRPr sz="2400" i="1" kern="1200">
              <a:solidFill>
                <a:schemeClr val="tx1"/>
              </a:solidFill>
              <a:latin typeface="Times New Roman" pitchFamily="18" charset="0"/>
              <a:ea typeface="+mn-ea"/>
              <a:cs typeface="Arial" pitchFamily="34" charset="0"/>
            </a:defRPr>
          </a:lvl9pPr>
        </a:lstStyle>
        <a:p xmlns:a="http://schemas.openxmlformats.org/drawingml/2006/main">
          <a:pPr algn="ctr" eaLnBrk="0" hangingPunct="0"/>
          <a:r>
            <a:rPr lang="en-US" sz="2200" b="1" i="0" dirty="0">
              <a:solidFill>
                <a:schemeClr val="tx1"/>
              </a:solidFill>
              <a:latin typeface="Arial" pitchFamily="34" charset="0"/>
            </a:rPr>
            <a:t> 2020Q4: +</a:t>
          </a:r>
          <a:r>
            <a:rPr lang="en-US" sz="2200" b="1" i="0" dirty="0">
              <a:latin typeface="Arial" pitchFamily="34" charset="0"/>
            </a:rPr>
            <a:t>4.3</a:t>
          </a:r>
          <a:r>
            <a:rPr lang="en-US" sz="2200" b="1" i="0" dirty="0">
              <a:solidFill>
                <a:schemeClr val="tx1"/>
              </a:solidFill>
              <a:latin typeface="Arial" pitchFamily="34" charset="0"/>
            </a:rPr>
            <a:t>%</a:t>
          </a:r>
        </a:p>
      </cdr:txBody>
    </cdr:sp>
  </cdr:relSizeAnchor>
</c:userShapes>
</file>

<file path=ppt/drawings/drawing2.xml><?xml version="1.0" encoding="utf-8"?>
<c:userShapes xmlns:c="http://schemas.openxmlformats.org/drawingml/2006/chart">
  <cdr:relSizeAnchor xmlns:cdr="http://schemas.openxmlformats.org/drawingml/2006/chartDrawing">
    <cdr:from>
      <cdr:x>0.65018</cdr:x>
      <cdr:y>0.64563</cdr:y>
    </cdr:from>
    <cdr:to>
      <cdr:x>0.86138</cdr:x>
      <cdr:y>0.85031</cdr:y>
    </cdr:to>
    <cdr:sp macro="" textlink="">
      <cdr:nvSpPr>
        <cdr:cNvPr id="2" name="TextBox 1">
          <a:extLst xmlns:a="http://schemas.openxmlformats.org/drawingml/2006/main">
            <a:ext uri="{FF2B5EF4-FFF2-40B4-BE49-F238E27FC236}">
              <a16:creationId xmlns:a16="http://schemas.microsoft.com/office/drawing/2014/main" id="{901DAAC9-D45E-BD43-8F0A-921168E9618F}"/>
            </a:ext>
          </a:extLst>
        </cdr:cNvPr>
        <cdr:cNvSpPr txBox="1"/>
      </cdr:nvSpPr>
      <cdr:spPr>
        <a:xfrm xmlns:a="http://schemas.openxmlformats.org/drawingml/2006/main">
          <a:off x="7847698" y="3365082"/>
          <a:ext cx="2549201" cy="106680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chemeClr val="tx1"/>
              </a:solidFill>
              <a:latin typeface="Constantia" panose="02030602050306030303" pitchFamily="18" charset="0"/>
            </a:rPr>
            <a:t>February 2021:</a:t>
          </a:r>
        </a:p>
        <a:p xmlns:a="http://schemas.openxmlformats.org/drawingml/2006/main">
          <a:pPr algn="ctr"/>
          <a:r>
            <a:rPr lang="en-US" sz="2000" b="1" dirty="0">
              <a:solidFill>
                <a:schemeClr val="tx1"/>
              </a:solidFill>
              <a:latin typeface="Constantia" panose="02030602050306030303" pitchFamily="18" charset="0"/>
            </a:rPr>
            <a:t>+379,000</a:t>
          </a:r>
        </a:p>
      </cdr:txBody>
    </cdr:sp>
  </cdr:relSizeAnchor>
</c:userShapes>
</file>

<file path=ppt/drawings/drawing3.xml><?xml version="1.0" encoding="utf-8"?>
<c:userShapes xmlns:c="http://schemas.openxmlformats.org/drawingml/2006/chart">
  <cdr:relSizeAnchor xmlns:cdr="http://schemas.openxmlformats.org/drawingml/2006/chartDrawing">
    <cdr:from>
      <cdr:x>0.8363</cdr:x>
      <cdr:y>0.80036</cdr:y>
    </cdr:from>
    <cdr:to>
      <cdr:x>0.98782</cdr:x>
      <cdr:y>0.86933</cdr:y>
    </cdr:to>
    <cdr:sp macro="" textlink="">
      <cdr:nvSpPr>
        <cdr:cNvPr id="2" name="TextBox 1">
          <a:extLst xmlns:a="http://schemas.openxmlformats.org/drawingml/2006/main">
            <a:ext uri="{FF2B5EF4-FFF2-40B4-BE49-F238E27FC236}">
              <a16:creationId xmlns:a16="http://schemas.microsoft.com/office/drawing/2014/main" id="{ADC21B69-BB1D-B048-B4C0-A777354F37E8}"/>
            </a:ext>
          </a:extLst>
        </cdr:cNvPr>
        <cdr:cNvSpPr txBox="1"/>
      </cdr:nvSpPr>
      <cdr:spPr>
        <a:xfrm xmlns:a="http://schemas.openxmlformats.org/drawingml/2006/main">
          <a:off x="10094265" y="4244738"/>
          <a:ext cx="1828858" cy="36578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r"/>
          <a:r>
            <a:rPr lang="en-US" sz="1800" dirty="0">
              <a:latin typeface="Constantia" panose="02030602050306030303" pitchFamily="18" charset="0"/>
            </a:rPr>
            <a:t>Jan 2000=100</a:t>
          </a:r>
        </a:p>
      </cdr:txBody>
    </cdr:sp>
  </cdr:relSizeAnchor>
</c:userShapes>
</file>

<file path=ppt/drawings/drawing4.xml><?xml version="1.0" encoding="utf-8"?>
<c:userShapes xmlns:c="http://schemas.openxmlformats.org/drawingml/2006/chart">
  <cdr:relSizeAnchor xmlns:cdr="http://schemas.openxmlformats.org/drawingml/2006/chartDrawing">
    <cdr:from>
      <cdr:x>0.67444</cdr:x>
      <cdr:y>0.68348</cdr:y>
    </cdr:from>
    <cdr:to>
      <cdr:x>0.9502</cdr:x>
      <cdr:y>0.78221</cdr:y>
    </cdr:to>
    <cdr:sp macro="" textlink="">
      <cdr:nvSpPr>
        <cdr:cNvPr id="2" name="TextBox 1"/>
        <cdr:cNvSpPr txBox="1"/>
      </cdr:nvSpPr>
      <cdr:spPr>
        <a:xfrm xmlns:a="http://schemas.openxmlformats.org/drawingml/2006/main">
          <a:off x="8140525" y="3562332"/>
          <a:ext cx="3328445" cy="51458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200" b="1" i="1" dirty="0">
              <a:solidFill>
                <a:schemeClr val="tx1"/>
              </a:solidFill>
            </a:rPr>
            <a:t>February 2021: 53.3</a:t>
          </a:r>
        </a:p>
      </cdr:txBody>
    </cdr:sp>
  </cdr:relSizeAnchor>
</c:userShapes>
</file>

<file path=ppt/drawings/drawing5.xml><?xml version="1.0" encoding="utf-8"?>
<c:userShapes xmlns:c="http://schemas.openxmlformats.org/drawingml/2006/chart">
  <cdr:relSizeAnchor xmlns:cdr="http://schemas.openxmlformats.org/drawingml/2006/chartDrawing">
    <cdr:from>
      <cdr:x>0.3333</cdr:x>
      <cdr:y>0.29345</cdr:y>
    </cdr:from>
    <cdr:to>
      <cdr:x>0.40149</cdr:x>
      <cdr:y>0.39515</cdr:y>
    </cdr:to>
    <cdr:sp macro="" textlink="">
      <cdr:nvSpPr>
        <cdr:cNvPr id="4" name="TextBox 3">
          <a:extLst xmlns:a="http://schemas.openxmlformats.org/drawingml/2006/main">
            <a:ext uri="{FF2B5EF4-FFF2-40B4-BE49-F238E27FC236}">
              <a16:creationId xmlns:a16="http://schemas.microsoft.com/office/drawing/2014/main" id="{0304800B-1FEE-A549-9429-DBFAE2692D01}"/>
            </a:ext>
          </a:extLst>
        </cdr:cNvPr>
        <cdr:cNvSpPr txBox="1"/>
      </cdr:nvSpPr>
      <cdr:spPr>
        <a:xfrm xmlns:a="http://schemas.openxmlformats.org/drawingml/2006/main">
          <a:off x="4023001" y="1597772"/>
          <a:ext cx="823059" cy="55373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300" b="0" dirty="0">
              <a:latin typeface="Constantia" panose="02030602050306030303" pitchFamily="18" charset="0"/>
            </a:rPr>
            <a:t>Jan-11:</a:t>
          </a:r>
        </a:p>
        <a:p xmlns:a="http://schemas.openxmlformats.org/drawingml/2006/main">
          <a:pPr algn="ctr"/>
          <a:r>
            <a:rPr lang="en-US" sz="1300" b="0" dirty="0">
              <a:latin typeface="Constantia" panose="02030602050306030303" pitchFamily="18" charset="0"/>
            </a:rPr>
            <a:t>$509.0B</a:t>
          </a:r>
        </a:p>
      </cdr:txBody>
    </cdr:sp>
  </cdr:relSizeAnchor>
  <cdr:relSizeAnchor xmlns:cdr="http://schemas.openxmlformats.org/drawingml/2006/chartDrawing">
    <cdr:from>
      <cdr:x>0.93111</cdr:x>
      <cdr:y>0.03727</cdr:y>
    </cdr:from>
    <cdr:to>
      <cdr:x>1</cdr:x>
      <cdr:y>0.12848</cdr:y>
    </cdr:to>
    <cdr:sp macro="" textlink="">
      <cdr:nvSpPr>
        <cdr:cNvPr id="5" name="TextBox 4">
          <a:extLst xmlns:a="http://schemas.openxmlformats.org/drawingml/2006/main">
            <a:ext uri="{FF2B5EF4-FFF2-40B4-BE49-F238E27FC236}">
              <a16:creationId xmlns:a16="http://schemas.microsoft.com/office/drawing/2014/main" id="{EFEDAF26-CF02-B448-B3D9-66F01CFB893B}"/>
            </a:ext>
          </a:extLst>
        </cdr:cNvPr>
        <cdr:cNvSpPr txBox="1"/>
      </cdr:nvSpPr>
      <cdr:spPr>
        <a:xfrm xmlns:a="http://schemas.openxmlformats.org/drawingml/2006/main">
          <a:off x="11238572" y="202939"/>
          <a:ext cx="831508" cy="4966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300" dirty="0">
              <a:solidFill>
                <a:schemeClr val="tx1"/>
              </a:solidFill>
              <a:latin typeface="Constantia" panose="02030602050306030303" pitchFamily="18" charset="0"/>
            </a:rPr>
            <a:t>Jan-21:</a:t>
          </a:r>
        </a:p>
        <a:p xmlns:a="http://schemas.openxmlformats.org/drawingml/2006/main">
          <a:pPr algn="ctr"/>
          <a:r>
            <a:rPr lang="en-US" sz="1300" dirty="0">
              <a:solidFill>
                <a:schemeClr val="tx1"/>
              </a:solidFill>
              <a:latin typeface="Constantia" panose="02030602050306030303" pitchFamily="18" charset="0"/>
            </a:rPr>
            <a:t>$799.1B</a:t>
          </a:r>
        </a:p>
      </cdr:txBody>
    </cdr:sp>
  </cdr:relSizeAnchor>
  <cdr:relSizeAnchor xmlns:cdr="http://schemas.openxmlformats.org/drawingml/2006/chartDrawing">
    <cdr:from>
      <cdr:x>0.09797</cdr:x>
      <cdr:y>0.72645</cdr:y>
    </cdr:from>
    <cdr:to>
      <cdr:x>0.17372</cdr:x>
      <cdr:y>0.82072</cdr:y>
    </cdr:to>
    <cdr:grpSp>
      <cdr:nvGrpSpPr>
        <cdr:cNvPr id="8" name="Group 7">
          <a:extLst xmlns:a="http://schemas.openxmlformats.org/drawingml/2006/main">
            <a:ext uri="{FF2B5EF4-FFF2-40B4-BE49-F238E27FC236}">
              <a16:creationId xmlns:a16="http://schemas.microsoft.com/office/drawing/2014/main" id="{1CAF0DAE-2162-A046-8A60-A5167D096888}"/>
            </a:ext>
          </a:extLst>
        </cdr:cNvPr>
        <cdr:cNvGrpSpPr>
          <a:grpSpLocks xmlns:a="http://schemas.openxmlformats.org/drawingml/2006/main" noChangeAspect="1"/>
        </cdr:cNvGrpSpPr>
      </cdr:nvGrpSpPr>
      <cdr:grpSpPr>
        <a:xfrm xmlns:a="http://schemas.openxmlformats.org/drawingml/2006/main">
          <a:off x="1182506" y="3955392"/>
          <a:ext cx="914308" cy="513284"/>
          <a:chOff x="3441700" y="288952"/>
          <a:chExt cx="914400" cy="508608"/>
        </a:xfrm>
      </cdr:grpSpPr>
      <cdr:pic>
        <cdr:nvPicPr>
          <cdr:cNvPr id="3" name="chart">
            <a:extLst xmlns:a="http://schemas.openxmlformats.org/drawingml/2006/main">
              <a:ext uri="{FF2B5EF4-FFF2-40B4-BE49-F238E27FC236}">
                <a16:creationId xmlns:a16="http://schemas.microsoft.com/office/drawing/2014/main" id="{B5220E47-82F3-604E-B964-460B0B69218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3441700" y="288952"/>
            <a:ext cx="914400" cy="289560"/>
          </a:xfrm>
          <a:prstGeom xmlns:a="http://schemas.openxmlformats.org/drawingml/2006/main" prst="rect">
            <a:avLst/>
          </a:prstGeom>
        </cdr:spPr>
      </cdr:pic>
      <cdr:pic>
        <cdr:nvPicPr>
          <cdr:cNvPr id="6" name="chart">
            <a:extLst xmlns:a="http://schemas.openxmlformats.org/drawingml/2006/main">
              <a:ext uri="{FF2B5EF4-FFF2-40B4-BE49-F238E27FC236}">
                <a16:creationId xmlns:a16="http://schemas.microsoft.com/office/drawing/2014/main" id="{15925EF0-C6C2-0145-A16D-2ED42AA6B76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3441700" y="508000"/>
            <a:ext cx="914400" cy="289560"/>
          </a:xfrm>
          <a:prstGeom xmlns:a="http://schemas.openxmlformats.org/drawingml/2006/main" prst="rect">
            <a:avLst/>
          </a:prstGeom>
        </cdr:spPr>
      </cdr:pic>
    </cdr:grpSp>
  </cdr:relSizeAnchor>
  <cdr:relSizeAnchor xmlns:cdr="http://schemas.openxmlformats.org/drawingml/2006/chartDrawing">
    <cdr:from>
      <cdr:x>0.21303</cdr:x>
      <cdr:y>0.15165</cdr:y>
    </cdr:from>
    <cdr:to>
      <cdr:x>0.28121</cdr:x>
      <cdr:y>0.25334</cdr:y>
    </cdr:to>
    <cdr:sp macro="" textlink="">
      <cdr:nvSpPr>
        <cdr:cNvPr id="10" name="TextBox 9">
          <a:extLst xmlns:a="http://schemas.openxmlformats.org/drawingml/2006/main">
            <a:ext uri="{FF2B5EF4-FFF2-40B4-BE49-F238E27FC236}">
              <a16:creationId xmlns:a16="http://schemas.microsoft.com/office/drawing/2014/main" id="{961C8300-1602-BC4C-989E-F44D1E7673B1}"/>
            </a:ext>
          </a:extLst>
        </cdr:cNvPr>
        <cdr:cNvSpPr txBox="1"/>
      </cdr:nvSpPr>
      <cdr:spPr>
        <a:xfrm xmlns:a="http://schemas.openxmlformats.org/drawingml/2006/main">
          <a:off x="2571247" y="825722"/>
          <a:ext cx="822938" cy="55368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300" dirty="0">
              <a:latin typeface="Constantia" panose="02030602050306030303" pitchFamily="18" charset="0"/>
            </a:rPr>
            <a:t>Oct-08:</a:t>
          </a:r>
        </a:p>
        <a:p xmlns:a="http://schemas.openxmlformats.org/drawingml/2006/main">
          <a:pPr algn="ctr"/>
          <a:r>
            <a:rPr lang="en-US" sz="1300" dirty="0">
              <a:latin typeface="Constantia" panose="02030602050306030303" pitchFamily="18" charset="0"/>
            </a:rPr>
            <a:t>$719.1B</a:t>
          </a:r>
        </a:p>
      </cdr:txBody>
    </cdr:sp>
  </cdr:relSizeAnchor>
</c:userShapes>
</file>

<file path=ppt/drawings/drawing6.xml><?xml version="1.0" encoding="utf-8"?>
<c:userShapes xmlns:c="http://schemas.openxmlformats.org/drawingml/2006/chart">
  <cdr:relSizeAnchor xmlns:cdr="http://schemas.openxmlformats.org/drawingml/2006/chartDrawing">
    <cdr:from>
      <cdr:x>0.70892</cdr:x>
      <cdr:y>0.66098</cdr:y>
    </cdr:from>
    <cdr:to>
      <cdr:x>0.9525</cdr:x>
      <cdr:y>0.83633</cdr:y>
    </cdr:to>
    <cdr:sp macro="" textlink="">
      <cdr:nvSpPr>
        <cdr:cNvPr id="2" name="TextBox 1"/>
        <cdr:cNvSpPr txBox="1"/>
      </cdr:nvSpPr>
      <cdr:spPr>
        <a:xfrm xmlns:a="http://schemas.openxmlformats.org/drawingml/2006/main">
          <a:off x="8556762" y="3568526"/>
          <a:ext cx="2940030" cy="9466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lvl="0" algn="ctr" rtl="0" fontAlgn="base">
            <a:spcBef>
              <a:spcPct val="0"/>
            </a:spcBef>
            <a:spcAft>
              <a:spcPct val="0"/>
            </a:spcAft>
          </a:pPr>
          <a:r>
            <a:rPr lang="en-US" sz="1800" b="1" kern="1200" dirty="0">
              <a:solidFill>
                <a:schemeClr val="tx1"/>
              </a:solidFill>
              <a:latin typeface="Constantia" panose="02030602050306030303" pitchFamily="18" charset="0"/>
              <a:cs typeface="Constantia"/>
            </a:rPr>
            <a:t>Total Nonresidential Construction: </a:t>
          </a:r>
        </a:p>
        <a:p xmlns:a="http://schemas.openxmlformats.org/drawingml/2006/main">
          <a:pPr lvl="0" algn="ctr" rtl="0" fontAlgn="base">
            <a:spcBef>
              <a:spcPct val="0"/>
            </a:spcBef>
            <a:spcAft>
              <a:spcPct val="0"/>
            </a:spcAft>
          </a:pPr>
          <a:r>
            <a:rPr lang="en-US" sz="1800" b="1" kern="1200" dirty="0">
              <a:solidFill>
                <a:schemeClr val="tx1"/>
              </a:solidFill>
              <a:latin typeface="Constantia" panose="02030602050306030303" pitchFamily="18" charset="0"/>
              <a:cs typeface="Constantia"/>
            </a:rPr>
            <a:t>+26.6%</a:t>
          </a:r>
        </a:p>
      </cdr:txBody>
    </cdr:sp>
  </cdr:relSizeAnchor>
</c:userShapes>
</file>

<file path=ppt/drawings/drawing7.xml><?xml version="1.0" encoding="utf-8"?>
<c:userShapes xmlns:c="http://schemas.openxmlformats.org/drawingml/2006/chart">
  <cdr:relSizeAnchor xmlns:cdr="http://schemas.openxmlformats.org/drawingml/2006/chartDrawing">
    <cdr:from>
      <cdr:x>0.73198</cdr:x>
      <cdr:y>0.66834</cdr:y>
    </cdr:from>
    <cdr:to>
      <cdr:x>0.97556</cdr:x>
      <cdr:y>0.84369</cdr:y>
    </cdr:to>
    <cdr:sp macro="" textlink="">
      <cdr:nvSpPr>
        <cdr:cNvPr id="2" name="TextBox 1"/>
        <cdr:cNvSpPr txBox="1"/>
      </cdr:nvSpPr>
      <cdr:spPr>
        <a:xfrm xmlns:a="http://schemas.openxmlformats.org/drawingml/2006/main">
          <a:off x="8835057" y="3608308"/>
          <a:ext cx="2940030" cy="94669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lvl="0" algn="ctr" rtl="0" fontAlgn="base">
            <a:spcBef>
              <a:spcPct val="0"/>
            </a:spcBef>
            <a:spcAft>
              <a:spcPct val="0"/>
            </a:spcAft>
          </a:pPr>
          <a:r>
            <a:rPr lang="en-US" sz="1800" b="1" kern="1200" dirty="0">
              <a:solidFill>
                <a:schemeClr val="tx1"/>
              </a:solidFill>
              <a:latin typeface="Constantia" panose="02030602050306030303" pitchFamily="18" charset="0"/>
              <a:cs typeface="Constantia"/>
            </a:rPr>
            <a:t>Total Nonresidential Construction: </a:t>
          </a:r>
        </a:p>
        <a:p xmlns:a="http://schemas.openxmlformats.org/drawingml/2006/main">
          <a:pPr lvl="0" algn="ctr" rtl="0" fontAlgn="base">
            <a:spcBef>
              <a:spcPct val="0"/>
            </a:spcBef>
            <a:spcAft>
              <a:spcPct val="0"/>
            </a:spcAft>
          </a:pPr>
          <a:r>
            <a:rPr lang="en-US" sz="1800" b="1" kern="1200" dirty="0">
              <a:solidFill>
                <a:schemeClr val="tx1"/>
              </a:solidFill>
              <a:latin typeface="Constantia" panose="02030602050306030303" pitchFamily="18" charset="0"/>
              <a:cs typeface="Constantia"/>
            </a:rPr>
            <a:t>-5.0%</a:t>
          </a:r>
        </a:p>
      </cdr:txBody>
    </cdr:sp>
  </cdr:relSizeAnchor>
</c:userShapes>
</file>

<file path=ppt/drawings/drawing8.xml><?xml version="1.0" encoding="utf-8"?>
<c:userShapes xmlns:c="http://schemas.openxmlformats.org/drawingml/2006/chart">
  <cdr:relSizeAnchor xmlns:cdr="http://schemas.openxmlformats.org/drawingml/2006/chartDrawing">
    <cdr:from>
      <cdr:x>0.8992</cdr:x>
      <cdr:y>0.17997</cdr:y>
    </cdr:from>
    <cdr:to>
      <cdr:x>1</cdr:x>
      <cdr:y>0.41386</cdr:y>
    </cdr:to>
    <cdr:sp macro="" textlink="">
      <cdr:nvSpPr>
        <cdr:cNvPr id="2" name="TextBox 1"/>
        <cdr:cNvSpPr txBox="1"/>
      </cdr:nvSpPr>
      <cdr:spPr>
        <a:xfrm xmlns:a="http://schemas.openxmlformats.org/drawingml/2006/main">
          <a:off x="10853416" y="954457"/>
          <a:ext cx="1216664" cy="124044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2000" b="1" dirty="0">
              <a:latin typeface="Constantia" panose="02030602050306030303" pitchFamily="18" charset="0"/>
            </a:rPr>
            <a:t>Feb. </a:t>
          </a:r>
        </a:p>
        <a:p xmlns:a="http://schemas.openxmlformats.org/drawingml/2006/main">
          <a:pPr algn="ctr"/>
          <a:r>
            <a:rPr lang="en-US" sz="2000" b="1" dirty="0">
              <a:latin typeface="Constantia" panose="02030602050306030303" pitchFamily="18" charset="0"/>
            </a:rPr>
            <a:t>2021:</a:t>
          </a:r>
        </a:p>
        <a:p xmlns:a="http://schemas.openxmlformats.org/drawingml/2006/main">
          <a:pPr algn="ctr"/>
          <a:r>
            <a:rPr lang="en-US" sz="2000" b="1" dirty="0">
              <a:latin typeface="Constantia" panose="02030602050306030303" pitchFamily="18" charset="0"/>
            </a:rPr>
            <a:t>13.6%</a:t>
          </a:r>
        </a:p>
      </cdr:txBody>
    </cdr:sp>
  </cdr:relSizeAnchor>
</c:userShapes>
</file>

<file path=ppt/drawings/drawing9.xml><?xml version="1.0" encoding="utf-8"?>
<c:userShapes xmlns:c="http://schemas.openxmlformats.org/drawingml/2006/chart">
  <cdr:relSizeAnchor xmlns:cdr="http://schemas.openxmlformats.org/drawingml/2006/chartDrawing">
    <cdr:from>
      <cdr:x>0.91125</cdr:x>
      <cdr:y>0.59664</cdr:y>
    </cdr:from>
    <cdr:to>
      <cdr:x>1</cdr:x>
      <cdr:y>0.81651</cdr:y>
    </cdr:to>
    <cdr:sp macro="" textlink="">
      <cdr:nvSpPr>
        <cdr:cNvPr id="3" name="TextBox 2"/>
        <cdr:cNvSpPr txBox="1"/>
      </cdr:nvSpPr>
      <cdr:spPr>
        <a:xfrm xmlns:a="http://schemas.openxmlformats.org/drawingml/2006/main">
          <a:off x="10998920" y="3164317"/>
          <a:ext cx="1071160" cy="11660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000" b="1" dirty="0">
              <a:solidFill>
                <a:srgbClr val="C00000"/>
              </a:solidFill>
              <a:latin typeface="Constantia" panose="02030602050306030303" pitchFamily="18" charset="0"/>
            </a:rPr>
            <a:t>Feb. 2021:</a:t>
          </a:r>
        </a:p>
        <a:p xmlns:a="http://schemas.openxmlformats.org/drawingml/2006/main">
          <a:pPr algn="ctr"/>
          <a:r>
            <a:rPr lang="en-US" sz="2000" b="1" dirty="0">
              <a:solidFill>
                <a:srgbClr val="C00000"/>
              </a:solidFill>
              <a:latin typeface="Constantia" panose="02030602050306030303" pitchFamily="18" charset="0"/>
            </a:rPr>
            <a:t>6%</a:t>
          </a:r>
        </a:p>
      </cdr:txBody>
    </cdr:sp>
  </cdr:relSizeAnchor>
  <cdr:relSizeAnchor xmlns:cdr="http://schemas.openxmlformats.org/drawingml/2006/chartDrawing">
    <cdr:from>
      <cdr:x>0.11422</cdr:x>
      <cdr:y>0.17549</cdr:y>
    </cdr:from>
    <cdr:to>
      <cdr:x>0.90731</cdr:x>
      <cdr:y>0.29672</cdr:y>
    </cdr:to>
    <cdr:sp macro="" textlink="">
      <cdr:nvSpPr>
        <cdr:cNvPr id="4" name="TextBox 3">
          <a:extLst xmlns:a="http://schemas.openxmlformats.org/drawingml/2006/main">
            <a:ext uri="{FF2B5EF4-FFF2-40B4-BE49-F238E27FC236}">
              <a16:creationId xmlns:a16="http://schemas.microsoft.com/office/drawing/2014/main" id="{444A6B01-7030-F341-9D25-16044826C5D0}"/>
            </a:ext>
          </a:extLst>
        </cdr:cNvPr>
        <cdr:cNvSpPr txBox="1"/>
      </cdr:nvSpPr>
      <cdr:spPr>
        <a:xfrm xmlns:a="http://schemas.openxmlformats.org/drawingml/2006/main">
          <a:off x="1378670" y="930705"/>
          <a:ext cx="9572625" cy="6429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1465C-1EA9-EE4F-B84D-79C2DD0F75F4}" type="datetimeFigureOut">
              <a:rPr lang="en-US" smtClean="0"/>
              <a:t>3/30/21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7B861-3B23-7045-8DA0-FDD52E5F41AF}" type="slidenum">
              <a:rPr lang="en-US" smtClean="0"/>
              <a:t>‹#›</a:t>
            </a:fld>
            <a:endParaRPr lang="en-US"/>
          </a:p>
        </p:txBody>
      </p:sp>
    </p:spTree>
    <p:extLst>
      <p:ext uri="{BB962C8B-B14F-4D97-AF65-F5344CB8AC3E}">
        <p14:creationId xmlns:p14="http://schemas.microsoft.com/office/powerpoint/2010/main" val="249353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crfb.org/blogs/covid-money-tracker-policies-enacted-to-da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crfb.org/blogs/covid-money-tracker-policies-enacted-to-dat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ensus.gov/retail/index.htm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partmentlist.com/research/category/data-rent-estimates"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www.bloomberg.com/news/articles/2020-10-30/where-rents-are-falling-and-where-they-are-rising" TargetMode="External"/><Relationship Id="rId4" Type="http://schemas.openxmlformats.org/officeDocument/2006/relationships/hyperlink" Target="https://www.apartmentlist.com/research/national-rent-dat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partmentlist.com/research/category/data-rent-estimates"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loomberg.com/news/articles/2020-10-30/where-rents-are-falling-and-where-they-are-rising" TargetMode="External"/><Relationship Id="rId4" Type="http://schemas.openxmlformats.org/officeDocument/2006/relationships/hyperlink" Target="https://www.apartmentlist.com/research/national-rent-data"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fred.stlouisfed.org/series/UMCSEN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fred.stlouisfed.org/series/PSAVER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fib.com/surveys/small-business-economic-trends/"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tradingeconomics.com/united-states/nfib-business-optimism-index"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788b784600_0_2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788b784600_0_29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g788b784600_0_29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11</a:t>
            </a:fld>
            <a:endParaRPr lang="en-US"/>
          </a:p>
        </p:txBody>
      </p:sp>
    </p:spTree>
    <p:extLst>
      <p:ext uri="{BB962C8B-B14F-4D97-AF65-F5344CB8AC3E}">
        <p14:creationId xmlns:p14="http://schemas.microsoft.com/office/powerpoint/2010/main" val="2527240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12</a:t>
            </a:fld>
            <a:endParaRPr lang="en-US"/>
          </a:p>
        </p:txBody>
      </p:sp>
    </p:spTree>
    <p:extLst>
      <p:ext uri="{BB962C8B-B14F-4D97-AF65-F5344CB8AC3E}">
        <p14:creationId xmlns:p14="http://schemas.microsoft.com/office/powerpoint/2010/main" val="2252616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13</a:t>
            </a:fld>
            <a:endParaRPr lang="en-US"/>
          </a:p>
        </p:txBody>
      </p:sp>
    </p:spTree>
    <p:extLst>
      <p:ext uri="{BB962C8B-B14F-4D97-AF65-F5344CB8AC3E}">
        <p14:creationId xmlns:p14="http://schemas.microsoft.com/office/powerpoint/2010/main" val="4072650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03"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18ADE611-5AB9-A04F-B0F1-60A5DD3B1928}" type="slidenum">
              <a:rPr lang="en-US" smtClean="0"/>
              <a:t>14</a:t>
            </a:fld>
            <a:endParaRPr lang="en-US"/>
          </a:p>
        </p:txBody>
      </p:sp>
    </p:spTree>
    <p:extLst>
      <p:ext uri="{BB962C8B-B14F-4D97-AF65-F5344CB8AC3E}">
        <p14:creationId xmlns:p14="http://schemas.microsoft.com/office/powerpoint/2010/main" val="3771529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LNS14000000</a:t>
            </a:r>
          </a:p>
          <a:p>
            <a:r>
              <a:rPr lang="en-US" sz="1200" b="0" i="0" u="none" strike="noStrike" kern="1200" dirty="0">
                <a:solidFill>
                  <a:schemeClr val="tx1"/>
                </a:solidFill>
                <a:effectLst/>
                <a:latin typeface="+mn-lt"/>
                <a:ea typeface="+mn-ea"/>
                <a:cs typeface="+mn-cs"/>
              </a:rPr>
              <a:t>LNS14000001</a:t>
            </a:r>
          </a:p>
          <a:p>
            <a:r>
              <a:rPr lang="en-US" sz="1200" b="0" i="0" u="none" strike="noStrike" kern="1200" dirty="0">
                <a:solidFill>
                  <a:schemeClr val="tx1"/>
                </a:solidFill>
                <a:effectLst/>
                <a:latin typeface="+mn-lt"/>
                <a:ea typeface="+mn-ea"/>
                <a:cs typeface="+mn-cs"/>
              </a:rPr>
              <a:t>LNS14000002</a:t>
            </a:r>
            <a:r>
              <a:rPr lang="en-US" dirty="0"/>
              <a:t> </a:t>
            </a:r>
          </a:p>
        </p:txBody>
      </p:sp>
      <p:sp>
        <p:nvSpPr>
          <p:cNvPr id="4" name="Slide Number Placeholder 3"/>
          <p:cNvSpPr>
            <a:spLocks noGrp="1"/>
          </p:cNvSpPr>
          <p:nvPr>
            <p:ph type="sldNum" sz="quarter" idx="5"/>
          </p:nvPr>
        </p:nvSpPr>
        <p:spPr/>
        <p:txBody>
          <a:bodyPr/>
          <a:lstStyle/>
          <a:p>
            <a:fld id="{C287B861-3B23-7045-8DA0-FDD52E5F41AF}" type="slidenum">
              <a:rPr lang="en-US" smtClean="0"/>
              <a:t>15</a:t>
            </a:fld>
            <a:endParaRPr lang="en-US"/>
          </a:p>
        </p:txBody>
      </p:sp>
    </p:spTree>
    <p:extLst>
      <p:ext uri="{BB962C8B-B14F-4D97-AF65-F5344CB8AC3E}">
        <p14:creationId xmlns:p14="http://schemas.microsoft.com/office/powerpoint/2010/main" val="3111025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788b784600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788b784600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g788b784600_0_2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97892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Policy Responses of the New Administration in Washington</a:t>
            </a:r>
          </a:p>
          <a:p>
            <a:pPr lvl="0"/>
            <a:r>
              <a:rPr lang="en-US" dirty="0"/>
              <a:t>Observed &amp; Likely Economic Implications</a:t>
            </a:r>
          </a:p>
          <a:p>
            <a:pPr lvl="0"/>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a:p>
            <a:pPr lvl="0"/>
            <a:r>
              <a:rPr lang="en-US" sz="1200" dirty="0">
                <a:latin typeface="Garamond" panose="02020404030301010803" pitchFamily="18" charset="0"/>
                <a:ea typeface="Times New Roman" panose="02020603050405020304" pitchFamily="18" charset="0"/>
                <a:cs typeface="Times New Roman" panose="02020603050405020304" pitchFamily="18" charset="0"/>
              </a:rPr>
              <a:t>Picture: https://pleasant-</a:t>
            </a:r>
            <a:r>
              <a:rPr lang="en-US" sz="1200" dirty="0" err="1">
                <a:latin typeface="Garamond" panose="02020404030301010803" pitchFamily="18" charset="0"/>
                <a:ea typeface="Times New Roman" panose="02020603050405020304" pitchFamily="18" charset="0"/>
                <a:cs typeface="Times New Roman" panose="02020603050405020304" pitchFamily="18" charset="0"/>
              </a:rPr>
              <a:t>prefects.fandom.com</a:t>
            </a:r>
            <a:r>
              <a:rPr lang="en-US" sz="1200" dirty="0">
                <a:latin typeface="Garamond" panose="02020404030301010803" pitchFamily="18" charset="0"/>
                <a:ea typeface="Times New Roman" panose="02020603050405020304" pitchFamily="18" charset="0"/>
                <a:cs typeface="Times New Roman" panose="02020603050405020304" pitchFamily="18" charset="0"/>
              </a:rPr>
              <a:t>/wiki/</a:t>
            </a:r>
            <a:r>
              <a:rPr lang="en-US" sz="1200" dirty="0" err="1">
                <a:latin typeface="Garamond" panose="02020404030301010803" pitchFamily="18" charset="0"/>
                <a:ea typeface="Times New Roman" panose="02020603050405020304" pitchFamily="18" charset="0"/>
                <a:cs typeface="Times New Roman" panose="02020603050405020304" pitchFamily="18" charset="0"/>
              </a:rPr>
              <a:t>The_Ministry_of_Magic</a:t>
            </a:r>
            <a:r>
              <a:rPr lang="en-US" sz="1200" dirty="0">
                <a:latin typeface="Garamond" panose="02020404030301010803" pitchFamily="18" charset="0"/>
                <a:ea typeface="Times New Roman" panose="02020603050405020304" pitchFamily="18" charset="0"/>
                <a:cs typeface="Times New Roman" panose="02020603050405020304" pitchFamily="18" charset="0"/>
              </a:rPr>
              <a:t>_(Location)</a:t>
            </a:r>
          </a:p>
        </p:txBody>
      </p:sp>
      <p:sp>
        <p:nvSpPr>
          <p:cNvPr id="4" name="Slide Number Placeholder 3"/>
          <p:cNvSpPr>
            <a:spLocks noGrp="1"/>
          </p:cNvSpPr>
          <p:nvPr>
            <p:ph type="sldNum" sz="quarter" idx="5"/>
          </p:nvPr>
        </p:nvSpPr>
        <p:spPr/>
        <p:txBody>
          <a:bodyPr/>
          <a:lstStyle/>
          <a:p>
            <a:fld id="{1733D58E-9DA7-304F-9665-D48A9038FCEF}" type="slidenum">
              <a:rPr lang="en-US" smtClean="0"/>
              <a:t>17</a:t>
            </a:fld>
            <a:endParaRPr lang="en-US"/>
          </a:p>
        </p:txBody>
      </p:sp>
    </p:spTree>
    <p:extLst>
      <p:ext uri="{BB962C8B-B14F-4D97-AF65-F5344CB8AC3E}">
        <p14:creationId xmlns:p14="http://schemas.microsoft.com/office/powerpoint/2010/main" val="1558012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Bill text:</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https://rules.house.gov/sites/democrats.rules.house.gov/files/BILLS-116HR133SA-RCP-116-68.pdf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https://www.congress.gov/bill/116th-congress/house-bill/133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https://www.cnn.com/2020/12/20/politics/second-covid-stimulus-package-details/index.html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https://www.npr.org/2020/12/21/948862052/house-passes-900-billion-coronavirus-relief-bill-ending-months-long-stalemate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www.covidmoneytracker.org</a:t>
            </a:r>
            <a:r>
              <a:rPr lang="en-US" dirty="0"/>
              <a:t>/explore-data/interactive-table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latin typeface="Constantia" panose="02030602050306030303" pitchFamily="18" charset="0"/>
                <a:cs typeface="Arial" panose="020B0604020202020204" pitchFamily="34" charset="0"/>
              </a:rPr>
              <a:t>Small business loans: Approx. $300 billion for Paycheck Protection Program; adds some restrictions on eligibility for second loans; expands eligibility to certain types of businesses, nonprofits, and newspapers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18</a:t>
            </a:fld>
            <a:endParaRPr lang="en-US"/>
          </a:p>
        </p:txBody>
      </p:sp>
    </p:spTree>
    <p:extLst>
      <p:ext uri="{BB962C8B-B14F-4D97-AF65-F5344CB8AC3E}">
        <p14:creationId xmlns:p14="http://schemas.microsoft.com/office/powerpoint/2010/main" val="1468141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www.npr.org</a:t>
            </a:r>
            <a:r>
              <a:rPr lang="en-US" dirty="0"/>
              <a:t>/sections/coronavirus-live-updates/2021/03/09/974841565/heres-whats-in-the-american-rescue-plan-as-it-heads-toward-final-passage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www.ncsl.org</a:t>
            </a:r>
            <a:r>
              <a:rPr lang="en-US" dirty="0"/>
              <a:t>/</a:t>
            </a:r>
            <a:r>
              <a:rPr lang="en-US" dirty="0" err="1"/>
              <a:t>ncsl</a:t>
            </a:r>
            <a:r>
              <a:rPr lang="en-US" dirty="0"/>
              <a:t>-in-dc/publications-and-resources/american-rescue-plan-act-of-2021.aspx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www.ncsl.org</a:t>
            </a:r>
            <a:r>
              <a:rPr lang="en-US" dirty="0"/>
              <a:t>/Portals/1/Documents/</a:t>
            </a:r>
            <a:r>
              <a:rPr lang="en-US" dirty="0" err="1"/>
              <a:t>statefed</a:t>
            </a:r>
            <a:r>
              <a:rPr lang="en-US" dirty="0"/>
              <a:t>/The-American-Rescue-Plan-Act-Provisions_v01.pdf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Bill text:</a:t>
            </a:r>
            <a:endParaRPr lang="en-US"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www.congress.gov</a:t>
            </a:r>
            <a:r>
              <a:rPr lang="en-US" dirty="0"/>
              <a:t>/bill/117th-congress/house-bill/1319</a:t>
            </a:r>
          </a:p>
        </p:txBody>
      </p:sp>
      <p:sp>
        <p:nvSpPr>
          <p:cNvPr id="4" name="Slide Number Placeholder 3"/>
          <p:cNvSpPr>
            <a:spLocks noGrp="1"/>
          </p:cNvSpPr>
          <p:nvPr>
            <p:ph type="sldNum" sz="quarter" idx="5"/>
          </p:nvPr>
        </p:nvSpPr>
        <p:spPr/>
        <p:txBody>
          <a:bodyPr/>
          <a:lstStyle/>
          <a:p>
            <a:fld id="{12B72263-52E5-D044-9595-AF4D24CD7259}" type="slidenum">
              <a:rPr lang="en-US" smtClean="0"/>
              <a:t>19</a:t>
            </a:fld>
            <a:endParaRPr lang="en-US"/>
          </a:p>
        </p:txBody>
      </p:sp>
    </p:spTree>
    <p:extLst>
      <p:ext uri="{BB962C8B-B14F-4D97-AF65-F5344CB8AC3E}">
        <p14:creationId xmlns:p14="http://schemas.microsoft.com/office/powerpoint/2010/main" val="2636991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/series/GFDEBTN</a:t>
            </a:r>
          </a:p>
          <a:p>
            <a:r>
              <a:rPr lang="en-US" dirty="0"/>
              <a:t>https://</a:t>
            </a:r>
            <a:r>
              <a:rPr lang="en-US" dirty="0" err="1"/>
              <a:t>www.fiscal.treasury.gov</a:t>
            </a:r>
            <a:r>
              <a:rPr lang="en-US" dirty="0"/>
              <a:t>/reports-statements/treasury-bulletin/</a:t>
            </a:r>
          </a:p>
          <a:p>
            <a:endParaRPr lang="en-US" dirty="0"/>
          </a:p>
          <a:p>
            <a:r>
              <a:rPr lang="en-US" dirty="0"/>
              <a:t>https://</a:t>
            </a:r>
            <a:r>
              <a:rPr lang="en-US" dirty="0" err="1"/>
              <a:t>www.gao.gov</a:t>
            </a:r>
            <a:r>
              <a:rPr lang="en-US" dirty="0"/>
              <a:t>/</a:t>
            </a:r>
            <a:r>
              <a:rPr lang="en-US" dirty="0" err="1"/>
              <a:t>americas_fiscal_future?t</a:t>
            </a:r>
            <a:r>
              <a:rPr lang="en-US" dirty="0"/>
              <a:t>=</a:t>
            </a:r>
            <a:r>
              <a:rPr lang="en-US" dirty="0" err="1"/>
              <a:t>federal_debt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www.cbo.gov</a:t>
            </a:r>
            <a:r>
              <a:rPr lang="en-US" dirty="0"/>
              <a:t>/topics/budget/outlook-budget-and-economy </a:t>
            </a:r>
          </a:p>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20</a:t>
            </a:fld>
            <a:endParaRPr lang="en-US"/>
          </a:p>
        </p:txBody>
      </p:sp>
    </p:spTree>
    <p:extLst>
      <p:ext uri="{BB962C8B-B14F-4D97-AF65-F5344CB8AC3E}">
        <p14:creationId xmlns:p14="http://schemas.microsoft.com/office/powerpoint/2010/main" val="3154564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cad613a1ca_1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cad613a1ca_1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cad613a1ca_1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Retail Sales</a:t>
            </a:r>
          </a:p>
          <a:p>
            <a:pPr lvl="0"/>
            <a:r>
              <a:rPr lang="en-US" dirty="0"/>
              <a:t>Retail Bankruptcies</a:t>
            </a:r>
          </a:p>
          <a:p>
            <a:pPr lvl="0"/>
            <a:r>
              <a:rPr lang="en-US" dirty="0"/>
              <a:t>Commercial Real Estate</a:t>
            </a:r>
          </a:p>
          <a:p>
            <a:pPr lvl="0"/>
            <a:r>
              <a:rPr lang="en-US" dirty="0"/>
              <a:t>Residential and Nonresidential Construction Slides</a:t>
            </a:r>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733D58E-9DA7-304F-9665-D48A9038FCEF}" type="slidenum">
              <a:rPr lang="en-US" smtClean="0"/>
              <a:t>21</a:t>
            </a:fld>
            <a:endParaRPr lang="en-US"/>
          </a:p>
        </p:txBody>
      </p:sp>
    </p:spTree>
    <p:extLst>
      <p:ext uri="{BB962C8B-B14F-4D97-AF65-F5344CB8AC3E}">
        <p14:creationId xmlns:p14="http://schemas.microsoft.com/office/powerpoint/2010/main" val="2822702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December release: https://</a:t>
            </a:r>
            <a:r>
              <a:rPr lang="en-US" sz="1200" b="0" i="0" u="none" strike="noStrike" kern="1200" dirty="0" err="1">
                <a:solidFill>
                  <a:schemeClr val="tx1"/>
                </a:solidFill>
                <a:effectLst/>
                <a:latin typeface="+mn-lt"/>
                <a:ea typeface="+mn-ea"/>
                <a:cs typeface="+mn-cs"/>
              </a:rPr>
              <a:t>www.spglobal.com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marketintelligence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en</a:t>
            </a:r>
            <a:r>
              <a:rPr lang="en-US" sz="1200" b="0" i="0" u="none" strike="noStrike" kern="1200" dirty="0">
                <a:solidFill>
                  <a:schemeClr val="tx1"/>
                </a:solidFill>
                <a:effectLst/>
                <a:latin typeface="+mn-lt"/>
                <a:ea typeface="+mn-ea"/>
                <a:cs typeface="+mn-cs"/>
              </a:rPr>
              <a:t>/news-insights/latest-news-headlines/december-retail-market-us-sales-drop-2-retailers-file-for-bankruptcy-61770848</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https://</a:t>
            </a:r>
            <a:r>
              <a:rPr lang="en-US" sz="1200" b="0" i="0" u="none" strike="noStrike" kern="1200" dirty="0" err="1">
                <a:solidFill>
                  <a:schemeClr val="tx1"/>
                </a:solidFill>
                <a:effectLst/>
                <a:latin typeface="+mn-lt"/>
                <a:ea typeface="+mn-ea"/>
                <a:cs typeface="+mn-cs"/>
              </a:rPr>
              <a:t>www.retaildive.com</a:t>
            </a:r>
            <a:r>
              <a:rPr lang="en-US" sz="1200" b="0" i="0" u="none" strike="noStrike" kern="1200" dirty="0">
                <a:solidFill>
                  <a:schemeClr val="tx1"/>
                </a:solidFill>
                <a:effectLst/>
                <a:latin typeface="+mn-lt"/>
                <a:ea typeface="+mn-ea"/>
                <a:cs typeface="+mn-cs"/>
              </a:rPr>
              <a:t>/news/the-running-list-of-2020-retail-bankruptcies/571159/</a:t>
            </a:r>
            <a:r>
              <a:rPr lang="en-US" dirty="0"/>
              <a:t> </a:t>
            </a:r>
          </a:p>
        </p:txBody>
      </p:sp>
      <p:sp>
        <p:nvSpPr>
          <p:cNvPr id="4" name="Slide Number Placeholder 3"/>
          <p:cNvSpPr>
            <a:spLocks noGrp="1"/>
          </p:cNvSpPr>
          <p:nvPr>
            <p:ph type="sldNum" sz="quarter" idx="5"/>
          </p:nvPr>
        </p:nvSpPr>
        <p:spPr/>
        <p:txBody>
          <a:bodyPr/>
          <a:lstStyle/>
          <a:p>
            <a:fld id="{C287B861-3B23-7045-8DA0-FDD52E5F41AF}" type="slidenum">
              <a:rPr lang="en-US" smtClean="0"/>
              <a:t>22</a:t>
            </a:fld>
            <a:endParaRPr lang="en-US"/>
          </a:p>
        </p:txBody>
      </p:sp>
    </p:spTree>
    <p:extLst>
      <p:ext uri="{BB962C8B-B14F-4D97-AF65-F5344CB8AC3E}">
        <p14:creationId xmlns:p14="http://schemas.microsoft.com/office/powerpoint/2010/main" val="372577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strike="noStrike" kern="1200" dirty="0">
                <a:solidFill>
                  <a:schemeClr val="tx1"/>
                </a:solidFill>
                <a:effectLst/>
                <a:latin typeface="+mn-lt"/>
                <a:ea typeface="+mn-ea"/>
                <a:cs typeface="+mn-cs"/>
                <a:hlinkClick r:id="rId3"/>
              </a:rPr>
              <a:t>https://www.census.gov/retail/index.html</a:t>
            </a:r>
            <a:r>
              <a:rPr lang="en-US" dirty="0"/>
              <a:t> </a:t>
            </a:r>
          </a:p>
          <a:p>
            <a:r>
              <a:rPr lang="en-US" dirty="0"/>
              <a:t>https://</a:t>
            </a:r>
            <a:r>
              <a:rPr lang="en-US" dirty="0" err="1"/>
              <a:t>fred.stlouisfed.org</a:t>
            </a:r>
            <a:r>
              <a:rPr lang="en-US" dirty="0"/>
              <a:t>/series/RSAFS</a:t>
            </a:r>
          </a:p>
        </p:txBody>
      </p:sp>
      <p:sp>
        <p:nvSpPr>
          <p:cNvPr id="4" name="Slide Number Placeholder 3"/>
          <p:cNvSpPr>
            <a:spLocks noGrp="1"/>
          </p:cNvSpPr>
          <p:nvPr>
            <p:ph type="sldNum" sz="quarter" idx="5"/>
          </p:nvPr>
        </p:nvSpPr>
        <p:spPr/>
        <p:txBody>
          <a:bodyPr/>
          <a:lstStyle/>
          <a:p>
            <a:fld id="{C287B861-3B23-7045-8DA0-FDD52E5F41AF}" type="slidenum">
              <a:rPr lang="en-US" smtClean="0"/>
              <a:t>23</a:t>
            </a:fld>
            <a:endParaRPr lang="en-US"/>
          </a:p>
        </p:txBody>
      </p:sp>
    </p:spTree>
    <p:extLst>
      <p:ext uri="{BB962C8B-B14F-4D97-AF65-F5344CB8AC3E}">
        <p14:creationId xmlns:p14="http://schemas.microsoft.com/office/powerpoint/2010/main" val="2458651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Times New Roman" pitchFamily="18" charset="0"/>
                <a:ea typeface="+mn-ea"/>
                <a:cs typeface="+mn-cs"/>
              </a:rPr>
              <a:t>http://</a:t>
            </a:r>
            <a:r>
              <a:rPr lang="en-US" sz="1200" b="0" i="0" u="none" strike="noStrike" kern="1200" dirty="0" err="1">
                <a:solidFill>
                  <a:schemeClr val="tx1"/>
                </a:solidFill>
                <a:effectLst/>
                <a:latin typeface="Times New Roman" pitchFamily="18" charset="0"/>
                <a:ea typeface="+mn-ea"/>
                <a:cs typeface="+mn-cs"/>
              </a:rPr>
              <a:t>www.census.gov</a:t>
            </a:r>
            <a:r>
              <a:rPr lang="en-US" sz="1200" b="0" i="0" u="none" strike="noStrike" kern="1200" dirty="0">
                <a:solidFill>
                  <a:schemeClr val="tx1"/>
                </a:solidFill>
                <a:effectLst/>
                <a:latin typeface="Times New Roman" pitchFamily="18" charset="0"/>
                <a:ea typeface="+mn-ea"/>
                <a:cs typeface="+mn-cs"/>
              </a:rPr>
              <a:t>/retail/</a:t>
            </a:r>
            <a:r>
              <a:rPr lang="en-US" dirty="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solidFill>
                  <a:prstClr val="white"/>
                </a:solidFill>
                <a:latin typeface="Constantia"/>
              </a:rPr>
              <a:t>Table 2</a:t>
            </a:r>
          </a:p>
        </p:txBody>
      </p:sp>
      <p:sp>
        <p:nvSpPr>
          <p:cNvPr id="4" name="Slide Number Placeholder 3"/>
          <p:cNvSpPr>
            <a:spLocks noGrp="1"/>
          </p:cNvSpPr>
          <p:nvPr>
            <p:ph type="sldNum" sz="quarter" idx="10"/>
          </p:nvPr>
        </p:nvSpPr>
        <p:spPr/>
        <p:txBody>
          <a:bodyPr/>
          <a:lstStyle/>
          <a:p>
            <a:pPr>
              <a:defRPr/>
            </a:pPr>
            <a:fld id="{795E1869-B128-46EC-9B37-D8EDCD915B58}" type="slidenum">
              <a:rPr lang="en-US">
                <a:solidFill>
                  <a:prstClr val="black"/>
                </a:solidFill>
              </a:rPr>
              <a:pPr>
                <a:defRPr/>
              </a:pPr>
              <a:t>24</a:t>
            </a:fld>
            <a:endParaRPr lang="en-US" dirty="0">
              <a:solidFill>
                <a:prstClr val="black"/>
              </a:solidFill>
            </a:endParaRPr>
          </a:p>
        </p:txBody>
      </p:sp>
    </p:spTree>
    <p:extLst>
      <p:ext uri="{BB962C8B-B14F-4D97-AF65-F5344CB8AC3E}">
        <p14:creationId xmlns:p14="http://schemas.microsoft.com/office/powerpoint/2010/main" val="3180159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https://</a:t>
            </a:r>
            <a:r>
              <a:rPr lang="en-US" dirty="0" err="1"/>
              <a:t>www.clipartkey.com</a:t>
            </a:r>
            <a:r>
              <a:rPr lang="en-US" dirty="0"/>
              <a:t>/view/</a:t>
            </a:r>
            <a:r>
              <a:rPr lang="en-US" dirty="0" err="1"/>
              <a:t>TobxRT_hogwarts</a:t>
            </a:r>
            <a:r>
              <a:rPr lang="en-US" dirty="0"/>
              <a:t>-crest-</a:t>
            </a:r>
            <a:r>
              <a:rPr lang="en-US" dirty="0" err="1"/>
              <a:t>png</a:t>
            </a:r>
            <a:r>
              <a:rPr lang="en-US" dirty="0"/>
              <a:t>-</a:t>
            </a:r>
            <a:r>
              <a:rPr lang="en-US" dirty="0" err="1"/>
              <a:t>hogwarts</a:t>
            </a:r>
            <a:r>
              <a:rPr lang="en-US" dirty="0"/>
              <a:t>-crest-black-and-white/</a:t>
            </a:r>
          </a:p>
        </p:txBody>
      </p:sp>
      <p:sp>
        <p:nvSpPr>
          <p:cNvPr id="4" name="Slide Number Placeholder 3"/>
          <p:cNvSpPr>
            <a:spLocks noGrp="1"/>
          </p:cNvSpPr>
          <p:nvPr>
            <p:ph type="sldNum" sz="quarter" idx="5"/>
          </p:nvPr>
        </p:nvSpPr>
        <p:spPr/>
        <p:txBody>
          <a:bodyPr/>
          <a:lstStyle/>
          <a:p>
            <a:fld id="{C287B861-3B23-7045-8DA0-FDD52E5F41AF}" type="slidenum">
              <a:rPr lang="en-US" smtClean="0"/>
              <a:t>25</a:t>
            </a:fld>
            <a:endParaRPr lang="en-US"/>
          </a:p>
        </p:txBody>
      </p:sp>
    </p:spTree>
    <p:extLst>
      <p:ext uri="{BB962C8B-B14F-4D97-AF65-F5344CB8AC3E}">
        <p14:creationId xmlns:p14="http://schemas.microsoft.com/office/powerpoint/2010/main" val="20491397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Weekly: </a:t>
            </a:r>
          </a:p>
          <a:p>
            <a:r>
              <a:rPr lang="en-US" sz="1200" b="0" dirty="0"/>
              <a:t>https://</a:t>
            </a:r>
            <a:r>
              <a:rPr lang="en-US" sz="1200" b="0" dirty="0" err="1"/>
              <a:t>fred.stlouisfed.org</a:t>
            </a:r>
            <a:r>
              <a:rPr lang="en-US" sz="1200" b="0" dirty="0"/>
              <a:t>/graph/?g=</a:t>
            </a:r>
            <a:r>
              <a:rPr lang="en-US" sz="1200" b="0" dirty="0" err="1"/>
              <a:t>pHTO</a:t>
            </a:r>
            <a:endParaRPr lang="en-US" sz="1200" b="0" dirty="0"/>
          </a:p>
          <a:p>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www.freddiemac.com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pmms</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archive.html</a:t>
            </a:r>
            <a:r>
              <a:rPr lang="en-US" dirty="0"/>
              <a:t> </a:t>
            </a:r>
            <a:endParaRPr lang="en-US" sz="1200" b="1" dirty="0"/>
          </a:p>
          <a:p>
            <a:r>
              <a:rPr lang="en-US" sz="1200" b="1" dirty="0"/>
              <a:t>Monthly: </a:t>
            </a:r>
          </a:p>
          <a:p>
            <a:r>
              <a:rPr lang="en-US" sz="1200" b="0" dirty="0"/>
              <a:t>https://</a:t>
            </a:r>
            <a:r>
              <a:rPr lang="en-US" sz="1200" b="0" dirty="0" err="1"/>
              <a:t>fred.stlouisfed.org</a:t>
            </a:r>
            <a:r>
              <a:rPr lang="en-US" sz="1200" b="0" dirty="0"/>
              <a:t>/graph/?g=</a:t>
            </a:r>
            <a:r>
              <a:rPr lang="en-US" sz="1200" b="0" dirty="0" err="1"/>
              <a:t>pPxM</a:t>
            </a:r>
            <a:endParaRPr lang="en-US" sz="1200" b="0" dirty="0"/>
          </a:p>
          <a:p>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www.freddiemac.com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pmms</a:t>
            </a:r>
            <a:r>
              <a:rPr lang="en-US" sz="1200" b="0" i="0" u="none" strike="noStrike" kern="1200" dirty="0">
                <a:solidFill>
                  <a:schemeClr val="tx1"/>
                </a:solidFill>
                <a:effectLst/>
                <a:latin typeface="+mn-lt"/>
                <a:ea typeface="+mn-ea"/>
                <a:cs typeface="+mn-cs"/>
              </a:rPr>
              <a:t>/pmms15.htm</a:t>
            </a:r>
          </a:p>
          <a:p>
            <a:r>
              <a:rPr lang="en-US" sz="1200" b="0" i="0" u="none" strike="noStrike" kern="1200" dirty="0">
                <a:solidFill>
                  <a:schemeClr val="tx1"/>
                </a:solidFill>
                <a:effectLst/>
                <a:latin typeface="+mn-lt"/>
                <a:ea typeface="+mn-ea"/>
                <a:cs typeface="+mn-cs"/>
              </a:rPr>
              <a:t>http://</a:t>
            </a:r>
            <a:r>
              <a:rPr lang="en-US" sz="1200" b="0" i="0" u="none" strike="noStrike" kern="1200" dirty="0" err="1">
                <a:solidFill>
                  <a:schemeClr val="tx1"/>
                </a:solidFill>
                <a:effectLst/>
                <a:latin typeface="+mn-lt"/>
                <a:ea typeface="+mn-ea"/>
                <a:cs typeface="+mn-cs"/>
              </a:rPr>
              <a:t>www.freddiemac.com</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pmms</a:t>
            </a:r>
            <a:r>
              <a:rPr lang="en-US" sz="1200" b="0" i="0" u="none" strike="noStrike" kern="1200" dirty="0">
                <a:solidFill>
                  <a:schemeClr val="tx1"/>
                </a:solidFill>
                <a:effectLst/>
                <a:latin typeface="+mn-lt"/>
                <a:ea typeface="+mn-ea"/>
                <a:cs typeface="+mn-cs"/>
              </a:rPr>
              <a:t>/pmms30.htm</a:t>
            </a:r>
            <a:r>
              <a:rPr lang="en-US" dirty="0"/>
              <a:t> </a:t>
            </a:r>
          </a:p>
        </p:txBody>
      </p:sp>
      <p:sp>
        <p:nvSpPr>
          <p:cNvPr id="4" name="Slide Number Placeholder 3"/>
          <p:cNvSpPr>
            <a:spLocks noGrp="1"/>
          </p:cNvSpPr>
          <p:nvPr>
            <p:ph type="sldNum" sz="quarter" idx="5"/>
          </p:nvPr>
        </p:nvSpPr>
        <p:spPr/>
        <p:txBody>
          <a:bodyPr/>
          <a:lstStyle/>
          <a:p>
            <a:fld id="{C287B861-3B23-7045-8DA0-FDD52E5F41AF}" type="slidenum">
              <a:rPr lang="en-US" smtClean="0"/>
              <a:t>26</a:t>
            </a:fld>
            <a:endParaRPr lang="en-US"/>
          </a:p>
        </p:txBody>
      </p:sp>
    </p:spTree>
    <p:extLst>
      <p:ext uri="{BB962C8B-B14F-4D97-AF65-F5344CB8AC3E}">
        <p14:creationId xmlns:p14="http://schemas.microsoft.com/office/powerpoint/2010/main" val="1007916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fred.stlouisfed.org</a:t>
            </a:r>
            <a:r>
              <a:rPr lang="en-US" dirty="0"/>
              <a:t>/series/CSUSHPINSA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us.spindices.com</a:t>
            </a:r>
            <a:r>
              <a:rPr lang="en-US" dirty="0"/>
              <a:t>/indices/indicators/</a:t>
            </a:r>
            <a:r>
              <a:rPr lang="en-US" dirty="0" err="1"/>
              <a:t>sp</a:t>
            </a:r>
            <a:r>
              <a:rPr lang="en-US" dirty="0"/>
              <a:t>-</a:t>
            </a:r>
            <a:r>
              <a:rPr lang="en-US" dirty="0" err="1"/>
              <a:t>corelogic</a:t>
            </a:r>
            <a:r>
              <a:rPr lang="en-US" dirty="0"/>
              <a:t>-case-</a:t>
            </a:r>
            <a:r>
              <a:rPr lang="en-US" dirty="0" err="1"/>
              <a:t>shiller</a:t>
            </a:r>
            <a:r>
              <a:rPr lang="en-US" dirty="0"/>
              <a:t>-us-national-home-price-</a:t>
            </a:r>
            <a:r>
              <a:rPr lang="en-US" dirty="0" err="1"/>
              <a:t>nsa</a:t>
            </a:r>
            <a:r>
              <a:rPr lang="en-US" dirty="0"/>
              <a:t>-index</a:t>
            </a:r>
          </a:p>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27</a:t>
            </a:fld>
            <a:endParaRPr lang="en-US"/>
          </a:p>
        </p:txBody>
      </p:sp>
    </p:spTree>
    <p:extLst>
      <p:ext uri="{BB962C8B-B14F-4D97-AF65-F5344CB8AC3E}">
        <p14:creationId xmlns:p14="http://schemas.microsoft.com/office/powerpoint/2010/main" val="4157236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www.census.gov</a:t>
            </a:r>
            <a:r>
              <a:rPr lang="en-US" dirty="0"/>
              <a:t>/construction/</a:t>
            </a:r>
            <a:r>
              <a:rPr lang="en-US" dirty="0" err="1"/>
              <a:t>nrc</a:t>
            </a:r>
            <a:r>
              <a:rPr lang="en-US" dirty="0"/>
              <a:t>/</a:t>
            </a:r>
          </a:p>
          <a:p>
            <a:r>
              <a:rPr lang="en-US" dirty="0"/>
              <a:t>8:30A</a:t>
            </a:r>
          </a:p>
          <a:p>
            <a:r>
              <a:rPr lang="en-US" dirty="0"/>
              <a:t>Historical data,</a:t>
            </a:r>
            <a:r>
              <a:rPr lang="en-US" baseline="0" dirty="0"/>
              <a:t> </a:t>
            </a:r>
            <a:r>
              <a:rPr lang="en-US" sz="1200" b="0" i="0" kern="1200" dirty="0">
                <a:solidFill>
                  <a:schemeClr val="tx1"/>
                </a:solidFill>
                <a:effectLst/>
                <a:latin typeface="+mn-lt"/>
                <a:ea typeface="+mn-ea"/>
                <a:cs typeface="+mn-cs"/>
              </a:rPr>
              <a:t>Housing Units Authorized in Permit‐Issuing Places</a:t>
            </a:r>
            <a:endParaRPr lang="en-US" dirty="0"/>
          </a:p>
        </p:txBody>
      </p:sp>
      <p:sp>
        <p:nvSpPr>
          <p:cNvPr id="4" name="Slide Number Placeholder 3"/>
          <p:cNvSpPr>
            <a:spLocks noGrp="1"/>
          </p:cNvSpPr>
          <p:nvPr>
            <p:ph type="sldNum" sz="quarter" idx="5"/>
          </p:nvPr>
        </p:nvSpPr>
        <p:spPr/>
        <p:txBody>
          <a:bodyPr/>
          <a:lstStyle/>
          <a:p>
            <a:fld id="{F339BC76-7F93-D045-8DF4-8990B9928A23}" type="slidenum">
              <a:rPr lang="en-US" smtClean="0"/>
              <a:t>28</a:t>
            </a:fld>
            <a:endParaRPr lang="en-US"/>
          </a:p>
        </p:txBody>
      </p:sp>
    </p:spTree>
    <p:extLst>
      <p:ext uri="{BB962C8B-B14F-4D97-AF65-F5344CB8AC3E}">
        <p14:creationId xmlns:p14="http://schemas.microsoft.com/office/powerpoint/2010/main" val="1653513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www.census.gov</a:t>
            </a:r>
            <a:r>
              <a:rPr lang="en-US" dirty="0"/>
              <a:t>/data/tables/time-series/demo/geographic-mobility/</a:t>
            </a:r>
            <a:r>
              <a:rPr lang="en-US" dirty="0" err="1"/>
              <a:t>historic.html</a:t>
            </a:r>
            <a:endParaRPr lang="en-US" dirty="0"/>
          </a:p>
          <a:p>
            <a:r>
              <a:rPr lang="en-US" dirty="0"/>
              <a:t>Table A-3</a:t>
            </a:r>
          </a:p>
          <a:p>
            <a:r>
              <a:rPr lang="en-US" dirty="0"/>
              <a:t>https://</a:t>
            </a:r>
            <a:r>
              <a:rPr lang="en-US" dirty="0" err="1"/>
              <a:t>thehill.com</a:t>
            </a:r>
            <a:r>
              <a:rPr lang="en-US" dirty="0"/>
              <a:t>/</a:t>
            </a:r>
            <a:r>
              <a:rPr lang="en-US" dirty="0" err="1"/>
              <a:t>homenews</a:t>
            </a:r>
            <a:r>
              <a:rPr lang="en-US" dirty="0"/>
              <a:t>/state-watch/530515-americans-move-less-but-those-doing-so-are-leaving-urban-centers</a:t>
            </a:r>
          </a:p>
        </p:txBody>
      </p:sp>
      <p:sp>
        <p:nvSpPr>
          <p:cNvPr id="4" name="Slide Number Placeholder 3"/>
          <p:cNvSpPr>
            <a:spLocks noGrp="1"/>
          </p:cNvSpPr>
          <p:nvPr>
            <p:ph type="sldNum" sz="quarter" idx="5"/>
          </p:nvPr>
        </p:nvSpPr>
        <p:spPr/>
        <p:txBody>
          <a:bodyPr/>
          <a:lstStyle/>
          <a:p>
            <a:fld id="{C287B861-3B23-7045-8DA0-FDD52E5F41AF}" type="slidenum">
              <a:rPr lang="en-US" smtClean="0"/>
              <a:t>29</a:t>
            </a:fld>
            <a:endParaRPr lang="en-US"/>
          </a:p>
        </p:txBody>
      </p:sp>
    </p:spTree>
    <p:extLst>
      <p:ext uri="{BB962C8B-B14F-4D97-AF65-F5344CB8AC3E}">
        <p14:creationId xmlns:p14="http://schemas.microsoft.com/office/powerpoint/2010/main" val="2970790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https://www.apartmentlist.com/research/category/data-rent-estimates</a:t>
            </a:r>
            <a:endParaRPr lang="en-US" dirty="0"/>
          </a:p>
          <a:p>
            <a:r>
              <a:rPr lang="en-US" dirty="0">
                <a:hlinkClick r:id="rId4"/>
              </a:rPr>
              <a:t>https://www.apartmentlist.com/research/national-rent-data</a:t>
            </a:r>
            <a:r>
              <a:rPr lang="en-US" dirty="0"/>
              <a:t> </a:t>
            </a:r>
          </a:p>
          <a:p>
            <a:r>
              <a:rPr lang="en-US" dirty="0"/>
              <a:t>Suburban rent rebound: https://</a:t>
            </a:r>
            <a:r>
              <a:rPr lang="en-US" dirty="0" err="1"/>
              <a:t>www.apartmentlist.com</a:t>
            </a:r>
            <a:r>
              <a:rPr lang="en-US" dirty="0"/>
              <a:t>/research/suburban-rent-rebound</a:t>
            </a:r>
          </a:p>
          <a:p>
            <a:endParaRPr lang="en-US" dirty="0"/>
          </a:p>
          <a:p>
            <a:pPr fontAlgn="base"/>
            <a:r>
              <a:rPr lang="en-US" sz="1200" b="0" i="0" kern="1200" dirty="0">
                <a:solidFill>
                  <a:schemeClr val="tx1"/>
                </a:solidFill>
                <a:effectLst/>
                <a:latin typeface="+mn-lt"/>
                <a:ea typeface="+mn-ea"/>
                <a:cs typeface="+mn-cs"/>
              </a:rPr>
              <a:t>Methodology: Apartment List Rent Report data is drawn monthly from the millions of listings on our site. 1-bedroom and 2-bedroom rents are calculated as the median for units available in the specified size and time period. Price changes are calculated using a “same unit” methodology similar to the Case-Shiller “repeat sales” home prices methodology, taking the average price change for units available across both time periods. For top city rankings, we calculated median 1-bedroom and 2-bedroom rents in 100 top cities and then ranked them by 2-bedroom rents.</a:t>
            </a:r>
          </a:p>
          <a:p>
            <a:pPr fontAlgn="base"/>
            <a:r>
              <a:rPr lang="en-US" sz="1200" b="0" i="0" kern="1200" dirty="0">
                <a:solidFill>
                  <a:schemeClr val="tx1"/>
                </a:solidFill>
                <a:effectLst/>
                <a:latin typeface="+mn-lt"/>
                <a:ea typeface="+mn-ea"/>
                <a:cs typeface="+mn-cs"/>
              </a:rPr>
              <a:t>About Apartment List Rent Reports: Apartment List’s Rent Reports cover rental pricing data in major cities, their suburbs, and their neighborhoods. We provide valuable leading indicators of rental price trends, highlight data on top cities, and identify the key facts renters should know. As always, our goal is to provide price transparency to America’s 105 million renters to help them make the best possible decisions in choosing a place to call home. Apartment List publishes Rent Reports during the first calendar week of each month.</a:t>
            </a:r>
          </a:p>
          <a:p>
            <a:endParaRPr lang="en-US" dirty="0"/>
          </a:p>
          <a:p>
            <a:r>
              <a:rPr lang="en-US" dirty="0"/>
              <a:t>Good graphs: </a:t>
            </a:r>
            <a:r>
              <a:rPr lang="en-US" dirty="0">
                <a:hlinkClick r:id="rId5"/>
              </a:rPr>
              <a:t>https://www.bloomberg.com/news/articles/2020-10-30/where-rents-are-falling-and-where-they-are-rising</a:t>
            </a:r>
            <a:endParaRPr lang="en-US" dirty="0"/>
          </a:p>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30</a:t>
            </a:fld>
            <a:endParaRPr lang="en-US"/>
          </a:p>
        </p:txBody>
      </p:sp>
    </p:spTree>
    <p:extLst>
      <p:ext uri="{BB962C8B-B14F-4D97-AF65-F5344CB8AC3E}">
        <p14:creationId xmlns:p14="http://schemas.microsoft.com/office/powerpoint/2010/main" val="28573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last, 2021 is here.  This presentation supplies economic data and analysis juxtaposing the pre-pandemic and pandemic world, and then supplies a forecast for the post-pandemic one.  Among the areas of focus are labor markets, financial markets, real estate, construction, consumer spending, business investment, international trade and government finances.  </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https://</a:t>
            </a:r>
            <a:r>
              <a:rPr lang="en-US" dirty="0" err="1"/>
              <a:t>harrypotter.fandom.com</a:t>
            </a:r>
            <a:r>
              <a:rPr lang="en-US" dirty="0"/>
              <a:t>/wiki/</a:t>
            </a:r>
            <a:r>
              <a:rPr lang="en-US" dirty="0" err="1"/>
              <a:t>Hogwarts_Castle</a:t>
            </a:r>
            <a:endParaRPr lang="en-US" dirty="0"/>
          </a:p>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3</a:t>
            </a:fld>
            <a:endParaRPr lang="en-US"/>
          </a:p>
        </p:txBody>
      </p:sp>
    </p:spTree>
    <p:extLst>
      <p:ext uri="{BB962C8B-B14F-4D97-AF65-F5344CB8AC3E}">
        <p14:creationId xmlns:p14="http://schemas.microsoft.com/office/powerpoint/2010/main" val="2716316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https://www.apartmentlist.com/research/category/data-rent-estimates</a:t>
            </a:r>
            <a:endParaRPr lang="en-US" dirty="0"/>
          </a:p>
          <a:p>
            <a:r>
              <a:rPr lang="en-US" dirty="0">
                <a:hlinkClick r:id="rId4"/>
              </a:rPr>
              <a:t>https://www.apartmentlist.com/research/national-rent-data</a:t>
            </a:r>
            <a:r>
              <a:rPr lang="en-US" dirty="0"/>
              <a:t> </a:t>
            </a:r>
          </a:p>
          <a:p>
            <a:r>
              <a:rPr lang="en-US" dirty="0"/>
              <a:t>Suburban rent rebound: https://</a:t>
            </a:r>
            <a:r>
              <a:rPr lang="en-US" dirty="0" err="1"/>
              <a:t>www.apartmentlist.com</a:t>
            </a:r>
            <a:r>
              <a:rPr lang="en-US" dirty="0"/>
              <a:t>/research/suburban-rent-rebound</a:t>
            </a:r>
          </a:p>
          <a:p>
            <a:endParaRPr lang="en-US" dirty="0"/>
          </a:p>
          <a:p>
            <a:pPr fontAlgn="base"/>
            <a:r>
              <a:rPr lang="en-US" sz="1200" b="0" i="0" kern="1200" dirty="0">
                <a:solidFill>
                  <a:schemeClr val="tx1"/>
                </a:solidFill>
                <a:effectLst/>
                <a:latin typeface="+mn-lt"/>
                <a:ea typeface="+mn-ea"/>
                <a:cs typeface="+mn-cs"/>
              </a:rPr>
              <a:t>Methodology: Apartment List Rent Report data is drawn monthly from the millions of listings on our site. 1-bedroom and 2-bedroom rents are calculated as the median for units available in the specified size and time period. Price changes are calculated using a “same unit” methodology similar to the Case-Shiller “repeat sales” home prices methodology, taking the average price change for units available across both time periods. For top city rankings, we calculated median 1-bedroom and 2-bedroom rents in 100 top cities and then ranked them by 2-bedroom rents.</a:t>
            </a:r>
          </a:p>
          <a:p>
            <a:pPr fontAlgn="base"/>
            <a:r>
              <a:rPr lang="en-US" sz="1200" b="0" i="0" kern="1200" dirty="0">
                <a:solidFill>
                  <a:schemeClr val="tx1"/>
                </a:solidFill>
                <a:effectLst/>
                <a:latin typeface="+mn-lt"/>
                <a:ea typeface="+mn-ea"/>
                <a:cs typeface="+mn-cs"/>
              </a:rPr>
              <a:t>About Apartment List Rent Reports: Apartment List’s Rent Reports cover rental pricing data in major cities, their suburbs, and their neighborhoods. We provide valuable leading indicators of rental price trends, highlight data on top cities, and identify the key facts renters should know. As always, our goal is to provide price transparency to America’s 105 million renters to help them make the best possible decisions in choosing a place to call home. Apartment List publishes Rent Reports during the first calendar week of each month.</a:t>
            </a:r>
          </a:p>
          <a:p>
            <a:endParaRPr lang="en-US" dirty="0"/>
          </a:p>
          <a:p>
            <a:r>
              <a:rPr lang="en-US" dirty="0"/>
              <a:t>Good graphs: </a:t>
            </a:r>
            <a:r>
              <a:rPr lang="en-US" dirty="0">
                <a:hlinkClick r:id="rId5"/>
              </a:rPr>
              <a:t>https://www.bloomberg.com/news/articles/2020-10-30/where-rents-are-falling-and-where-they-are-rising</a:t>
            </a:r>
            <a:endParaRPr lang="en-US" dirty="0"/>
          </a:p>
          <a:p>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31</a:t>
            </a:fld>
            <a:endParaRPr lang="en-US"/>
          </a:p>
        </p:txBody>
      </p:sp>
    </p:spTree>
    <p:extLst>
      <p:ext uri="{BB962C8B-B14F-4D97-AF65-F5344CB8AC3E}">
        <p14:creationId xmlns:p14="http://schemas.microsoft.com/office/powerpoint/2010/main" val="32880326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is this a bar graph and not a line graph?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Frequency: Monthly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8" charset="0"/>
                <a:ea typeface="+mn-ea"/>
                <a:cs typeface="+mn-cs"/>
              </a:rPr>
              <a:t>Most recent release: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www.aia.org</a:t>
            </a:r>
            <a:r>
              <a:rPr lang="en-US" dirty="0"/>
              <a:t>/press-releases/6384820-architecture-billings-climb-into-positive-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www.architectmagazine.com</a:t>
            </a:r>
            <a:r>
              <a:rPr lang="en-US" dirty="0"/>
              <a:t>/practice/</a:t>
            </a:r>
            <a:r>
              <a:rPr lang="en-US" dirty="0" err="1"/>
              <a:t>aia</a:t>
            </a:r>
            <a:r>
              <a:rPr lang="en-US" dirty="0"/>
              <a:t>-billings-take-another-hit-in-</a:t>
            </a:r>
            <a:r>
              <a:rPr lang="en-US" dirty="0" err="1"/>
              <a:t>december_o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itchFamily="18" charset="0"/>
              <a:ea typeface="+mn-ea"/>
              <a:cs typeface="+mn-cs"/>
            </a:endParaRPr>
          </a:p>
          <a:p>
            <a:r>
              <a:rPr lang="en-US" sz="1200" kern="1200" dirty="0">
                <a:solidFill>
                  <a:schemeClr val="tx1"/>
                </a:solidFill>
                <a:effectLst/>
                <a:latin typeface="Times New Roman" pitchFamily="18" charset="0"/>
                <a:ea typeface="+mn-ea"/>
                <a:cs typeface="+mn-cs"/>
              </a:rPr>
              <a:t>http://</a:t>
            </a:r>
            <a:r>
              <a:rPr lang="en-US" sz="1200" kern="1200" dirty="0" err="1">
                <a:solidFill>
                  <a:schemeClr val="tx1"/>
                </a:solidFill>
                <a:effectLst/>
                <a:latin typeface="Times New Roman" pitchFamily="18" charset="0"/>
                <a:ea typeface="+mn-ea"/>
                <a:cs typeface="+mn-cs"/>
              </a:rPr>
              <a:t>new.aia.org</a:t>
            </a:r>
            <a:r>
              <a:rPr lang="en-US" sz="1200" kern="1200" dirty="0">
                <a:solidFill>
                  <a:schemeClr val="tx1"/>
                </a:solidFill>
                <a:effectLst/>
                <a:latin typeface="Times New Roman" pitchFamily="18" charset="0"/>
                <a:ea typeface="+mn-ea"/>
                <a:cs typeface="+mn-cs"/>
              </a:rPr>
              <a:t>/</a:t>
            </a:r>
            <a:r>
              <a:rPr lang="en-US" sz="1200" kern="1200" dirty="0" err="1">
                <a:solidFill>
                  <a:schemeClr val="tx1"/>
                </a:solidFill>
                <a:effectLst/>
                <a:latin typeface="Times New Roman" pitchFamily="18" charset="0"/>
                <a:ea typeface="+mn-ea"/>
                <a:cs typeface="+mn-cs"/>
              </a:rPr>
              <a:t>press-releases?query</a:t>
            </a:r>
            <a:r>
              <a:rPr lang="en-US" sz="1200" kern="1200" dirty="0">
                <a:solidFill>
                  <a:schemeClr val="tx1"/>
                </a:solidFill>
                <a:effectLst/>
                <a:latin typeface="Times New Roman" pitchFamily="18" charset="0"/>
                <a:ea typeface="+mn-ea"/>
                <a:cs typeface="+mn-cs"/>
              </a:rPr>
              <a:t>=</a:t>
            </a:r>
          </a:p>
          <a:p>
            <a:r>
              <a:rPr lang="en-US" sz="1200" kern="1200" dirty="0">
                <a:solidFill>
                  <a:schemeClr val="tx1"/>
                </a:solidFill>
                <a:effectLst/>
                <a:latin typeface="Times New Roman" pitchFamily="18" charset="0"/>
                <a:ea typeface="+mn-ea"/>
                <a:cs typeface="+mn-cs"/>
              </a:rPr>
              <a:t>http://</a:t>
            </a:r>
            <a:r>
              <a:rPr lang="en-US" sz="1200" kern="1200" dirty="0" err="1">
                <a:solidFill>
                  <a:schemeClr val="tx1"/>
                </a:solidFill>
                <a:effectLst/>
                <a:latin typeface="Times New Roman" pitchFamily="18" charset="0"/>
                <a:ea typeface="+mn-ea"/>
                <a:cs typeface="+mn-cs"/>
              </a:rPr>
              <a:t>new.aia.org</a:t>
            </a:r>
            <a:r>
              <a:rPr lang="en-US" sz="1200" kern="1200" dirty="0">
                <a:solidFill>
                  <a:schemeClr val="tx1"/>
                </a:solidFill>
                <a:effectLst/>
                <a:latin typeface="Times New Roman" pitchFamily="18" charset="0"/>
                <a:ea typeface="+mn-ea"/>
                <a:cs typeface="+mn-cs"/>
              </a:rPr>
              <a:t>/resources/10046-the-architecture-billings-index</a:t>
            </a:r>
          </a:p>
          <a:p>
            <a:r>
              <a:rPr lang="en-US" sz="1200" kern="1200" dirty="0">
                <a:solidFill>
                  <a:schemeClr val="tx1"/>
                </a:solidFill>
                <a:effectLst/>
                <a:latin typeface="Times New Roman" pitchFamily="18" charset="0"/>
                <a:ea typeface="+mn-ea"/>
                <a:cs typeface="+mn-cs"/>
              </a:rPr>
              <a:t>http://</a:t>
            </a:r>
            <a:r>
              <a:rPr lang="en-US" sz="1200" kern="1200" dirty="0" err="1">
                <a:solidFill>
                  <a:schemeClr val="tx1"/>
                </a:solidFill>
                <a:effectLst/>
                <a:latin typeface="Times New Roman" pitchFamily="18" charset="0"/>
                <a:ea typeface="+mn-ea"/>
                <a:cs typeface="+mn-cs"/>
              </a:rPr>
              <a:t>www.architectmagazine.com</a:t>
            </a:r>
            <a:r>
              <a:rPr lang="en-US" sz="1200" kern="1200" dirty="0">
                <a:solidFill>
                  <a:schemeClr val="tx1"/>
                </a:solidFill>
                <a:effectLst/>
                <a:latin typeface="Times New Roman" pitchFamily="18" charset="0"/>
                <a:ea typeface="+mn-ea"/>
                <a:cs typeface="+mn-cs"/>
              </a:rPr>
              <a:t>/</a:t>
            </a:r>
          </a:p>
        </p:txBody>
      </p:sp>
      <p:sp>
        <p:nvSpPr>
          <p:cNvPr id="4" name="Slide Number Placeholder 3"/>
          <p:cNvSpPr>
            <a:spLocks noGrp="1"/>
          </p:cNvSpPr>
          <p:nvPr>
            <p:ph type="sldNum" sz="quarter" idx="10"/>
          </p:nvPr>
        </p:nvSpPr>
        <p:spPr/>
        <p:txBody>
          <a:bodyPr/>
          <a:lstStyle/>
          <a:p>
            <a:fld id="{18ADE611-5AB9-A04F-B0F1-60A5DD3B1928}" type="slidenum">
              <a:rPr lang="en-US" smtClean="0"/>
              <a:t>32</a:t>
            </a:fld>
            <a:endParaRPr lang="en-US"/>
          </a:p>
        </p:txBody>
      </p:sp>
    </p:spTree>
    <p:extLst>
      <p:ext uri="{BB962C8B-B14F-4D97-AF65-F5344CB8AC3E}">
        <p14:creationId xmlns:p14="http://schemas.microsoft.com/office/powerpoint/2010/main" val="930293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10"/>
          </p:nvPr>
        </p:nvSpPr>
        <p:spPr/>
        <p:txBody>
          <a:bodyPr/>
          <a:lstStyle/>
          <a:p>
            <a:fld id="{18ADE611-5AB9-A04F-B0F1-60A5DD3B1928}" type="slidenum">
              <a:rPr lang="en-US" smtClean="0"/>
              <a:t>33</a:t>
            </a:fld>
            <a:endParaRPr lang="en-US"/>
          </a:p>
        </p:txBody>
      </p:sp>
    </p:spTree>
    <p:extLst>
      <p:ext uri="{BB962C8B-B14F-4D97-AF65-F5344CB8AC3E}">
        <p14:creationId xmlns:p14="http://schemas.microsoft.com/office/powerpoint/2010/main" val="77615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788b784600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788b784600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g788b784600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3635891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Leading Indicators</a:t>
            </a:r>
          </a:p>
          <a:p>
            <a:pPr lvl="0"/>
            <a:r>
              <a:rPr lang="en-US" dirty="0"/>
              <a:t>Conclusion Slide:  The Sorcerer’s Outlook</a:t>
            </a:r>
          </a:p>
        </p:txBody>
      </p:sp>
      <p:sp>
        <p:nvSpPr>
          <p:cNvPr id="4" name="Slide Number Placeholder 3"/>
          <p:cNvSpPr>
            <a:spLocks noGrp="1"/>
          </p:cNvSpPr>
          <p:nvPr>
            <p:ph type="sldNum" sz="quarter" idx="5"/>
          </p:nvPr>
        </p:nvSpPr>
        <p:spPr/>
        <p:txBody>
          <a:bodyPr/>
          <a:lstStyle/>
          <a:p>
            <a:fld id="{1733D58E-9DA7-304F-9665-D48A9038FCEF}" type="slidenum">
              <a:rPr lang="en-US" smtClean="0"/>
              <a:t>38</a:t>
            </a:fld>
            <a:endParaRPr lang="en-US"/>
          </a:p>
        </p:txBody>
      </p:sp>
    </p:spTree>
    <p:extLst>
      <p:ext uri="{BB962C8B-B14F-4D97-AF65-F5344CB8AC3E}">
        <p14:creationId xmlns:p14="http://schemas.microsoft.com/office/powerpoint/2010/main" val="3274327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www.sca.isr.umich.edu</a:t>
            </a:r>
            <a:r>
              <a:rPr lang="en-US" dirty="0"/>
              <a:t>/</a:t>
            </a:r>
          </a:p>
          <a:p>
            <a:r>
              <a:rPr lang="en-US" dirty="0">
                <a:hlinkClick r:id="rId3"/>
              </a:rPr>
              <a:t>https://fred.stlouisfed.org/series/UMCSENT</a:t>
            </a:r>
            <a:endParaRPr lang="en-US" dirty="0"/>
          </a:p>
        </p:txBody>
      </p:sp>
      <p:sp>
        <p:nvSpPr>
          <p:cNvPr id="4" name="Slide Number Placeholder 3"/>
          <p:cNvSpPr>
            <a:spLocks noGrp="1"/>
          </p:cNvSpPr>
          <p:nvPr>
            <p:ph type="sldNum" sz="quarter" idx="5"/>
          </p:nvPr>
        </p:nvSpPr>
        <p:spPr/>
        <p:txBody>
          <a:bodyPr/>
          <a:lstStyle/>
          <a:p>
            <a:fld id="{F42CB48B-287C-A142-9B93-3CF3A0EE073E}" type="slidenum">
              <a:rPr lang="en-US" smtClean="0"/>
              <a:t>39</a:t>
            </a:fld>
            <a:endParaRPr lang="en-US"/>
          </a:p>
        </p:txBody>
      </p:sp>
    </p:spTree>
    <p:extLst>
      <p:ext uri="{BB962C8B-B14F-4D97-AF65-F5344CB8AC3E}">
        <p14:creationId xmlns:p14="http://schemas.microsoft.com/office/powerpoint/2010/main" val="3362895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Table 2.6. Personal Income and Its Disposition, Monthly</a:t>
            </a:r>
          </a:p>
          <a:p>
            <a:r>
              <a:rPr lang="en-US" sz="1200" b="0" i="0" u="none" strike="noStrike" kern="1200" dirty="0">
                <a:solidFill>
                  <a:schemeClr val="tx1"/>
                </a:solidFill>
                <a:effectLst/>
                <a:latin typeface="+mn-lt"/>
                <a:ea typeface="+mn-ea"/>
                <a:cs typeface="+mn-cs"/>
              </a:rPr>
              <a:t>Line 35</a:t>
            </a:r>
          </a:p>
          <a:p>
            <a:r>
              <a:rPr lang="en-US" dirty="0">
                <a:hlinkClick r:id="rId3"/>
              </a:rPr>
              <a:t>https://fred.stlouisfed.org/series/PSAVERT</a:t>
            </a:r>
            <a:endParaRPr lang="en-US" dirty="0"/>
          </a:p>
        </p:txBody>
      </p:sp>
      <p:sp>
        <p:nvSpPr>
          <p:cNvPr id="4" name="Slide Number Placeholder 3"/>
          <p:cNvSpPr>
            <a:spLocks noGrp="1"/>
          </p:cNvSpPr>
          <p:nvPr>
            <p:ph type="sldNum" sz="quarter" idx="5"/>
          </p:nvPr>
        </p:nvSpPr>
        <p:spPr/>
        <p:txBody>
          <a:bodyPr/>
          <a:lstStyle/>
          <a:p>
            <a:fld id="{C287B861-3B23-7045-8DA0-FDD52E5F41AF}" type="slidenum">
              <a:rPr lang="en-US" smtClean="0"/>
              <a:t>40</a:t>
            </a:fld>
            <a:endParaRPr lang="en-US"/>
          </a:p>
        </p:txBody>
      </p:sp>
    </p:spTree>
    <p:extLst>
      <p:ext uri="{BB962C8B-B14F-4D97-AF65-F5344CB8AC3E}">
        <p14:creationId xmlns:p14="http://schemas.microsoft.com/office/powerpoint/2010/main" val="12462233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https://www.nfib.com/surveys/small-business-economic-trends/</a:t>
            </a:r>
            <a:endParaRPr lang="en-US" dirty="0"/>
          </a:p>
          <a:p>
            <a:r>
              <a:rPr lang="en-US" dirty="0"/>
              <a:t>https://</a:t>
            </a:r>
            <a:r>
              <a:rPr lang="en-US" dirty="0" err="1"/>
              <a:t>assets.nfib.com</a:t>
            </a:r>
            <a:r>
              <a:rPr lang="en-US" dirty="0"/>
              <a:t>/</a:t>
            </a:r>
            <a:r>
              <a:rPr lang="en-US" dirty="0" err="1"/>
              <a:t>nfibcom</a:t>
            </a:r>
            <a:r>
              <a:rPr lang="en-US" dirty="0"/>
              <a:t>/SBET-Feb-2021-final.pdf</a:t>
            </a:r>
          </a:p>
          <a:p>
            <a:r>
              <a:rPr lang="en-US" dirty="0"/>
              <a:t>*Change the month in the URL to the current month</a:t>
            </a:r>
          </a:p>
          <a:p>
            <a:r>
              <a:rPr lang="en-US" dirty="0">
                <a:hlinkClick r:id="rId4"/>
              </a:rPr>
              <a:t>https://tradingeconomics.com/united-states/nfib-business-optimism-index</a:t>
            </a:r>
            <a:endParaRPr lang="en-US" dirty="0"/>
          </a:p>
          <a:p>
            <a:endParaRPr lang="en-US" dirty="0"/>
          </a:p>
        </p:txBody>
      </p:sp>
      <p:sp>
        <p:nvSpPr>
          <p:cNvPr id="4" name="Slide Number Placeholder 3"/>
          <p:cNvSpPr>
            <a:spLocks noGrp="1"/>
          </p:cNvSpPr>
          <p:nvPr>
            <p:ph type="sldNum" sz="quarter" idx="10"/>
          </p:nvPr>
        </p:nvSpPr>
        <p:spPr/>
        <p:txBody>
          <a:bodyPr/>
          <a:lstStyle/>
          <a:p>
            <a:fld id="{5C019501-AA9D-814F-AAD0-41DA12C26475}" type="slidenum">
              <a:rPr lang="en-US" smtClean="0"/>
              <a:t>41</a:t>
            </a:fld>
            <a:endParaRPr lang="en-US"/>
          </a:p>
        </p:txBody>
      </p:sp>
    </p:spTree>
    <p:extLst>
      <p:ext uri="{BB962C8B-B14F-4D97-AF65-F5344CB8AC3E}">
        <p14:creationId xmlns:p14="http://schemas.microsoft.com/office/powerpoint/2010/main" val="803154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88b78460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88b78460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g788b78460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14718925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03" rtl="0" eaLnBrk="1" fontAlgn="auto" latinLnBrk="0" hangingPunct="1">
              <a:lnSpc>
                <a:spcPct val="100000"/>
              </a:lnSpc>
              <a:spcBef>
                <a:spcPts val="0"/>
              </a:spcBef>
              <a:spcAft>
                <a:spcPts val="0"/>
              </a:spcAft>
              <a:buClrTx/>
              <a:buSzTx/>
              <a:buFontTx/>
              <a:buNone/>
              <a:tabLst/>
              <a:defRPr/>
            </a:pPr>
            <a:endParaRPr lang="en-US" dirty="0">
              <a:solidFill>
                <a:srgbClr val="FF0000"/>
              </a:solidFill>
            </a:endParaRPr>
          </a:p>
        </p:txBody>
      </p:sp>
      <p:sp>
        <p:nvSpPr>
          <p:cNvPr id="4" name="Slide Number Placeholder 3"/>
          <p:cNvSpPr>
            <a:spLocks noGrp="1"/>
          </p:cNvSpPr>
          <p:nvPr>
            <p:ph type="sldNum" sz="quarter" idx="10"/>
          </p:nvPr>
        </p:nvSpPr>
        <p:spPr/>
        <p:txBody>
          <a:bodyPr/>
          <a:lstStyle/>
          <a:p>
            <a:fld id="{18ADE611-5AB9-A04F-B0F1-60A5DD3B1928}" type="slidenum">
              <a:rPr lang="en-US" smtClean="0"/>
              <a:t>44</a:t>
            </a:fld>
            <a:endParaRPr lang="en-US"/>
          </a:p>
        </p:txBody>
      </p:sp>
    </p:spTree>
    <p:extLst>
      <p:ext uri="{BB962C8B-B14F-4D97-AF65-F5344CB8AC3E}">
        <p14:creationId xmlns:p14="http://schemas.microsoft.com/office/powerpoint/2010/main" val="581156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Lockdowns around the World</a:t>
            </a:r>
          </a:p>
          <a:p>
            <a:pPr lvl="0"/>
            <a:r>
              <a:rPr lang="en-US" dirty="0"/>
              <a:t>Current Lockdowns in the U.S.</a:t>
            </a:r>
          </a:p>
          <a:p>
            <a:pPr lvl="0"/>
            <a:r>
              <a:rPr lang="en-US" dirty="0"/>
              <a:t>Most Impacted Industries</a:t>
            </a:r>
          </a:p>
          <a:p>
            <a:pPr lvl="0"/>
            <a:r>
              <a:rPr lang="en-US" dirty="0"/>
              <a:t>Most Impacted Groups</a:t>
            </a:r>
          </a:p>
        </p:txBody>
      </p:sp>
      <p:sp>
        <p:nvSpPr>
          <p:cNvPr id="4" name="Slide Number Placeholder 3"/>
          <p:cNvSpPr>
            <a:spLocks noGrp="1"/>
          </p:cNvSpPr>
          <p:nvPr>
            <p:ph type="sldNum" sz="quarter" idx="5"/>
          </p:nvPr>
        </p:nvSpPr>
        <p:spPr/>
        <p:txBody>
          <a:bodyPr/>
          <a:lstStyle/>
          <a:p>
            <a:fld id="{1733D58E-9DA7-304F-9665-D48A9038FCEF}" type="slidenum">
              <a:rPr lang="en-US" smtClean="0"/>
              <a:t>4</a:t>
            </a:fld>
            <a:endParaRPr lang="en-US"/>
          </a:p>
        </p:txBody>
      </p:sp>
    </p:spTree>
    <p:extLst>
      <p:ext uri="{BB962C8B-B14F-4D97-AF65-F5344CB8AC3E}">
        <p14:creationId xmlns:p14="http://schemas.microsoft.com/office/powerpoint/2010/main" val="31512321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b1a4922b3b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b1a4922b3b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gb1a4922b3b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cad613a1ca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cad613a1ca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cad613a1ca_1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www.imf.org</a:t>
            </a:r>
            <a:r>
              <a:rPr lang="en-US" dirty="0"/>
              <a:t>/external/</a:t>
            </a:r>
            <a:r>
              <a:rPr lang="en-US" dirty="0" err="1"/>
              <a:t>datamapper</a:t>
            </a:r>
            <a:r>
              <a:rPr lang="en-US" dirty="0"/>
              <a:t>/NGDP_RPCH@WEO/OEMDC/ADVEC/WEOWORLD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33D58E-9DA7-304F-9665-D48A9038FC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758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revamp this slide when 2021Q1 comes out—maybe just show 2017-2021 and keep all on the same vertical axis</a:t>
            </a:r>
          </a:p>
        </p:txBody>
      </p:sp>
      <p:sp>
        <p:nvSpPr>
          <p:cNvPr id="4" name="Slide Number Placeholder 3"/>
          <p:cNvSpPr>
            <a:spLocks noGrp="1"/>
          </p:cNvSpPr>
          <p:nvPr>
            <p:ph type="sldNum" sz="quarter" idx="5"/>
          </p:nvPr>
        </p:nvSpPr>
        <p:spPr/>
        <p:txBody>
          <a:bodyPr/>
          <a:lstStyle/>
          <a:p>
            <a:fld id="{1733D58E-9DA7-304F-9665-D48A9038FCEF}" type="slidenum">
              <a:rPr lang="en-US" smtClean="0"/>
              <a:t>7</a:t>
            </a:fld>
            <a:endParaRPr lang="en-US"/>
          </a:p>
        </p:txBody>
      </p:sp>
    </p:spTree>
    <p:extLst>
      <p:ext uri="{BB962C8B-B14F-4D97-AF65-F5344CB8AC3E}">
        <p14:creationId xmlns:p14="http://schemas.microsoft.com/office/powerpoint/2010/main" val="239455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788b784600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788b784600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g788b784600_0_3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https://</a:t>
            </a:r>
            <a:r>
              <a:rPr lang="en-US" dirty="0" err="1"/>
              <a:t>www.harrypotterfanzone.com</a:t>
            </a:r>
            <a:r>
              <a:rPr lang="en-US" dirty="0"/>
              <a:t>/pictures/goblet-of-fire-title-page-chapter-illustration/</a:t>
            </a:r>
          </a:p>
        </p:txBody>
      </p:sp>
      <p:sp>
        <p:nvSpPr>
          <p:cNvPr id="4" name="Slide Number Placeholder 3"/>
          <p:cNvSpPr>
            <a:spLocks noGrp="1"/>
          </p:cNvSpPr>
          <p:nvPr>
            <p:ph type="sldNum" sz="quarter" idx="5"/>
          </p:nvPr>
        </p:nvSpPr>
        <p:spPr/>
        <p:txBody>
          <a:bodyPr/>
          <a:lstStyle/>
          <a:p>
            <a:fld id="{C287B861-3B23-7045-8DA0-FDD52E5F41AF}" type="slidenum">
              <a:rPr lang="en-US" smtClean="0"/>
              <a:t>9</a:t>
            </a:fld>
            <a:endParaRPr lang="en-US"/>
          </a:p>
        </p:txBody>
      </p:sp>
    </p:spTree>
    <p:extLst>
      <p:ext uri="{BB962C8B-B14F-4D97-AF65-F5344CB8AC3E}">
        <p14:creationId xmlns:p14="http://schemas.microsoft.com/office/powerpoint/2010/main" val="1671495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US Total Nonfarm (SA): CES0000000001</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Times New Roman" pitchFamily="18" charset="0"/>
                <a:ea typeface="+mn-ea"/>
                <a:cs typeface="+mn-cs"/>
              </a:rPr>
              <a:t>U.S. Unemployment Rate</a:t>
            </a:r>
            <a:r>
              <a:rPr lang="en-US" b="0" dirty="0"/>
              <a:t> </a:t>
            </a:r>
            <a:r>
              <a:rPr lang="en-US" sz="1200" b="0" i="0" u="none" strike="noStrike" kern="1200" dirty="0">
                <a:solidFill>
                  <a:schemeClr val="tx1"/>
                </a:solidFill>
                <a:effectLst/>
                <a:latin typeface="Times New Roman" pitchFamily="18" charset="0"/>
                <a:ea typeface="+mn-ea"/>
                <a:cs typeface="+mn-cs"/>
              </a:rPr>
              <a:t>LNS14000000</a:t>
            </a:r>
            <a:r>
              <a:rPr lang="en-US" b="0" dirty="0"/>
              <a:t> </a:t>
            </a:r>
            <a:endParaRPr lang="en-US" dirty="0"/>
          </a:p>
        </p:txBody>
      </p:sp>
      <p:sp>
        <p:nvSpPr>
          <p:cNvPr id="4" name="Slide Number Placeholder 3"/>
          <p:cNvSpPr>
            <a:spLocks noGrp="1"/>
          </p:cNvSpPr>
          <p:nvPr>
            <p:ph type="sldNum" sz="quarter" idx="10"/>
          </p:nvPr>
        </p:nvSpPr>
        <p:spPr/>
        <p:txBody>
          <a:bodyPr/>
          <a:lstStyle/>
          <a:p>
            <a:fld id="{18ADE611-5AB9-A04F-B0F1-60A5DD3B1928}" type="slidenum">
              <a:rPr lang="en-US" smtClean="0"/>
              <a:t>10</a:t>
            </a:fld>
            <a:endParaRPr lang="en-US"/>
          </a:p>
        </p:txBody>
      </p:sp>
    </p:spTree>
    <p:extLst>
      <p:ext uri="{BB962C8B-B14F-4D97-AF65-F5344CB8AC3E}">
        <p14:creationId xmlns:p14="http://schemas.microsoft.com/office/powerpoint/2010/main" val="336007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88C87DE-537D-1942-B285-BBF36A0C69FB}"/>
              </a:ext>
            </a:extLst>
          </p:cNvPr>
          <p:cNvGrpSpPr/>
          <p:nvPr/>
        </p:nvGrpSpPr>
        <p:grpSpPr>
          <a:xfrm>
            <a:off x="-689" y="0"/>
            <a:ext cx="6403289" cy="6858000"/>
            <a:chOff x="-689" y="0"/>
            <a:chExt cx="6403289" cy="6858000"/>
          </a:xfrm>
        </p:grpSpPr>
        <p:sp>
          <p:nvSpPr>
            <p:cNvPr id="7" name="Shape 10">
              <a:extLst>
                <a:ext uri="{FF2B5EF4-FFF2-40B4-BE49-F238E27FC236}">
                  <a16:creationId xmlns:a16="http://schemas.microsoft.com/office/drawing/2014/main" id="{88F3EA3B-14D1-3940-BD26-F08930C90008}"/>
                </a:ext>
              </a:extLst>
            </p:cNvPr>
            <p:cNvSpPr/>
            <p:nvPr/>
          </p:nvSpPr>
          <p:spPr>
            <a:xfrm flipH="1">
              <a:off x="-689" y="0"/>
              <a:ext cx="612648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latin typeface="Copperplate" panose="02000504000000020004" pitchFamily="2" charset="77"/>
              </a:endParaRPr>
            </a:p>
          </p:txBody>
        </p:sp>
        <p:sp>
          <p:nvSpPr>
            <p:cNvPr id="9" name="Shape 12">
              <a:extLst>
                <a:ext uri="{FF2B5EF4-FFF2-40B4-BE49-F238E27FC236}">
                  <a16:creationId xmlns:a16="http://schemas.microsoft.com/office/drawing/2014/main" id="{ACC23D92-79E1-114E-85BD-D3AB2691F200}"/>
                </a:ext>
              </a:extLst>
            </p:cNvPr>
            <p:cNvSpPr/>
            <p:nvPr/>
          </p:nvSpPr>
          <p:spPr>
            <a:xfrm>
              <a:off x="6128280" y="0"/>
              <a:ext cx="274320" cy="68580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algn="ctr">
                <a:buClr>
                  <a:srgbClr val="000000"/>
                </a:buClr>
                <a:buFont typeface="Arial"/>
                <a:buNone/>
              </a:pPr>
              <a:endParaRPr kern="0">
                <a:solidFill>
                  <a:srgbClr val="FFFFFF"/>
                </a:solidFill>
                <a:latin typeface="Copperplate" panose="02000504000000020004" pitchFamily="2" charset="77"/>
                <a:ea typeface="Calibri"/>
                <a:cs typeface="Calibri"/>
                <a:sym typeface="Calibri"/>
              </a:endParaRPr>
            </a:p>
          </p:txBody>
        </p:sp>
      </p:grpSp>
      <p:sp>
        <p:nvSpPr>
          <p:cNvPr id="2" name="Title 1"/>
          <p:cNvSpPr>
            <a:spLocks noGrp="1"/>
          </p:cNvSpPr>
          <p:nvPr>
            <p:ph type="ctrTitle"/>
          </p:nvPr>
        </p:nvSpPr>
        <p:spPr>
          <a:xfrm>
            <a:off x="276444" y="569468"/>
            <a:ext cx="5560827" cy="1727165"/>
          </a:xfrm>
        </p:spPr>
        <p:txBody>
          <a:bodyPr anchor="t">
            <a:normAutofit/>
          </a:bodyPr>
          <a:lstStyle>
            <a:lvl1pPr algn="ctr">
              <a:defRPr sz="4000" b="1">
                <a:solidFill>
                  <a:srgbClr val="002060"/>
                </a:solidFill>
                <a:latin typeface="Copperplate" panose="02000504000000020004" pitchFamily="2" charset="77"/>
                <a:ea typeface="MS UI Gothic" panose="020B0600070205080204" pitchFamily="34" charset="-128"/>
              </a:defRPr>
            </a:lvl1pPr>
          </a:lstStyle>
          <a:p>
            <a:r>
              <a:rPr lang="en-US" dirty="0"/>
              <a:t>Click to edit Master title style</a:t>
            </a:r>
          </a:p>
        </p:txBody>
      </p:sp>
      <p:pic>
        <p:nvPicPr>
          <p:cNvPr id="5" name="Picture 4" descr="ourlogo">
            <a:extLst>
              <a:ext uri="{FF2B5EF4-FFF2-40B4-BE49-F238E27FC236}">
                <a16:creationId xmlns:a16="http://schemas.microsoft.com/office/drawing/2014/main" id="{33AE1796-764D-FF47-AE9F-347D92430D4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99667" y="6148195"/>
            <a:ext cx="1600200" cy="616302"/>
          </a:xfrm>
          <a:prstGeom prst="rect">
            <a:avLst/>
          </a:prstGeom>
          <a:noFill/>
          <a:ln w="9525">
            <a:noFill/>
            <a:miter lim="800000"/>
            <a:headEnd/>
            <a:tailEnd/>
          </a:ln>
        </p:spPr>
      </p:pic>
      <p:sp>
        <p:nvSpPr>
          <p:cNvPr id="10" name="Text Placeholder 9">
            <a:extLst>
              <a:ext uri="{FF2B5EF4-FFF2-40B4-BE49-F238E27FC236}">
                <a16:creationId xmlns:a16="http://schemas.microsoft.com/office/drawing/2014/main" id="{1E1D0A78-4813-634E-814B-79196A509A84}"/>
              </a:ext>
            </a:extLst>
          </p:cNvPr>
          <p:cNvSpPr>
            <a:spLocks noGrp="1"/>
          </p:cNvSpPr>
          <p:nvPr>
            <p:ph type="body" sz="quarter" idx="11"/>
          </p:nvPr>
        </p:nvSpPr>
        <p:spPr>
          <a:xfrm>
            <a:off x="6864350" y="1185863"/>
            <a:ext cx="5011738" cy="1804987"/>
          </a:xfrm>
        </p:spPr>
        <p:txBody>
          <a:bodyPr/>
          <a:lstStyle>
            <a:lvl1pPr marL="0" indent="0">
              <a:buNone/>
              <a:defRPr>
                <a:latin typeface="Copperplate" panose="02000504000000020004" pitchFamily="2" charset="77"/>
                <a:ea typeface="MS UI Gothic" panose="020B0600070205080204" pitchFamily="34" charset="-128"/>
              </a:defRPr>
            </a:lvl1pPr>
          </a:lstStyle>
          <a:p>
            <a:pPr lvl="0"/>
            <a:r>
              <a:rPr lang="en-US"/>
              <a:t>Click to edit Master text styles</a:t>
            </a:r>
          </a:p>
        </p:txBody>
      </p:sp>
      <p:sp>
        <p:nvSpPr>
          <p:cNvPr id="14" name="Text Placeholder 13">
            <a:extLst>
              <a:ext uri="{FF2B5EF4-FFF2-40B4-BE49-F238E27FC236}">
                <a16:creationId xmlns:a16="http://schemas.microsoft.com/office/drawing/2014/main" id="{2BA2E3D9-8FAF-DF41-B2F5-C1CBDC88DFD5}"/>
              </a:ext>
            </a:extLst>
          </p:cNvPr>
          <p:cNvSpPr>
            <a:spLocks noGrp="1"/>
          </p:cNvSpPr>
          <p:nvPr>
            <p:ph type="body" sz="quarter" idx="12"/>
          </p:nvPr>
        </p:nvSpPr>
        <p:spPr>
          <a:xfrm>
            <a:off x="276225" y="2787650"/>
            <a:ext cx="5311775" cy="2078038"/>
          </a:xfrm>
        </p:spPr>
        <p:txBody>
          <a:bodyPr/>
          <a:lstStyle>
            <a:lvl1pPr marL="0" indent="0">
              <a:buNone/>
              <a:defRPr>
                <a:solidFill>
                  <a:srgbClr val="002060"/>
                </a:solidFill>
                <a:latin typeface="Copperplate" panose="02000504000000020004" pitchFamily="2" charset="77"/>
                <a:ea typeface="MS UI Gothic" panose="020B0600070205080204" pitchFamily="34" charset="-128"/>
              </a:defRPr>
            </a:lvl1pPr>
            <a:lvl2pPr marL="457200" indent="0">
              <a:buNone/>
              <a:defRPr>
                <a:solidFill>
                  <a:srgbClr val="F67031"/>
                </a:solidFill>
              </a:defRPr>
            </a:lvl2pPr>
            <a:lvl3pPr marL="914400" indent="0">
              <a:buNone/>
              <a:defRPr>
                <a:solidFill>
                  <a:srgbClr val="F67031"/>
                </a:solidFill>
              </a:defRPr>
            </a:lvl3pPr>
            <a:lvl4pPr marL="1371600" indent="0">
              <a:buNone/>
              <a:defRPr>
                <a:solidFill>
                  <a:srgbClr val="F67031"/>
                </a:solidFill>
              </a:defRPr>
            </a:lvl4pPr>
            <a:lvl5pPr marL="1828800" indent="0">
              <a:buNone/>
              <a:defRPr>
                <a:solidFill>
                  <a:srgbClr val="F67031"/>
                </a:solidFill>
              </a:defRPr>
            </a:lvl5pPr>
          </a:lstStyle>
          <a:p>
            <a:pPr lvl="0"/>
            <a:r>
              <a:rPr lang="en-US" dirty="0"/>
              <a:t>Click to edit Master text styles</a:t>
            </a:r>
          </a:p>
        </p:txBody>
      </p:sp>
    </p:spTree>
    <p:extLst>
      <p:ext uri="{BB962C8B-B14F-4D97-AF65-F5344CB8AC3E}">
        <p14:creationId xmlns:p14="http://schemas.microsoft.com/office/powerpoint/2010/main" val="1562612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Title Left-Whit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ADDC785-F7AA-1E44-AF0C-3D977407B105}"/>
              </a:ext>
            </a:extLst>
          </p:cNvPr>
          <p:cNvGrpSpPr/>
          <p:nvPr/>
        </p:nvGrpSpPr>
        <p:grpSpPr>
          <a:xfrm>
            <a:off x="-566" y="0"/>
            <a:ext cx="3480123" cy="6858000"/>
            <a:chOff x="-566" y="0"/>
            <a:chExt cx="3480123" cy="6858000"/>
          </a:xfrm>
        </p:grpSpPr>
        <p:sp>
          <p:nvSpPr>
            <p:cNvPr id="3" name="Shape 10">
              <a:extLst>
                <a:ext uri="{FF2B5EF4-FFF2-40B4-BE49-F238E27FC236}">
                  <a16:creationId xmlns:a16="http://schemas.microsoft.com/office/drawing/2014/main" id="{533299DF-CFAB-7440-9681-29F1D6F5A25D}"/>
                </a:ext>
              </a:extLst>
            </p:cNvPr>
            <p:cNvSpPr/>
            <p:nvPr/>
          </p:nvSpPr>
          <p:spPr>
            <a:xfrm flipH="1">
              <a:off x="-566" y="0"/>
              <a:ext cx="329184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15">
              <a:extLst>
                <a:ext uri="{FF2B5EF4-FFF2-40B4-BE49-F238E27FC236}">
                  <a16:creationId xmlns:a16="http://schemas.microsoft.com/office/drawing/2014/main" id="{68BD5D5B-826A-E04D-B23B-79E0A7951930}"/>
                </a:ext>
              </a:extLst>
            </p:cNvPr>
            <p:cNvSpPr/>
            <p:nvPr/>
          </p:nvSpPr>
          <p:spPr>
            <a:xfrm>
              <a:off x="329667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E74DF63B-2118-8B44-A6B4-A122C052C859}"/>
              </a:ext>
            </a:extLst>
          </p:cNvPr>
          <p:cNvSpPr>
            <a:spLocks noGrp="1"/>
          </p:cNvSpPr>
          <p:nvPr>
            <p:ph type="title" hasCustomPrompt="1"/>
          </p:nvPr>
        </p:nvSpPr>
        <p:spPr>
          <a:xfrm>
            <a:off x="273754" y="952149"/>
            <a:ext cx="2743200" cy="3100562"/>
          </a:xfrm>
        </p:spPr>
        <p:txBody>
          <a:bodyPr/>
          <a:lstStyle>
            <a:lvl1pPr>
              <a:defRPr b="1">
                <a:solidFill>
                  <a:srgbClr val="002060"/>
                </a:solidFill>
                <a:latin typeface="Copperplate" panose="02000504000000020004" pitchFamily="2" charset="77"/>
                <a:ea typeface="MS UI Gothic" panose="020B0600070205080204" pitchFamily="34" charset="-128"/>
              </a:defRPr>
            </a:lvl1pPr>
          </a:lstStyle>
          <a:p>
            <a:r>
              <a:rPr lang="en-US" dirty="0"/>
              <a:t>Click to add title</a:t>
            </a:r>
          </a:p>
        </p:txBody>
      </p:sp>
      <p:pic>
        <p:nvPicPr>
          <p:cNvPr id="10" name="Picture 9" descr="ourlogo">
            <a:extLst>
              <a:ext uri="{FF2B5EF4-FFF2-40B4-BE49-F238E27FC236}">
                <a16:creationId xmlns:a16="http://schemas.microsoft.com/office/drawing/2014/main" id="{2C2E57EF-270A-5A46-A337-312732DE1DA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99667" y="6148195"/>
            <a:ext cx="1600200" cy="616302"/>
          </a:xfrm>
          <a:prstGeom prst="rect">
            <a:avLst/>
          </a:prstGeom>
          <a:noFill/>
          <a:ln w="9525">
            <a:noFill/>
            <a:miter lim="800000"/>
            <a:headEnd/>
            <a:tailEnd/>
          </a:ln>
        </p:spPr>
      </p:pic>
      <p:sp>
        <p:nvSpPr>
          <p:cNvPr id="11" name="Text Placeholder 6">
            <a:extLst>
              <a:ext uri="{FF2B5EF4-FFF2-40B4-BE49-F238E27FC236}">
                <a16:creationId xmlns:a16="http://schemas.microsoft.com/office/drawing/2014/main" id="{53356195-ACFE-B646-B8E4-04D1764D448B}"/>
              </a:ext>
            </a:extLst>
          </p:cNvPr>
          <p:cNvSpPr>
            <a:spLocks noGrp="1"/>
          </p:cNvSpPr>
          <p:nvPr>
            <p:ph type="body" sz="quarter" idx="10" hasCustomPrompt="1"/>
          </p:nvPr>
        </p:nvSpPr>
        <p:spPr>
          <a:xfrm>
            <a:off x="0" y="6637867"/>
            <a:ext cx="5238750" cy="228600"/>
          </a:xfrm>
        </p:spPr>
        <p:txBody>
          <a:bodyPr>
            <a:noAutofit/>
          </a:bodyPr>
          <a:lstStyle>
            <a:lvl1pPr marL="0" indent="0">
              <a:buNone/>
              <a:defRPr sz="1100">
                <a:solidFill>
                  <a:schemeClr val="tx1"/>
                </a:solidFill>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Tree>
    <p:extLst>
      <p:ext uri="{BB962C8B-B14F-4D97-AF65-F5344CB8AC3E}">
        <p14:creationId xmlns:p14="http://schemas.microsoft.com/office/powerpoint/2010/main" val="1392799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147081" y="120577"/>
            <a:ext cx="11793281" cy="1017108"/>
          </a:xfrm>
        </p:spPr>
        <p:txBody>
          <a:bodyPr>
            <a:normAutofit/>
          </a:bodyPr>
          <a:lstStyle>
            <a:lvl1pPr>
              <a:defRPr sz="3000" b="1"/>
            </a:lvl1pPr>
          </a:lstStyle>
          <a:p>
            <a:r>
              <a:rPr lang="en-US"/>
              <a:t>Click to edit Master title style</a:t>
            </a:r>
            <a:endParaRPr lang="en-US" dirty="0"/>
          </a:p>
        </p:txBody>
      </p:sp>
      <p:pic>
        <p:nvPicPr>
          <p:cNvPr id="7" name="Picture 6" descr="ourlogo">
            <a:extLst>
              <a:ext uri="{FF2B5EF4-FFF2-40B4-BE49-F238E27FC236}">
                <a16:creationId xmlns:a16="http://schemas.microsoft.com/office/drawing/2014/main" id="{C12734C9-022D-CC40-82BE-6C84BF180B4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062" y="6156635"/>
            <a:ext cx="1600200" cy="616302"/>
          </a:xfrm>
          <a:prstGeom prst="rect">
            <a:avLst/>
          </a:prstGeom>
          <a:noFill/>
          <a:ln w="9525">
            <a:noFill/>
            <a:miter lim="800000"/>
            <a:headEnd/>
            <a:tailEnd/>
          </a:ln>
        </p:spPr>
      </p:pic>
    </p:spTree>
    <p:extLst>
      <p:ext uri="{BB962C8B-B14F-4D97-AF65-F5344CB8AC3E}">
        <p14:creationId xmlns:p14="http://schemas.microsoft.com/office/powerpoint/2010/main" val="1249978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ubtitle Left-Whit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ADDC785-F7AA-1E44-AF0C-3D977407B105}"/>
              </a:ext>
            </a:extLst>
          </p:cNvPr>
          <p:cNvGrpSpPr/>
          <p:nvPr/>
        </p:nvGrpSpPr>
        <p:grpSpPr>
          <a:xfrm>
            <a:off x="-565" y="0"/>
            <a:ext cx="5498116" cy="6858000"/>
            <a:chOff x="-566" y="0"/>
            <a:chExt cx="3480123" cy="6858000"/>
          </a:xfrm>
        </p:grpSpPr>
        <p:sp>
          <p:nvSpPr>
            <p:cNvPr id="3" name="Shape 10">
              <a:extLst>
                <a:ext uri="{FF2B5EF4-FFF2-40B4-BE49-F238E27FC236}">
                  <a16:creationId xmlns:a16="http://schemas.microsoft.com/office/drawing/2014/main" id="{533299DF-CFAB-7440-9681-29F1D6F5A25D}"/>
                </a:ext>
              </a:extLst>
            </p:cNvPr>
            <p:cNvSpPr/>
            <p:nvPr/>
          </p:nvSpPr>
          <p:spPr>
            <a:xfrm flipH="1">
              <a:off x="-566" y="0"/>
              <a:ext cx="329184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15">
              <a:extLst>
                <a:ext uri="{FF2B5EF4-FFF2-40B4-BE49-F238E27FC236}">
                  <a16:creationId xmlns:a16="http://schemas.microsoft.com/office/drawing/2014/main" id="{68BD5D5B-826A-E04D-B23B-79E0A7951930}"/>
                </a:ext>
              </a:extLst>
            </p:cNvPr>
            <p:cNvSpPr/>
            <p:nvPr/>
          </p:nvSpPr>
          <p:spPr>
            <a:xfrm>
              <a:off x="329667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E74DF63B-2118-8B44-A6B4-A122C052C859}"/>
              </a:ext>
            </a:extLst>
          </p:cNvPr>
          <p:cNvSpPr>
            <a:spLocks noGrp="1"/>
          </p:cNvSpPr>
          <p:nvPr>
            <p:ph type="title" hasCustomPrompt="1"/>
          </p:nvPr>
        </p:nvSpPr>
        <p:spPr>
          <a:xfrm>
            <a:off x="8191120" y="573007"/>
            <a:ext cx="2743200" cy="3100562"/>
          </a:xfrm>
        </p:spPr>
        <p:txBody>
          <a:bodyPr/>
          <a:lstStyle>
            <a:lvl1pPr>
              <a:lnSpc>
                <a:spcPct val="114000"/>
              </a:lnSpc>
              <a:defRPr b="1">
                <a:solidFill>
                  <a:schemeClr val="bg1"/>
                </a:solidFill>
                <a:latin typeface="Copperplate" panose="02000504000000020004" pitchFamily="2" charset="77"/>
                <a:ea typeface="MS UI Gothic" panose="020B0600070205080204" pitchFamily="34" charset="-128"/>
              </a:defRPr>
            </a:lvl1pPr>
          </a:lstStyle>
          <a:p>
            <a:r>
              <a:rPr lang="en-US" dirty="0"/>
              <a:t>Click to add title</a:t>
            </a:r>
          </a:p>
        </p:txBody>
      </p:sp>
      <p:pic>
        <p:nvPicPr>
          <p:cNvPr id="10" name="Picture 9" descr="ourlogo">
            <a:extLst>
              <a:ext uri="{FF2B5EF4-FFF2-40B4-BE49-F238E27FC236}">
                <a16:creationId xmlns:a16="http://schemas.microsoft.com/office/drawing/2014/main" id="{2C2E57EF-270A-5A46-A337-312732DE1DA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24" y="6230547"/>
            <a:ext cx="1600200" cy="616302"/>
          </a:xfrm>
          <a:prstGeom prst="rect">
            <a:avLst/>
          </a:prstGeom>
          <a:noFill/>
          <a:ln w="9525">
            <a:noFill/>
            <a:miter lim="800000"/>
            <a:headEnd/>
            <a:tailEnd/>
          </a:ln>
        </p:spPr>
      </p:pic>
    </p:spTree>
    <p:extLst>
      <p:ext uri="{BB962C8B-B14F-4D97-AF65-F5344CB8AC3E}">
        <p14:creationId xmlns:p14="http://schemas.microsoft.com/office/powerpoint/2010/main" val="336684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ubtitle Left-Orang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DC1D99-F196-A848-BA51-DE5C99C0012D}"/>
              </a:ext>
            </a:extLst>
          </p:cNvPr>
          <p:cNvGrpSpPr/>
          <p:nvPr/>
        </p:nvGrpSpPr>
        <p:grpSpPr>
          <a:xfrm>
            <a:off x="3981691" y="0"/>
            <a:ext cx="8216399" cy="6858000"/>
            <a:chOff x="3240017" y="0"/>
            <a:chExt cx="8958074" cy="6858000"/>
          </a:xfrm>
        </p:grpSpPr>
        <p:sp>
          <p:nvSpPr>
            <p:cNvPr id="3" name="Shape 10">
              <a:extLst>
                <a:ext uri="{FF2B5EF4-FFF2-40B4-BE49-F238E27FC236}">
                  <a16:creationId xmlns:a16="http://schemas.microsoft.com/office/drawing/2014/main" id="{533299DF-CFAB-7440-9681-29F1D6F5A25D}"/>
                </a:ext>
              </a:extLst>
            </p:cNvPr>
            <p:cNvSpPr/>
            <p:nvPr/>
          </p:nvSpPr>
          <p:spPr>
            <a:xfrm flipH="1">
              <a:off x="3419851" y="0"/>
              <a:ext cx="877824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 name="Shape 81">
              <a:extLst>
                <a:ext uri="{FF2B5EF4-FFF2-40B4-BE49-F238E27FC236}">
                  <a16:creationId xmlns:a16="http://schemas.microsoft.com/office/drawing/2014/main" id="{05190793-F7A0-1141-B41C-42B8F1063250}"/>
                </a:ext>
              </a:extLst>
            </p:cNvPr>
            <p:cNvSpPr/>
            <p:nvPr/>
          </p:nvSpPr>
          <p:spPr>
            <a:xfrm flipH="1">
              <a:off x="324001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E74DF63B-2118-8B44-A6B4-A122C052C859}"/>
              </a:ext>
            </a:extLst>
          </p:cNvPr>
          <p:cNvSpPr>
            <a:spLocks noGrp="1"/>
          </p:cNvSpPr>
          <p:nvPr>
            <p:ph type="title" hasCustomPrompt="1"/>
          </p:nvPr>
        </p:nvSpPr>
        <p:spPr>
          <a:xfrm>
            <a:off x="273754" y="952149"/>
            <a:ext cx="2743200" cy="3100562"/>
          </a:xfrm>
        </p:spPr>
        <p:txBody>
          <a:bodyPr/>
          <a:lstStyle>
            <a:lvl1pPr>
              <a:defRPr b="1">
                <a:latin typeface="Copperplate" panose="02000504000000020004" pitchFamily="2" charset="77"/>
                <a:ea typeface="MS UI Gothic" panose="020B0600070205080204" pitchFamily="34" charset="-128"/>
              </a:defRPr>
            </a:lvl1pPr>
          </a:lstStyle>
          <a:p>
            <a:r>
              <a:rPr lang="en-US" dirty="0"/>
              <a:t>Click to add title</a:t>
            </a:r>
          </a:p>
        </p:txBody>
      </p:sp>
      <p:pic>
        <p:nvPicPr>
          <p:cNvPr id="8" name="Picture 7" descr="ourlogo">
            <a:extLst>
              <a:ext uri="{FF2B5EF4-FFF2-40B4-BE49-F238E27FC236}">
                <a16:creationId xmlns:a16="http://schemas.microsoft.com/office/drawing/2014/main" id="{BEBA5FE3-EECD-4B4E-AA97-3724A51E098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499667" y="6148195"/>
            <a:ext cx="1600200" cy="616302"/>
          </a:xfrm>
          <a:prstGeom prst="rect">
            <a:avLst/>
          </a:prstGeom>
          <a:noFill/>
          <a:ln w="9525">
            <a:noFill/>
            <a:miter lim="800000"/>
            <a:headEnd/>
            <a:tailEnd/>
          </a:ln>
        </p:spPr>
      </p:pic>
    </p:spTree>
    <p:extLst>
      <p:ext uri="{BB962C8B-B14F-4D97-AF65-F5344CB8AC3E}">
        <p14:creationId xmlns:p14="http://schemas.microsoft.com/office/powerpoint/2010/main" val="1997180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Content-Title Top">
    <p:spTree>
      <p:nvGrpSpPr>
        <p:cNvPr id="1" name=""/>
        <p:cNvGrpSpPr/>
        <p:nvPr/>
      </p:nvGrpSpPr>
      <p:grpSpPr>
        <a:xfrm>
          <a:off x="0" y="0"/>
          <a:ext cx="0" cy="0"/>
          <a:chOff x="0" y="0"/>
          <a:chExt cx="0" cy="0"/>
        </a:xfrm>
      </p:grpSpPr>
      <p:sp>
        <p:nvSpPr>
          <p:cNvPr id="4" name="Shape 10">
            <a:extLst>
              <a:ext uri="{FF2B5EF4-FFF2-40B4-BE49-F238E27FC236}">
                <a16:creationId xmlns:a16="http://schemas.microsoft.com/office/drawing/2014/main" id="{34D95997-0DCE-284A-B684-9C30C01CC2AD}"/>
              </a:ext>
            </a:extLst>
          </p:cNvPr>
          <p:cNvSpPr/>
          <p:nvPr/>
        </p:nvSpPr>
        <p:spPr>
          <a:xfrm flipH="1">
            <a:off x="-10633" y="915528"/>
            <a:ext cx="12207240" cy="59436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285304" y="41553"/>
            <a:ext cx="10515600" cy="825722"/>
          </a:xfrm>
        </p:spPr>
        <p:txBody>
          <a:bodyPr>
            <a:normAutofit/>
          </a:bodyPr>
          <a:lstStyle>
            <a:lvl1pPr>
              <a:defRPr sz="3000" b="1">
                <a:latin typeface="MS UI Gothic" panose="020B0600070205080204" pitchFamily="34" charset="-128"/>
                <a:ea typeface="MS UI Gothic" panose="020B0600070205080204" pitchFamily="34" charset="-128"/>
              </a:defRPr>
            </a:lvl1pPr>
          </a:lstStyle>
          <a:p>
            <a:r>
              <a:rPr lang="en-US"/>
              <a:t>Click to edit Master title style</a:t>
            </a:r>
            <a:endParaRPr lang="en-US" dirty="0"/>
          </a:p>
        </p:txBody>
      </p:sp>
      <p:pic>
        <p:nvPicPr>
          <p:cNvPr id="3" name="Picture 2" descr="ourlogo">
            <a:extLst>
              <a:ext uri="{FF2B5EF4-FFF2-40B4-BE49-F238E27FC236}">
                <a16:creationId xmlns:a16="http://schemas.microsoft.com/office/drawing/2014/main" id="{CF389469-81A1-7349-99EC-680372517BC8}"/>
              </a:ext>
            </a:extLst>
          </p:cNvPr>
          <p:cNvPicPr>
            <a:picLocks noChangeAspect="1"/>
          </p:cNvPicPr>
          <p:nvPr/>
        </p:nvPicPr>
        <p:blipFill>
          <a:blip r:embed="rId2" cstate="print"/>
          <a:srcRect/>
          <a:stretch>
            <a:fillRect/>
          </a:stretch>
        </p:blipFill>
        <p:spPr bwMode="auto">
          <a:xfrm>
            <a:off x="46892" y="6235314"/>
            <a:ext cx="1600200" cy="616302"/>
          </a:xfrm>
          <a:prstGeom prst="rect">
            <a:avLst/>
          </a:prstGeom>
          <a:noFill/>
          <a:ln w="9525">
            <a:noFill/>
            <a:miter lim="800000"/>
            <a:headEnd/>
            <a:tailEnd/>
          </a:ln>
        </p:spPr>
      </p:pic>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6941527" y="6615028"/>
            <a:ext cx="5238750" cy="228600"/>
          </a:xfrm>
        </p:spPr>
        <p:txBody>
          <a:bodyPr>
            <a:noAutofit/>
          </a:bodyPr>
          <a:lstStyle>
            <a:lvl1pPr marL="0" indent="0" algn="r">
              <a:buNone/>
              <a:defRPr sz="1100">
                <a:solidFill>
                  <a:schemeClr val="tx1"/>
                </a:solidFill>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Tree>
    <p:extLst>
      <p:ext uri="{BB962C8B-B14F-4D97-AF65-F5344CB8AC3E}">
        <p14:creationId xmlns:p14="http://schemas.microsoft.com/office/powerpoint/2010/main" val="4179714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Title Top">
  <p:cSld name="2_Content-Title Top">
    <p:spTree>
      <p:nvGrpSpPr>
        <p:cNvPr id="1" name="Shape 20"/>
        <p:cNvGrpSpPr/>
        <p:nvPr/>
      </p:nvGrpSpPr>
      <p:grpSpPr>
        <a:xfrm>
          <a:off x="0" y="0"/>
          <a:ext cx="0" cy="0"/>
          <a:chOff x="0" y="0"/>
          <a:chExt cx="0" cy="0"/>
        </a:xfrm>
      </p:grpSpPr>
      <p:sp>
        <p:nvSpPr>
          <p:cNvPr id="21" name="Google Shape;21;p3"/>
          <p:cNvSpPr/>
          <p:nvPr/>
        </p:nvSpPr>
        <p:spPr>
          <a:xfrm flipH="1">
            <a:off x="-10633" y="915528"/>
            <a:ext cx="12207240" cy="594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22;p3"/>
          <p:cNvSpPr txBox="1">
            <a:spLocks noGrp="1"/>
          </p:cNvSpPr>
          <p:nvPr>
            <p:ph type="title"/>
          </p:nvPr>
        </p:nvSpPr>
        <p:spPr>
          <a:xfrm>
            <a:off x="285304" y="41553"/>
            <a:ext cx="10515600" cy="82572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000"/>
              <a:buFont typeface="Arial"/>
              <a:buNone/>
              <a:defRPr sz="30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 name="Google Shape;23;p3" descr="ourlogo"/>
          <p:cNvPicPr preferRelativeResize="0"/>
          <p:nvPr/>
        </p:nvPicPr>
        <p:blipFill rotWithShape="1">
          <a:blip r:embed="rId2">
            <a:alphaModFix/>
          </a:blip>
          <a:srcRect/>
          <a:stretch/>
        </p:blipFill>
        <p:spPr>
          <a:xfrm>
            <a:off x="10499667" y="6148195"/>
            <a:ext cx="1600200" cy="616302"/>
          </a:xfrm>
          <a:prstGeom prst="rect">
            <a:avLst/>
          </a:prstGeom>
          <a:noFill/>
          <a:ln>
            <a:noFill/>
          </a:ln>
        </p:spPr>
      </p:pic>
      <p:sp>
        <p:nvSpPr>
          <p:cNvPr id="24" name="Google Shape;24;p3"/>
          <p:cNvSpPr txBox="1">
            <a:spLocks noGrp="1"/>
          </p:cNvSpPr>
          <p:nvPr>
            <p:ph type="body" idx="1"/>
          </p:nvPr>
        </p:nvSpPr>
        <p:spPr>
          <a:xfrm>
            <a:off x="0" y="6637867"/>
            <a:ext cx="5238750" cy="228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572053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grpSp>
        <p:nvGrpSpPr>
          <p:cNvPr id="13" name="Google Shape;13;p2"/>
          <p:cNvGrpSpPr/>
          <p:nvPr/>
        </p:nvGrpSpPr>
        <p:grpSpPr>
          <a:xfrm>
            <a:off x="-689" y="0"/>
            <a:ext cx="6403289" cy="6858000"/>
            <a:chOff x="-689" y="0"/>
            <a:chExt cx="6403289" cy="6858000"/>
          </a:xfrm>
        </p:grpSpPr>
        <p:sp>
          <p:nvSpPr>
            <p:cNvPr id="14" name="Google Shape;14;p2"/>
            <p:cNvSpPr/>
            <p:nvPr/>
          </p:nvSpPr>
          <p:spPr>
            <a:xfrm flipH="1">
              <a:off x="-689" y="0"/>
              <a:ext cx="612648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5" name="Google Shape;15;p2"/>
            <p:cNvSpPr/>
            <p:nvPr/>
          </p:nvSpPr>
          <p:spPr>
            <a:xfrm>
              <a:off x="6128280" y="0"/>
              <a:ext cx="274320" cy="6858000"/>
            </a:xfrm>
            <a:prstGeom prst="rect">
              <a:avLst/>
            </a:prstGeom>
            <a:gradFill>
              <a:gsLst>
                <a:gs pos="0">
                  <a:srgbClr val="000014">
                    <a:alpha val="49411"/>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sp>
        <p:nvSpPr>
          <p:cNvPr id="16" name="Google Shape;16;p2"/>
          <p:cNvSpPr txBox="1">
            <a:spLocks noGrp="1"/>
          </p:cNvSpPr>
          <p:nvPr>
            <p:ph type="ctrTitle"/>
          </p:nvPr>
        </p:nvSpPr>
        <p:spPr>
          <a:xfrm>
            <a:off x="276444" y="569468"/>
            <a:ext cx="5560827" cy="1727165"/>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002060"/>
              </a:buClr>
              <a:buSzPts val="4000"/>
              <a:buFont typeface="Arial"/>
              <a:buNone/>
              <a:defRPr sz="4000" b="1">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7" name="Google Shape;17;p2" descr="ourlogo"/>
          <p:cNvPicPr preferRelativeResize="0"/>
          <p:nvPr/>
        </p:nvPicPr>
        <p:blipFill rotWithShape="1">
          <a:blip r:embed="rId2">
            <a:alphaModFix/>
          </a:blip>
          <a:srcRect/>
          <a:stretch/>
        </p:blipFill>
        <p:spPr>
          <a:xfrm>
            <a:off x="10499667" y="6148195"/>
            <a:ext cx="1600200" cy="616302"/>
          </a:xfrm>
          <a:prstGeom prst="rect">
            <a:avLst/>
          </a:prstGeom>
          <a:noFill/>
          <a:ln>
            <a:noFill/>
          </a:ln>
        </p:spPr>
      </p:pic>
      <p:sp>
        <p:nvSpPr>
          <p:cNvPr id="18" name="Google Shape;18;p2"/>
          <p:cNvSpPr txBox="1">
            <a:spLocks noGrp="1"/>
          </p:cNvSpPr>
          <p:nvPr>
            <p:ph type="body" idx="1"/>
          </p:nvPr>
        </p:nvSpPr>
        <p:spPr>
          <a:xfrm>
            <a:off x="6864350" y="1185863"/>
            <a:ext cx="5011738" cy="18049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2800"/>
              <a:buNone/>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2"/>
          <p:cNvSpPr txBox="1">
            <a:spLocks noGrp="1"/>
          </p:cNvSpPr>
          <p:nvPr>
            <p:ph type="body" idx="2"/>
          </p:nvPr>
        </p:nvSpPr>
        <p:spPr>
          <a:xfrm>
            <a:off x="276225" y="2787650"/>
            <a:ext cx="5311775" cy="207803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002060"/>
              </a:buClr>
              <a:buSzPts val="2800"/>
              <a:buNone/>
              <a:defRPr>
                <a:solidFill>
                  <a:srgbClr val="002060"/>
                </a:solidFill>
              </a:defRPr>
            </a:lvl1pPr>
            <a:lvl2pPr marL="914400" lvl="1" indent="-228600" algn="l">
              <a:lnSpc>
                <a:spcPct val="90000"/>
              </a:lnSpc>
              <a:spcBef>
                <a:spcPts val="500"/>
              </a:spcBef>
              <a:spcAft>
                <a:spcPts val="0"/>
              </a:spcAft>
              <a:buClr>
                <a:srgbClr val="F67031"/>
              </a:buClr>
              <a:buSzPts val="2400"/>
              <a:buNone/>
              <a:defRPr>
                <a:solidFill>
                  <a:srgbClr val="F67031"/>
                </a:solidFill>
              </a:defRPr>
            </a:lvl2pPr>
            <a:lvl3pPr marL="1371600" lvl="2" indent="-228600" algn="l">
              <a:lnSpc>
                <a:spcPct val="90000"/>
              </a:lnSpc>
              <a:spcBef>
                <a:spcPts val="500"/>
              </a:spcBef>
              <a:spcAft>
                <a:spcPts val="0"/>
              </a:spcAft>
              <a:buClr>
                <a:srgbClr val="F67031"/>
              </a:buClr>
              <a:buSzPts val="2000"/>
              <a:buNone/>
              <a:defRPr>
                <a:solidFill>
                  <a:srgbClr val="F67031"/>
                </a:solidFill>
              </a:defRPr>
            </a:lvl3pPr>
            <a:lvl4pPr marL="1828800" lvl="3" indent="-228600" algn="l">
              <a:lnSpc>
                <a:spcPct val="90000"/>
              </a:lnSpc>
              <a:spcBef>
                <a:spcPts val="500"/>
              </a:spcBef>
              <a:spcAft>
                <a:spcPts val="0"/>
              </a:spcAft>
              <a:buClr>
                <a:srgbClr val="F67031"/>
              </a:buClr>
              <a:buSzPts val="1800"/>
              <a:buNone/>
              <a:defRPr>
                <a:solidFill>
                  <a:srgbClr val="F67031"/>
                </a:solidFill>
              </a:defRPr>
            </a:lvl4pPr>
            <a:lvl5pPr marL="2286000" lvl="4" indent="-228600" algn="l">
              <a:lnSpc>
                <a:spcPct val="90000"/>
              </a:lnSpc>
              <a:spcBef>
                <a:spcPts val="500"/>
              </a:spcBef>
              <a:spcAft>
                <a:spcPts val="0"/>
              </a:spcAft>
              <a:buClr>
                <a:srgbClr val="F67031"/>
              </a:buClr>
              <a:buSzPts val="1800"/>
              <a:buNone/>
              <a:defRPr>
                <a:solidFill>
                  <a:srgbClr val="F6703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93361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Title Top">
  <p:cSld name="Content-Title Top">
    <p:spTree>
      <p:nvGrpSpPr>
        <p:cNvPr id="1" name="Shape 20"/>
        <p:cNvGrpSpPr/>
        <p:nvPr/>
      </p:nvGrpSpPr>
      <p:grpSpPr>
        <a:xfrm>
          <a:off x="0" y="0"/>
          <a:ext cx="0" cy="0"/>
          <a:chOff x="0" y="0"/>
          <a:chExt cx="0" cy="0"/>
        </a:xfrm>
      </p:grpSpPr>
      <p:sp>
        <p:nvSpPr>
          <p:cNvPr id="21" name="Google Shape;21;p3"/>
          <p:cNvSpPr/>
          <p:nvPr/>
        </p:nvSpPr>
        <p:spPr>
          <a:xfrm flipH="1">
            <a:off x="-10633" y="915528"/>
            <a:ext cx="12207240" cy="5943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2" name="Google Shape;22;p3"/>
          <p:cNvSpPr txBox="1">
            <a:spLocks noGrp="1"/>
          </p:cNvSpPr>
          <p:nvPr>
            <p:ph type="title"/>
          </p:nvPr>
        </p:nvSpPr>
        <p:spPr>
          <a:xfrm>
            <a:off x="285304" y="41553"/>
            <a:ext cx="10515600" cy="82572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000"/>
              <a:buFont typeface="Arial"/>
              <a:buNone/>
              <a:defRPr sz="30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3" name="Google Shape;23;p3" descr="ourlogo"/>
          <p:cNvPicPr preferRelativeResize="0"/>
          <p:nvPr/>
        </p:nvPicPr>
        <p:blipFill rotWithShape="1">
          <a:blip r:embed="rId2">
            <a:alphaModFix/>
          </a:blip>
          <a:srcRect/>
          <a:stretch/>
        </p:blipFill>
        <p:spPr>
          <a:xfrm>
            <a:off x="10499667" y="6148195"/>
            <a:ext cx="1600200" cy="616302"/>
          </a:xfrm>
          <a:prstGeom prst="rect">
            <a:avLst/>
          </a:prstGeom>
          <a:noFill/>
          <a:ln>
            <a:noFill/>
          </a:ln>
        </p:spPr>
      </p:pic>
      <p:sp>
        <p:nvSpPr>
          <p:cNvPr id="24" name="Google Shape;24;p3"/>
          <p:cNvSpPr txBox="1">
            <a:spLocks noGrp="1"/>
          </p:cNvSpPr>
          <p:nvPr>
            <p:ph type="body" idx="1"/>
          </p:nvPr>
        </p:nvSpPr>
        <p:spPr>
          <a:xfrm>
            <a:off x="0" y="6637867"/>
            <a:ext cx="5238750" cy="228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04789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Title Top Bottom Bar">
  <p:cSld name="Content-Title Top Bottom Bar">
    <p:spTree>
      <p:nvGrpSpPr>
        <p:cNvPr id="1" name="Shape 25"/>
        <p:cNvGrpSpPr/>
        <p:nvPr/>
      </p:nvGrpSpPr>
      <p:grpSpPr>
        <a:xfrm>
          <a:off x="0" y="0"/>
          <a:ext cx="0" cy="0"/>
          <a:chOff x="0" y="0"/>
          <a:chExt cx="0" cy="0"/>
        </a:xfrm>
      </p:grpSpPr>
      <p:sp>
        <p:nvSpPr>
          <p:cNvPr id="26" name="Google Shape;26;p4"/>
          <p:cNvSpPr/>
          <p:nvPr/>
        </p:nvSpPr>
        <p:spPr>
          <a:xfrm flipH="1">
            <a:off x="-10633" y="1127"/>
            <a:ext cx="12207240" cy="603504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7" name="Google Shape;27;p4"/>
          <p:cNvSpPr txBox="1">
            <a:spLocks noGrp="1"/>
          </p:cNvSpPr>
          <p:nvPr>
            <p:ph type="title"/>
          </p:nvPr>
        </p:nvSpPr>
        <p:spPr>
          <a:xfrm>
            <a:off x="285304" y="120576"/>
            <a:ext cx="10515600" cy="82572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2060"/>
              </a:buClr>
              <a:buSzPts val="3000"/>
              <a:buFont typeface="Arial"/>
              <a:buNone/>
              <a:defRPr sz="3000" b="1">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8" name="Google Shape;28;p4" descr="ourlogo"/>
          <p:cNvPicPr preferRelativeResize="0"/>
          <p:nvPr/>
        </p:nvPicPr>
        <p:blipFill rotWithShape="1">
          <a:blip r:embed="rId2">
            <a:alphaModFix/>
          </a:blip>
          <a:srcRect/>
          <a:stretch/>
        </p:blipFill>
        <p:spPr>
          <a:xfrm>
            <a:off x="10499667" y="6148195"/>
            <a:ext cx="1600200" cy="616302"/>
          </a:xfrm>
          <a:prstGeom prst="rect">
            <a:avLst/>
          </a:prstGeom>
          <a:noFill/>
          <a:ln>
            <a:noFill/>
          </a:ln>
        </p:spPr>
      </p:pic>
      <p:sp>
        <p:nvSpPr>
          <p:cNvPr id="29" name="Google Shape;29;p4"/>
          <p:cNvSpPr txBox="1">
            <a:spLocks noGrp="1"/>
          </p:cNvSpPr>
          <p:nvPr>
            <p:ph type="body" idx="1"/>
          </p:nvPr>
        </p:nvSpPr>
        <p:spPr>
          <a:xfrm>
            <a:off x="0" y="6637867"/>
            <a:ext cx="5238750" cy="228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None/>
              <a:defRPr sz="1100">
                <a:solidFill>
                  <a:schemeClr val="lt1"/>
                </a:solidFill>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26756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147081" y="120577"/>
            <a:ext cx="11793281" cy="1017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3000"/>
              <a:buFont typeface="Arial"/>
              <a:buNone/>
              <a:defRPr sz="3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2" name="Google Shape;32;p5" descr="ourlogo"/>
          <p:cNvPicPr preferRelativeResize="0"/>
          <p:nvPr/>
        </p:nvPicPr>
        <p:blipFill rotWithShape="1">
          <a:blip r:embed="rId2">
            <a:alphaModFix/>
          </a:blip>
          <a:srcRect/>
          <a:stretch/>
        </p:blipFill>
        <p:spPr>
          <a:xfrm>
            <a:off x="85062" y="6156635"/>
            <a:ext cx="1600200" cy="616302"/>
          </a:xfrm>
          <a:prstGeom prst="rect">
            <a:avLst/>
          </a:prstGeom>
          <a:noFill/>
          <a:ln>
            <a:noFill/>
          </a:ln>
        </p:spPr>
      </p:pic>
    </p:spTree>
    <p:extLst>
      <p:ext uri="{BB962C8B-B14F-4D97-AF65-F5344CB8AC3E}">
        <p14:creationId xmlns:p14="http://schemas.microsoft.com/office/powerpoint/2010/main" val="1578525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Revers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ADF911-3D9A-5146-9585-2D2C13BB0477}"/>
              </a:ext>
            </a:extLst>
          </p:cNvPr>
          <p:cNvGrpSpPr/>
          <p:nvPr/>
        </p:nvGrpSpPr>
        <p:grpSpPr>
          <a:xfrm>
            <a:off x="6163839" y="0"/>
            <a:ext cx="6031998" cy="6858000"/>
            <a:chOff x="6163839" y="0"/>
            <a:chExt cx="6031998" cy="6858000"/>
          </a:xfrm>
        </p:grpSpPr>
        <p:sp>
          <p:nvSpPr>
            <p:cNvPr id="7" name="Shape 10">
              <a:extLst>
                <a:ext uri="{FF2B5EF4-FFF2-40B4-BE49-F238E27FC236}">
                  <a16:creationId xmlns:a16="http://schemas.microsoft.com/office/drawing/2014/main" id="{88F3EA3B-14D1-3940-BD26-F08930C90008}"/>
                </a:ext>
              </a:extLst>
            </p:cNvPr>
            <p:cNvSpPr/>
            <p:nvPr/>
          </p:nvSpPr>
          <p:spPr>
            <a:xfrm flipH="1">
              <a:off x="6343677" y="0"/>
              <a:ext cx="585216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81">
              <a:extLst>
                <a:ext uri="{FF2B5EF4-FFF2-40B4-BE49-F238E27FC236}">
                  <a16:creationId xmlns:a16="http://schemas.microsoft.com/office/drawing/2014/main" id="{346F9D52-3D61-894D-AD5E-B0E6C15CC90B}"/>
                </a:ext>
              </a:extLst>
            </p:cNvPr>
            <p:cNvSpPr/>
            <p:nvPr/>
          </p:nvSpPr>
          <p:spPr>
            <a:xfrm flipH="1">
              <a:off x="6163839"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2" name="Picture 11" descr="ourlogo">
            <a:extLst>
              <a:ext uri="{FF2B5EF4-FFF2-40B4-BE49-F238E27FC236}">
                <a16:creationId xmlns:a16="http://schemas.microsoft.com/office/drawing/2014/main" id="{9D887A11-394C-E04F-923F-9AC73AB549E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062" y="6156635"/>
            <a:ext cx="1600200" cy="616302"/>
          </a:xfrm>
          <a:prstGeom prst="rect">
            <a:avLst/>
          </a:prstGeom>
          <a:noFill/>
          <a:ln w="9525">
            <a:noFill/>
            <a:miter lim="800000"/>
            <a:headEnd/>
            <a:tailEnd/>
          </a:ln>
        </p:spPr>
      </p:pic>
      <p:sp>
        <p:nvSpPr>
          <p:cNvPr id="5" name="Title 4">
            <a:extLst>
              <a:ext uri="{FF2B5EF4-FFF2-40B4-BE49-F238E27FC236}">
                <a16:creationId xmlns:a16="http://schemas.microsoft.com/office/drawing/2014/main" id="{60C275AF-30AD-C64A-AE51-1CF5550A154C}"/>
              </a:ext>
            </a:extLst>
          </p:cNvPr>
          <p:cNvSpPr>
            <a:spLocks noGrp="1"/>
          </p:cNvSpPr>
          <p:nvPr>
            <p:ph type="title"/>
          </p:nvPr>
        </p:nvSpPr>
        <p:spPr>
          <a:xfrm>
            <a:off x="6795911" y="398994"/>
            <a:ext cx="5091287" cy="1325563"/>
          </a:xfrm>
        </p:spPr>
        <p:txBody>
          <a:bodyPr>
            <a:normAutofit/>
          </a:bodyPr>
          <a:lstStyle>
            <a:lvl1pPr>
              <a:defRPr sz="4000" b="1">
                <a:solidFill>
                  <a:srgbClr val="002060"/>
                </a:solidFill>
                <a:latin typeface="Copperplate" panose="02000504000000020004" pitchFamily="2" charset="77"/>
                <a:ea typeface="MS UI Gothic" panose="020B0600070205080204" pitchFamily="34" charset="-128"/>
              </a:defRPr>
            </a:lvl1pPr>
          </a:lstStyle>
          <a:p>
            <a:r>
              <a:rPr lang="en-US" dirty="0"/>
              <a:t>Click to edit Master title style</a:t>
            </a:r>
          </a:p>
        </p:txBody>
      </p:sp>
    </p:spTree>
    <p:extLst>
      <p:ext uri="{BB962C8B-B14F-4D97-AF65-F5344CB8AC3E}">
        <p14:creationId xmlns:p14="http://schemas.microsoft.com/office/powerpoint/2010/main" val="4048194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Reverse">
  <p:cSld name="Title Slide-Reverse">
    <p:spTree>
      <p:nvGrpSpPr>
        <p:cNvPr id="1" name="Shape 33"/>
        <p:cNvGrpSpPr/>
        <p:nvPr/>
      </p:nvGrpSpPr>
      <p:grpSpPr>
        <a:xfrm>
          <a:off x="0" y="0"/>
          <a:ext cx="0" cy="0"/>
          <a:chOff x="0" y="0"/>
          <a:chExt cx="0" cy="0"/>
        </a:xfrm>
      </p:grpSpPr>
      <p:grpSp>
        <p:nvGrpSpPr>
          <p:cNvPr id="34" name="Google Shape;34;p6"/>
          <p:cNvGrpSpPr/>
          <p:nvPr/>
        </p:nvGrpSpPr>
        <p:grpSpPr>
          <a:xfrm>
            <a:off x="6163839" y="0"/>
            <a:ext cx="6031998" cy="6858000"/>
            <a:chOff x="6163839" y="0"/>
            <a:chExt cx="6031998" cy="6858000"/>
          </a:xfrm>
        </p:grpSpPr>
        <p:sp>
          <p:nvSpPr>
            <p:cNvPr id="35" name="Google Shape;35;p6"/>
            <p:cNvSpPr/>
            <p:nvPr/>
          </p:nvSpPr>
          <p:spPr>
            <a:xfrm flipH="1">
              <a:off x="6343677" y="0"/>
              <a:ext cx="585216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6" name="Google Shape;36;p6"/>
            <p:cNvSpPr/>
            <p:nvPr/>
          </p:nvSpPr>
          <p:spPr>
            <a:xfrm flipH="1">
              <a:off x="6163839"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grpSp>
      <p:pic>
        <p:nvPicPr>
          <p:cNvPr id="37" name="Google Shape;37;p6" descr="ourlogo"/>
          <p:cNvPicPr preferRelativeResize="0"/>
          <p:nvPr/>
        </p:nvPicPr>
        <p:blipFill rotWithShape="1">
          <a:blip r:embed="rId2">
            <a:alphaModFix/>
          </a:blip>
          <a:srcRect/>
          <a:stretch/>
        </p:blipFill>
        <p:spPr>
          <a:xfrm>
            <a:off x="85062" y="6156635"/>
            <a:ext cx="1600200" cy="616302"/>
          </a:xfrm>
          <a:prstGeom prst="rect">
            <a:avLst/>
          </a:prstGeom>
          <a:noFill/>
          <a:ln>
            <a:noFill/>
          </a:ln>
        </p:spPr>
      </p:pic>
      <p:sp>
        <p:nvSpPr>
          <p:cNvPr id="38" name="Google Shape;38;p6"/>
          <p:cNvSpPr txBox="1">
            <a:spLocks noGrp="1"/>
          </p:cNvSpPr>
          <p:nvPr>
            <p:ph type="title"/>
          </p:nvPr>
        </p:nvSpPr>
        <p:spPr>
          <a:xfrm>
            <a:off x="6795911" y="398994"/>
            <a:ext cx="5091287"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2060"/>
              </a:buClr>
              <a:buSzPts val="4000"/>
              <a:buFont typeface="Arial"/>
              <a:buNone/>
              <a:defRPr sz="4000" b="1">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298644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ubtitle Left-Orange">
  <p:cSld name="Subtitle Left-Orange">
    <p:spTree>
      <p:nvGrpSpPr>
        <p:cNvPr id="1" name="Shape 39"/>
        <p:cNvGrpSpPr/>
        <p:nvPr/>
      </p:nvGrpSpPr>
      <p:grpSpPr>
        <a:xfrm>
          <a:off x="0" y="0"/>
          <a:ext cx="0" cy="0"/>
          <a:chOff x="0" y="0"/>
          <a:chExt cx="0" cy="0"/>
        </a:xfrm>
      </p:grpSpPr>
      <p:grpSp>
        <p:nvGrpSpPr>
          <p:cNvPr id="40" name="Google Shape;40;p7"/>
          <p:cNvGrpSpPr/>
          <p:nvPr/>
        </p:nvGrpSpPr>
        <p:grpSpPr>
          <a:xfrm>
            <a:off x="3240017" y="0"/>
            <a:ext cx="8958074" cy="6858000"/>
            <a:chOff x="3240017" y="0"/>
            <a:chExt cx="8958074" cy="6858000"/>
          </a:xfrm>
        </p:grpSpPr>
        <p:sp>
          <p:nvSpPr>
            <p:cNvPr id="41" name="Google Shape;41;p7"/>
            <p:cNvSpPr/>
            <p:nvPr/>
          </p:nvSpPr>
          <p:spPr>
            <a:xfrm flipH="1">
              <a:off x="3419851" y="0"/>
              <a:ext cx="877824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2" name="Google Shape;42;p7"/>
            <p:cNvSpPr/>
            <p:nvPr/>
          </p:nvSpPr>
          <p:spPr>
            <a:xfrm flipH="1">
              <a:off x="324001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grpSp>
      <p:sp>
        <p:nvSpPr>
          <p:cNvPr id="43" name="Google Shape;43;p7"/>
          <p:cNvSpPr txBox="1">
            <a:spLocks noGrp="1"/>
          </p:cNvSpPr>
          <p:nvPr>
            <p:ph type="title"/>
          </p:nvPr>
        </p:nvSpPr>
        <p:spPr>
          <a:xfrm>
            <a:off x="273754" y="952149"/>
            <a:ext cx="2743200" cy="3100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44" name="Google Shape;44;p7" descr="ourlogo"/>
          <p:cNvPicPr preferRelativeResize="0"/>
          <p:nvPr/>
        </p:nvPicPr>
        <p:blipFill rotWithShape="1">
          <a:blip r:embed="rId2">
            <a:alphaModFix/>
          </a:blip>
          <a:srcRect/>
          <a:stretch/>
        </p:blipFill>
        <p:spPr>
          <a:xfrm>
            <a:off x="85062" y="6156635"/>
            <a:ext cx="1600200" cy="616302"/>
          </a:xfrm>
          <a:prstGeom prst="rect">
            <a:avLst/>
          </a:prstGeom>
          <a:noFill/>
          <a:ln>
            <a:noFill/>
          </a:ln>
        </p:spPr>
      </p:pic>
    </p:spTree>
    <p:extLst>
      <p:ext uri="{BB962C8B-B14F-4D97-AF65-F5344CB8AC3E}">
        <p14:creationId xmlns:p14="http://schemas.microsoft.com/office/powerpoint/2010/main" val="3498324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ubtitle Left-White">
  <p:cSld name="Subtitle Left-White">
    <p:spTree>
      <p:nvGrpSpPr>
        <p:cNvPr id="1" name="Shape 45"/>
        <p:cNvGrpSpPr/>
        <p:nvPr/>
      </p:nvGrpSpPr>
      <p:grpSpPr>
        <a:xfrm>
          <a:off x="0" y="0"/>
          <a:ext cx="0" cy="0"/>
          <a:chOff x="0" y="0"/>
          <a:chExt cx="0" cy="0"/>
        </a:xfrm>
      </p:grpSpPr>
      <p:grpSp>
        <p:nvGrpSpPr>
          <p:cNvPr id="46" name="Google Shape;46;p8"/>
          <p:cNvGrpSpPr/>
          <p:nvPr/>
        </p:nvGrpSpPr>
        <p:grpSpPr>
          <a:xfrm>
            <a:off x="-566" y="0"/>
            <a:ext cx="3480123" cy="6858000"/>
            <a:chOff x="-566" y="0"/>
            <a:chExt cx="3480123" cy="6858000"/>
          </a:xfrm>
        </p:grpSpPr>
        <p:sp>
          <p:nvSpPr>
            <p:cNvPr id="47" name="Google Shape;47;p8"/>
            <p:cNvSpPr/>
            <p:nvPr/>
          </p:nvSpPr>
          <p:spPr>
            <a:xfrm flipH="1">
              <a:off x="-566" y="0"/>
              <a:ext cx="329184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48" name="Google Shape;48;p8"/>
            <p:cNvSpPr/>
            <p:nvPr/>
          </p:nvSpPr>
          <p:spPr>
            <a:xfrm>
              <a:off x="329667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grpSp>
      <p:sp>
        <p:nvSpPr>
          <p:cNvPr id="49" name="Google Shape;49;p8"/>
          <p:cNvSpPr txBox="1">
            <a:spLocks noGrp="1"/>
          </p:cNvSpPr>
          <p:nvPr>
            <p:ph type="title"/>
          </p:nvPr>
        </p:nvSpPr>
        <p:spPr>
          <a:xfrm>
            <a:off x="273754" y="952149"/>
            <a:ext cx="2743200" cy="3100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2060"/>
              </a:buClr>
              <a:buSzPts val="4400"/>
              <a:buFont typeface="Arial"/>
              <a:buNone/>
              <a:defRPr b="1">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0" name="Google Shape;50;p8" descr="ourlogo"/>
          <p:cNvPicPr preferRelativeResize="0"/>
          <p:nvPr/>
        </p:nvPicPr>
        <p:blipFill rotWithShape="1">
          <a:blip r:embed="rId2">
            <a:alphaModFix/>
          </a:blip>
          <a:srcRect/>
          <a:stretch/>
        </p:blipFill>
        <p:spPr>
          <a:xfrm>
            <a:off x="10499667" y="6148195"/>
            <a:ext cx="1600200" cy="616302"/>
          </a:xfrm>
          <a:prstGeom prst="rect">
            <a:avLst/>
          </a:prstGeom>
          <a:noFill/>
          <a:ln>
            <a:noFill/>
          </a:ln>
        </p:spPr>
      </p:pic>
    </p:spTree>
    <p:extLst>
      <p:ext uri="{BB962C8B-B14F-4D97-AF65-F5344CB8AC3E}">
        <p14:creationId xmlns:p14="http://schemas.microsoft.com/office/powerpoint/2010/main" val="2472259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ontent-Title Left-Orange">
  <p:cSld name="Content-Title Left-Orange">
    <p:spTree>
      <p:nvGrpSpPr>
        <p:cNvPr id="1" name="Shape 51"/>
        <p:cNvGrpSpPr/>
        <p:nvPr/>
      </p:nvGrpSpPr>
      <p:grpSpPr>
        <a:xfrm>
          <a:off x="0" y="0"/>
          <a:ext cx="0" cy="0"/>
          <a:chOff x="0" y="0"/>
          <a:chExt cx="0" cy="0"/>
        </a:xfrm>
      </p:grpSpPr>
      <p:grpSp>
        <p:nvGrpSpPr>
          <p:cNvPr id="52" name="Google Shape;52;p9"/>
          <p:cNvGrpSpPr/>
          <p:nvPr/>
        </p:nvGrpSpPr>
        <p:grpSpPr>
          <a:xfrm>
            <a:off x="3240017" y="0"/>
            <a:ext cx="8958074" cy="6858000"/>
            <a:chOff x="3240017" y="0"/>
            <a:chExt cx="8958074" cy="6858000"/>
          </a:xfrm>
        </p:grpSpPr>
        <p:sp>
          <p:nvSpPr>
            <p:cNvPr id="53" name="Google Shape;53;p9"/>
            <p:cNvSpPr/>
            <p:nvPr/>
          </p:nvSpPr>
          <p:spPr>
            <a:xfrm flipH="1">
              <a:off x="3419851" y="0"/>
              <a:ext cx="877824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54" name="Google Shape;54;p9"/>
            <p:cNvSpPr/>
            <p:nvPr/>
          </p:nvSpPr>
          <p:spPr>
            <a:xfrm flipH="1">
              <a:off x="324001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grpSp>
      <p:sp>
        <p:nvSpPr>
          <p:cNvPr id="55" name="Google Shape;55;p9"/>
          <p:cNvSpPr txBox="1">
            <a:spLocks noGrp="1"/>
          </p:cNvSpPr>
          <p:nvPr>
            <p:ph type="title"/>
          </p:nvPr>
        </p:nvSpPr>
        <p:spPr>
          <a:xfrm>
            <a:off x="273754" y="952149"/>
            <a:ext cx="2743200" cy="3100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400"/>
              <a:buFont typeface="Arial"/>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6" name="Google Shape;56;p9" descr="ourlogo"/>
          <p:cNvPicPr preferRelativeResize="0"/>
          <p:nvPr/>
        </p:nvPicPr>
        <p:blipFill rotWithShape="1">
          <a:blip r:embed="rId2">
            <a:alphaModFix/>
          </a:blip>
          <a:srcRect/>
          <a:stretch/>
        </p:blipFill>
        <p:spPr>
          <a:xfrm>
            <a:off x="85062" y="6156635"/>
            <a:ext cx="1600200" cy="616302"/>
          </a:xfrm>
          <a:prstGeom prst="rect">
            <a:avLst/>
          </a:prstGeom>
          <a:noFill/>
          <a:ln>
            <a:noFill/>
          </a:ln>
        </p:spPr>
      </p:pic>
      <p:sp>
        <p:nvSpPr>
          <p:cNvPr id="57" name="Google Shape;57;p9"/>
          <p:cNvSpPr txBox="1">
            <a:spLocks noGrp="1"/>
          </p:cNvSpPr>
          <p:nvPr>
            <p:ph type="body" idx="1"/>
          </p:nvPr>
        </p:nvSpPr>
        <p:spPr>
          <a:xfrm>
            <a:off x="6953963" y="6637867"/>
            <a:ext cx="5238750" cy="228600"/>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10925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Title Left-White">
  <p:cSld name="Content-Title Left-White">
    <p:spTree>
      <p:nvGrpSpPr>
        <p:cNvPr id="1" name="Shape 58"/>
        <p:cNvGrpSpPr/>
        <p:nvPr/>
      </p:nvGrpSpPr>
      <p:grpSpPr>
        <a:xfrm>
          <a:off x="0" y="0"/>
          <a:ext cx="0" cy="0"/>
          <a:chOff x="0" y="0"/>
          <a:chExt cx="0" cy="0"/>
        </a:xfrm>
      </p:grpSpPr>
      <p:grpSp>
        <p:nvGrpSpPr>
          <p:cNvPr id="59" name="Google Shape;59;p10"/>
          <p:cNvGrpSpPr/>
          <p:nvPr/>
        </p:nvGrpSpPr>
        <p:grpSpPr>
          <a:xfrm>
            <a:off x="-566" y="0"/>
            <a:ext cx="3480123" cy="6858000"/>
            <a:chOff x="-566" y="0"/>
            <a:chExt cx="3480123" cy="6858000"/>
          </a:xfrm>
        </p:grpSpPr>
        <p:sp>
          <p:nvSpPr>
            <p:cNvPr id="60" name="Google Shape;60;p10"/>
            <p:cNvSpPr/>
            <p:nvPr/>
          </p:nvSpPr>
          <p:spPr>
            <a:xfrm flipH="1">
              <a:off x="-566" y="0"/>
              <a:ext cx="329184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61" name="Google Shape;61;p10"/>
            <p:cNvSpPr/>
            <p:nvPr/>
          </p:nvSpPr>
          <p:spPr>
            <a:xfrm>
              <a:off x="329667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grpSp>
      <p:sp>
        <p:nvSpPr>
          <p:cNvPr id="62" name="Google Shape;62;p10"/>
          <p:cNvSpPr txBox="1">
            <a:spLocks noGrp="1"/>
          </p:cNvSpPr>
          <p:nvPr>
            <p:ph type="title"/>
          </p:nvPr>
        </p:nvSpPr>
        <p:spPr>
          <a:xfrm>
            <a:off x="273754" y="952149"/>
            <a:ext cx="2743200" cy="31005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02060"/>
              </a:buClr>
              <a:buSzPts val="4400"/>
              <a:buFont typeface="Arial"/>
              <a:buNone/>
              <a:defRPr b="1">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63" name="Google Shape;63;p10" descr="ourlogo"/>
          <p:cNvPicPr preferRelativeResize="0"/>
          <p:nvPr/>
        </p:nvPicPr>
        <p:blipFill rotWithShape="1">
          <a:blip r:embed="rId2">
            <a:alphaModFix/>
          </a:blip>
          <a:srcRect/>
          <a:stretch/>
        </p:blipFill>
        <p:spPr>
          <a:xfrm>
            <a:off x="10499667" y="6148195"/>
            <a:ext cx="1600200" cy="616302"/>
          </a:xfrm>
          <a:prstGeom prst="rect">
            <a:avLst/>
          </a:prstGeom>
          <a:noFill/>
          <a:ln>
            <a:noFill/>
          </a:ln>
        </p:spPr>
      </p:pic>
      <p:sp>
        <p:nvSpPr>
          <p:cNvPr id="64" name="Google Shape;64;p10"/>
          <p:cNvSpPr txBox="1">
            <a:spLocks noGrp="1"/>
          </p:cNvSpPr>
          <p:nvPr>
            <p:ph type="body" idx="1"/>
          </p:nvPr>
        </p:nvSpPr>
        <p:spPr>
          <a:xfrm>
            <a:off x="0" y="6637867"/>
            <a:ext cx="5238750" cy="2286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100"/>
              <a:buNone/>
              <a:defRPr sz="1100">
                <a:solidFill>
                  <a:schemeClr val="dk1"/>
                </a:solidFill>
              </a:defRPr>
            </a:lvl1pPr>
            <a:lvl2pPr marL="914400" lvl="1" indent="-228600" algn="l">
              <a:lnSpc>
                <a:spcPct val="90000"/>
              </a:lnSpc>
              <a:spcBef>
                <a:spcPts val="500"/>
              </a:spcBef>
              <a:spcAft>
                <a:spcPts val="0"/>
              </a:spcAft>
              <a:buClr>
                <a:schemeClr val="dk1"/>
              </a:buClr>
              <a:buSzPts val="1100"/>
              <a:buNone/>
              <a:defRPr sz="1100">
                <a:solidFill>
                  <a:schemeClr val="dk1"/>
                </a:solidFill>
              </a:defRPr>
            </a:lvl2pPr>
            <a:lvl3pPr marL="1371600" lvl="2" indent="-228600" algn="l">
              <a:lnSpc>
                <a:spcPct val="90000"/>
              </a:lnSpc>
              <a:spcBef>
                <a:spcPts val="500"/>
              </a:spcBef>
              <a:spcAft>
                <a:spcPts val="0"/>
              </a:spcAft>
              <a:buClr>
                <a:schemeClr val="dk1"/>
              </a:buClr>
              <a:buSzPts val="1100"/>
              <a:buNone/>
              <a:defRPr sz="1100">
                <a:solidFill>
                  <a:schemeClr val="dk1"/>
                </a:solidFill>
              </a:defRPr>
            </a:lvl3pPr>
            <a:lvl4pPr marL="1828800" lvl="3" indent="-228600" algn="l">
              <a:lnSpc>
                <a:spcPct val="90000"/>
              </a:lnSpc>
              <a:spcBef>
                <a:spcPts val="500"/>
              </a:spcBef>
              <a:spcAft>
                <a:spcPts val="0"/>
              </a:spcAft>
              <a:buClr>
                <a:schemeClr val="dk1"/>
              </a:buClr>
              <a:buSzPts val="1100"/>
              <a:buNone/>
              <a:defRPr sz="1100">
                <a:solidFill>
                  <a:schemeClr val="dk1"/>
                </a:solidFill>
              </a:defRPr>
            </a:lvl4pPr>
            <a:lvl5pPr marL="2286000" lvl="4" indent="-228600" algn="l">
              <a:lnSpc>
                <a:spcPct val="90000"/>
              </a:lnSpc>
              <a:spcBef>
                <a:spcPts val="500"/>
              </a:spcBef>
              <a:spcAft>
                <a:spcPts val="0"/>
              </a:spcAft>
              <a:buClr>
                <a:schemeClr val="dk1"/>
              </a:buClr>
              <a:buSzPts val="1100"/>
              <a:buNone/>
              <a:defRPr sz="11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66316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ubtitle Left-Color">
  <p:cSld name="Subtitle Left-Color">
    <p:spTree>
      <p:nvGrpSpPr>
        <p:cNvPr id="1" name="Shape 65"/>
        <p:cNvGrpSpPr/>
        <p:nvPr/>
      </p:nvGrpSpPr>
      <p:grpSpPr>
        <a:xfrm>
          <a:off x="0" y="0"/>
          <a:ext cx="0" cy="0"/>
          <a:chOff x="0" y="0"/>
          <a:chExt cx="0" cy="0"/>
        </a:xfrm>
      </p:grpSpPr>
      <p:grpSp>
        <p:nvGrpSpPr>
          <p:cNvPr id="66" name="Google Shape;66;p11"/>
          <p:cNvGrpSpPr/>
          <p:nvPr/>
        </p:nvGrpSpPr>
        <p:grpSpPr>
          <a:xfrm>
            <a:off x="3239897" y="0"/>
            <a:ext cx="8958194" cy="6858000"/>
            <a:chOff x="3239897" y="0"/>
            <a:chExt cx="8958194" cy="6858000"/>
          </a:xfrm>
        </p:grpSpPr>
        <p:sp>
          <p:nvSpPr>
            <p:cNvPr id="67" name="Google Shape;67;p11"/>
            <p:cNvSpPr/>
            <p:nvPr/>
          </p:nvSpPr>
          <p:spPr>
            <a:xfrm flipH="1">
              <a:off x="3419791" y="0"/>
              <a:ext cx="87783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68" name="Google Shape;68;p11"/>
            <p:cNvSpPr/>
            <p:nvPr/>
          </p:nvSpPr>
          <p:spPr>
            <a:xfrm flipH="1">
              <a:off x="3239897" y="0"/>
              <a:ext cx="18300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FFFFFF"/>
                </a:solidFill>
                <a:latin typeface="Calibri"/>
                <a:ea typeface="Calibri"/>
                <a:cs typeface="Calibri"/>
                <a:sym typeface="Calibri"/>
              </a:endParaRPr>
            </a:p>
          </p:txBody>
        </p:sp>
      </p:grpSp>
      <p:sp>
        <p:nvSpPr>
          <p:cNvPr id="69" name="Google Shape;69;p11"/>
          <p:cNvSpPr txBox="1">
            <a:spLocks noGrp="1"/>
          </p:cNvSpPr>
          <p:nvPr>
            <p:ph type="title"/>
          </p:nvPr>
        </p:nvSpPr>
        <p:spPr>
          <a:xfrm>
            <a:off x="273754" y="952149"/>
            <a:ext cx="2743200" cy="31005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lt1"/>
              </a:buClr>
              <a:buSzPts val="4400"/>
              <a:buFont typeface="Nunito Sans"/>
              <a:buNone/>
              <a:defRPr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70" name="Google Shape;70;p11" descr="ourlogo"/>
          <p:cNvPicPr preferRelativeResize="0"/>
          <p:nvPr/>
        </p:nvPicPr>
        <p:blipFill rotWithShape="1">
          <a:blip r:embed="rId2">
            <a:alphaModFix/>
          </a:blip>
          <a:srcRect/>
          <a:stretch/>
        </p:blipFill>
        <p:spPr>
          <a:xfrm>
            <a:off x="85062" y="6156635"/>
            <a:ext cx="1600200" cy="616302"/>
          </a:xfrm>
          <a:prstGeom prst="rect">
            <a:avLst/>
          </a:prstGeom>
          <a:noFill/>
          <a:ln>
            <a:noFill/>
          </a:ln>
        </p:spPr>
      </p:pic>
    </p:spTree>
    <p:extLst>
      <p:ext uri="{BB962C8B-B14F-4D97-AF65-F5344CB8AC3E}">
        <p14:creationId xmlns:p14="http://schemas.microsoft.com/office/powerpoint/2010/main" val="1799506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Revers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7ADF911-3D9A-5146-9585-2D2C13BB0477}"/>
              </a:ext>
            </a:extLst>
          </p:cNvPr>
          <p:cNvGrpSpPr/>
          <p:nvPr/>
        </p:nvGrpSpPr>
        <p:grpSpPr>
          <a:xfrm>
            <a:off x="6163839" y="0"/>
            <a:ext cx="6031998" cy="6858000"/>
            <a:chOff x="6163839" y="0"/>
            <a:chExt cx="6031998" cy="6858000"/>
          </a:xfrm>
        </p:grpSpPr>
        <p:sp>
          <p:nvSpPr>
            <p:cNvPr id="7" name="Shape 10">
              <a:extLst>
                <a:ext uri="{FF2B5EF4-FFF2-40B4-BE49-F238E27FC236}">
                  <a16:creationId xmlns:a16="http://schemas.microsoft.com/office/drawing/2014/main" id="{88F3EA3B-14D1-3940-BD26-F08930C90008}"/>
                </a:ext>
              </a:extLst>
            </p:cNvPr>
            <p:cNvSpPr/>
            <p:nvPr/>
          </p:nvSpPr>
          <p:spPr>
            <a:xfrm flipH="1">
              <a:off x="6343677" y="0"/>
              <a:ext cx="585216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81">
              <a:extLst>
                <a:ext uri="{FF2B5EF4-FFF2-40B4-BE49-F238E27FC236}">
                  <a16:creationId xmlns:a16="http://schemas.microsoft.com/office/drawing/2014/main" id="{346F9D52-3D61-894D-AD5E-B0E6C15CC90B}"/>
                </a:ext>
              </a:extLst>
            </p:cNvPr>
            <p:cNvSpPr/>
            <p:nvPr/>
          </p:nvSpPr>
          <p:spPr>
            <a:xfrm flipH="1">
              <a:off x="6163839"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2" name="Picture 11" descr="ourlogo">
            <a:extLst>
              <a:ext uri="{FF2B5EF4-FFF2-40B4-BE49-F238E27FC236}">
                <a16:creationId xmlns:a16="http://schemas.microsoft.com/office/drawing/2014/main" id="{9D887A11-394C-E04F-923F-9AC73AB549E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526484" y="6183512"/>
            <a:ext cx="1600200" cy="616302"/>
          </a:xfrm>
          <a:prstGeom prst="rect">
            <a:avLst/>
          </a:prstGeom>
          <a:noFill/>
          <a:ln w="9525">
            <a:noFill/>
            <a:miter lim="800000"/>
            <a:headEnd/>
            <a:tailEnd/>
          </a:ln>
        </p:spPr>
      </p:pic>
      <p:sp>
        <p:nvSpPr>
          <p:cNvPr id="5" name="Title 4">
            <a:extLst>
              <a:ext uri="{FF2B5EF4-FFF2-40B4-BE49-F238E27FC236}">
                <a16:creationId xmlns:a16="http://schemas.microsoft.com/office/drawing/2014/main" id="{60C275AF-30AD-C64A-AE51-1CF5550A154C}"/>
              </a:ext>
            </a:extLst>
          </p:cNvPr>
          <p:cNvSpPr>
            <a:spLocks noGrp="1"/>
          </p:cNvSpPr>
          <p:nvPr>
            <p:ph type="title"/>
          </p:nvPr>
        </p:nvSpPr>
        <p:spPr>
          <a:xfrm>
            <a:off x="314721" y="235708"/>
            <a:ext cx="5713441" cy="1325563"/>
          </a:xfrm>
        </p:spPr>
        <p:txBody>
          <a:bodyPr>
            <a:normAutofit/>
          </a:bodyPr>
          <a:lstStyle>
            <a:lvl1pPr algn="ctr">
              <a:defRPr sz="4000" b="1">
                <a:solidFill>
                  <a:schemeClr val="bg1"/>
                </a:solidFill>
                <a:latin typeface="Copperplate" panose="02000504000000020004" pitchFamily="2" charset="77"/>
                <a:ea typeface="MS UI Gothic" panose="020B0600070205080204" pitchFamily="34" charset="-128"/>
              </a:defRPr>
            </a:lvl1pPr>
          </a:lstStyle>
          <a:p>
            <a:r>
              <a:rPr lang="en-US" dirty="0"/>
              <a:t>Click to edit Master title style</a:t>
            </a:r>
          </a:p>
        </p:txBody>
      </p:sp>
    </p:spTree>
    <p:extLst>
      <p:ext uri="{BB962C8B-B14F-4D97-AF65-F5344CB8AC3E}">
        <p14:creationId xmlns:p14="http://schemas.microsoft.com/office/powerpoint/2010/main" val="1485196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btitle Left-Colo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DC1D99-F196-A848-BA51-DE5C99C0012D}"/>
              </a:ext>
            </a:extLst>
          </p:cNvPr>
          <p:cNvGrpSpPr/>
          <p:nvPr/>
        </p:nvGrpSpPr>
        <p:grpSpPr>
          <a:xfrm>
            <a:off x="3240017" y="0"/>
            <a:ext cx="8958074" cy="6858000"/>
            <a:chOff x="3240017" y="0"/>
            <a:chExt cx="8958074" cy="6858000"/>
          </a:xfrm>
        </p:grpSpPr>
        <p:sp>
          <p:nvSpPr>
            <p:cNvPr id="3" name="Shape 10">
              <a:extLst>
                <a:ext uri="{FF2B5EF4-FFF2-40B4-BE49-F238E27FC236}">
                  <a16:creationId xmlns:a16="http://schemas.microsoft.com/office/drawing/2014/main" id="{533299DF-CFAB-7440-9681-29F1D6F5A25D}"/>
                </a:ext>
              </a:extLst>
            </p:cNvPr>
            <p:cNvSpPr/>
            <p:nvPr/>
          </p:nvSpPr>
          <p:spPr>
            <a:xfrm flipH="1">
              <a:off x="3419851" y="0"/>
              <a:ext cx="877824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 name="Shape 81">
              <a:extLst>
                <a:ext uri="{FF2B5EF4-FFF2-40B4-BE49-F238E27FC236}">
                  <a16:creationId xmlns:a16="http://schemas.microsoft.com/office/drawing/2014/main" id="{05190793-F7A0-1141-B41C-42B8F1063250}"/>
                </a:ext>
              </a:extLst>
            </p:cNvPr>
            <p:cNvSpPr/>
            <p:nvPr/>
          </p:nvSpPr>
          <p:spPr>
            <a:xfrm flipH="1">
              <a:off x="324001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E74DF63B-2118-8B44-A6B4-A122C052C859}"/>
              </a:ext>
            </a:extLst>
          </p:cNvPr>
          <p:cNvSpPr>
            <a:spLocks noGrp="1"/>
          </p:cNvSpPr>
          <p:nvPr>
            <p:ph type="title" hasCustomPrompt="1"/>
          </p:nvPr>
        </p:nvSpPr>
        <p:spPr>
          <a:xfrm>
            <a:off x="273754" y="952149"/>
            <a:ext cx="2743200" cy="3100562"/>
          </a:xfrm>
        </p:spPr>
        <p:txBody>
          <a:bodyPr/>
          <a:lstStyle>
            <a:lvl1pPr>
              <a:defRPr b="1">
                <a:latin typeface="Copperplate" panose="02000504000000020004" pitchFamily="2" charset="77"/>
                <a:ea typeface="MS UI Gothic" panose="020B0600070205080204" pitchFamily="34" charset="-128"/>
              </a:defRPr>
            </a:lvl1pPr>
          </a:lstStyle>
          <a:p>
            <a:r>
              <a:rPr lang="en-US" dirty="0"/>
              <a:t>Click to add title</a:t>
            </a:r>
          </a:p>
        </p:txBody>
      </p:sp>
      <p:pic>
        <p:nvPicPr>
          <p:cNvPr id="6" name="Picture 5" descr="ourlogo">
            <a:extLst>
              <a:ext uri="{FF2B5EF4-FFF2-40B4-BE49-F238E27FC236}">
                <a16:creationId xmlns:a16="http://schemas.microsoft.com/office/drawing/2014/main" id="{CE90D0A9-85A6-1746-9462-F5B92BE0E3D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062" y="6156635"/>
            <a:ext cx="1600200" cy="616302"/>
          </a:xfrm>
          <a:prstGeom prst="rect">
            <a:avLst/>
          </a:prstGeom>
          <a:noFill/>
          <a:ln w="9525">
            <a:noFill/>
            <a:miter lim="800000"/>
            <a:headEnd/>
            <a:tailEnd/>
          </a:ln>
        </p:spPr>
      </p:pic>
    </p:spTree>
    <p:extLst>
      <p:ext uri="{BB962C8B-B14F-4D97-AF65-F5344CB8AC3E}">
        <p14:creationId xmlns:p14="http://schemas.microsoft.com/office/powerpoint/2010/main" val="2257975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ubtitle Left-Colo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DC1D99-F196-A848-BA51-DE5C99C0012D}"/>
              </a:ext>
            </a:extLst>
          </p:cNvPr>
          <p:cNvGrpSpPr/>
          <p:nvPr/>
        </p:nvGrpSpPr>
        <p:grpSpPr>
          <a:xfrm>
            <a:off x="5061857" y="0"/>
            <a:ext cx="7136233" cy="6858000"/>
            <a:chOff x="3240017" y="0"/>
            <a:chExt cx="8958074" cy="6858000"/>
          </a:xfrm>
        </p:grpSpPr>
        <p:sp>
          <p:nvSpPr>
            <p:cNvPr id="3" name="Shape 10">
              <a:extLst>
                <a:ext uri="{FF2B5EF4-FFF2-40B4-BE49-F238E27FC236}">
                  <a16:creationId xmlns:a16="http://schemas.microsoft.com/office/drawing/2014/main" id="{533299DF-CFAB-7440-9681-29F1D6F5A25D}"/>
                </a:ext>
              </a:extLst>
            </p:cNvPr>
            <p:cNvSpPr/>
            <p:nvPr/>
          </p:nvSpPr>
          <p:spPr>
            <a:xfrm flipH="1">
              <a:off x="3419851" y="0"/>
              <a:ext cx="877824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 name="Shape 81">
              <a:extLst>
                <a:ext uri="{FF2B5EF4-FFF2-40B4-BE49-F238E27FC236}">
                  <a16:creationId xmlns:a16="http://schemas.microsoft.com/office/drawing/2014/main" id="{05190793-F7A0-1141-B41C-42B8F1063250}"/>
                </a:ext>
              </a:extLst>
            </p:cNvPr>
            <p:cNvSpPr/>
            <p:nvPr/>
          </p:nvSpPr>
          <p:spPr>
            <a:xfrm flipH="1">
              <a:off x="324001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E74DF63B-2118-8B44-A6B4-A122C052C859}"/>
              </a:ext>
            </a:extLst>
          </p:cNvPr>
          <p:cNvSpPr>
            <a:spLocks noGrp="1"/>
          </p:cNvSpPr>
          <p:nvPr>
            <p:ph type="title" hasCustomPrompt="1"/>
          </p:nvPr>
        </p:nvSpPr>
        <p:spPr>
          <a:xfrm>
            <a:off x="273754" y="952149"/>
            <a:ext cx="2743200" cy="3100562"/>
          </a:xfrm>
        </p:spPr>
        <p:txBody>
          <a:bodyPr/>
          <a:lstStyle>
            <a:lvl1pPr>
              <a:defRPr b="1">
                <a:latin typeface="Copperplate" panose="02000504000000020004" pitchFamily="2" charset="77"/>
                <a:ea typeface="MS UI Gothic" panose="020B0600070205080204" pitchFamily="34" charset="-128"/>
              </a:defRPr>
            </a:lvl1pPr>
          </a:lstStyle>
          <a:p>
            <a:r>
              <a:rPr lang="en-US" dirty="0"/>
              <a:t>Click to add title</a:t>
            </a:r>
          </a:p>
        </p:txBody>
      </p:sp>
      <p:pic>
        <p:nvPicPr>
          <p:cNvPr id="6" name="Picture 5" descr="ourlogo">
            <a:extLst>
              <a:ext uri="{FF2B5EF4-FFF2-40B4-BE49-F238E27FC236}">
                <a16:creationId xmlns:a16="http://schemas.microsoft.com/office/drawing/2014/main" id="{CE90D0A9-85A6-1746-9462-F5B92BE0E3D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062" y="6156635"/>
            <a:ext cx="1600200" cy="616302"/>
          </a:xfrm>
          <a:prstGeom prst="rect">
            <a:avLst/>
          </a:prstGeom>
          <a:noFill/>
          <a:ln w="9525">
            <a:noFill/>
            <a:miter lim="800000"/>
            <a:headEnd/>
            <a:tailEnd/>
          </a:ln>
        </p:spPr>
      </p:pic>
    </p:spTree>
    <p:extLst>
      <p:ext uri="{BB962C8B-B14F-4D97-AF65-F5344CB8AC3E}">
        <p14:creationId xmlns:p14="http://schemas.microsoft.com/office/powerpoint/2010/main" val="3103723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ubtitle Left-Whit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ADDC785-F7AA-1E44-AF0C-3D977407B105}"/>
              </a:ext>
            </a:extLst>
          </p:cNvPr>
          <p:cNvGrpSpPr/>
          <p:nvPr/>
        </p:nvGrpSpPr>
        <p:grpSpPr>
          <a:xfrm>
            <a:off x="-566" y="0"/>
            <a:ext cx="3480123" cy="6858000"/>
            <a:chOff x="-566" y="0"/>
            <a:chExt cx="3480123" cy="6858000"/>
          </a:xfrm>
        </p:grpSpPr>
        <p:sp>
          <p:nvSpPr>
            <p:cNvPr id="3" name="Shape 10">
              <a:extLst>
                <a:ext uri="{FF2B5EF4-FFF2-40B4-BE49-F238E27FC236}">
                  <a16:creationId xmlns:a16="http://schemas.microsoft.com/office/drawing/2014/main" id="{533299DF-CFAB-7440-9681-29F1D6F5A25D}"/>
                </a:ext>
              </a:extLst>
            </p:cNvPr>
            <p:cNvSpPr/>
            <p:nvPr/>
          </p:nvSpPr>
          <p:spPr>
            <a:xfrm flipH="1">
              <a:off x="-566" y="0"/>
              <a:ext cx="329184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dirty="0"/>
            </a:p>
          </p:txBody>
        </p:sp>
        <p:sp>
          <p:nvSpPr>
            <p:cNvPr id="8" name="Shape 15">
              <a:extLst>
                <a:ext uri="{FF2B5EF4-FFF2-40B4-BE49-F238E27FC236}">
                  <a16:creationId xmlns:a16="http://schemas.microsoft.com/office/drawing/2014/main" id="{68BD5D5B-826A-E04D-B23B-79E0A7951930}"/>
                </a:ext>
              </a:extLst>
            </p:cNvPr>
            <p:cNvSpPr/>
            <p:nvPr/>
          </p:nvSpPr>
          <p:spPr>
            <a:xfrm>
              <a:off x="329667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E74DF63B-2118-8B44-A6B4-A122C052C859}"/>
              </a:ext>
            </a:extLst>
          </p:cNvPr>
          <p:cNvSpPr>
            <a:spLocks noGrp="1"/>
          </p:cNvSpPr>
          <p:nvPr>
            <p:ph type="title" hasCustomPrompt="1"/>
          </p:nvPr>
        </p:nvSpPr>
        <p:spPr>
          <a:xfrm>
            <a:off x="273754" y="952149"/>
            <a:ext cx="2743200" cy="3100562"/>
          </a:xfrm>
        </p:spPr>
        <p:txBody>
          <a:bodyPr/>
          <a:lstStyle>
            <a:lvl1pPr>
              <a:defRPr b="1">
                <a:solidFill>
                  <a:srgbClr val="002060"/>
                </a:solidFill>
                <a:latin typeface="Copperplate" panose="02000504000000020004" pitchFamily="2" charset="77"/>
                <a:ea typeface="MS UI Gothic" panose="020B0600070205080204" pitchFamily="34" charset="-128"/>
              </a:defRPr>
            </a:lvl1pPr>
          </a:lstStyle>
          <a:p>
            <a:r>
              <a:rPr lang="en-US" dirty="0"/>
              <a:t>Click to add title</a:t>
            </a:r>
          </a:p>
        </p:txBody>
      </p:sp>
      <p:pic>
        <p:nvPicPr>
          <p:cNvPr id="10" name="Picture 9" descr="ourlogo">
            <a:extLst>
              <a:ext uri="{FF2B5EF4-FFF2-40B4-BE49-F238E27FC236}">
                <a16:creationId xmlns:a16="http://schemas.microsoft.com/office/drawing/2014/main" id="{2C2E57EF-270A-5A46-A337-312732DE1DA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99667" y="6148195"/>
            <a:ext cx="1600200" cy="616302"/>
          </a:xfrm>
          <a:prstGeom prst="rect">
            <a:avLst/>
          </a:prstGeom>
          <a:noFill/>
          <a:ln w="9525">
            <a:noFill/>
            <a:miter lim="800000"/>
            <a:headEnd/>
            <a:tailEnd/>
          </a:ln>
        </p:spPr>
      </p:pic>
    </p:spTree>
    <p:extLst>
      <p:ext uri="{BB962C8B-B14F-4D97-AF65-F5344CB8AC3E}">
        <p14:creationId xmlns:p14="http://schemas.microsoft.com/office/powerpoint/2010/main" val="1704889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Title Top">
    <p:spTree>
      <p:nvGrpSpPr>
        <p:cNvPr id="1" name=""/>
        <p:cNvGrpSpPr/>
        <p:nvPr/>
      </p:nvGrpSpPr>
      <p:grpSpPr>
        <a:xfrm>
          <a:off x="0" y="0"/>
          <a:ext cx="0" cy="0"/>
          <a:chOff x="0" y="0"/>
          <a:chExt cx="0" cy="0"/>
        </a:xfrm>
      </p:grpSpPr>
      <p:sp>
        <p:nvSpPr>
          <p:cNvPr id="4" name="Shape 10">
            <a:extLst>
              <a:ext uri="{FF2B5EF4-FFF2-40B4-BE49-F238E27FC236}">
                <a16:creationId xmlns:a16="http://schemas.microsoft.com/office/drawing/2014/main" id="{34D95997-0DCE-284A-B684-9C30C01CC2AD}"/>
              </a:ext>
            </a:extLst>
          </p:cNvPr>
          <p:cNvSpPr/>
          <p:nvPr/>
        </p:nvSpPr>
        <p:spPr>
          <a:xfrm flipH="1">
            <a:off x="-10633" y="915528"/>
            <a:ext cx="12207240" cy="59436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285304" y="41553"/>
            <a:ext cx="10515600" cy="825722"/>
          </a:xfrm>
        </p:spPr>
        <p:txBody>
          <a:bodyPr>
            <a:normAutofit/>
          </a:bodyPr>
          <a:lstStyle>
            <a:lvl1pPr>
              <a:defRPr sz="3000" b="1">
                <a:latin typeface="Copperplate" panose="02000504000000020004" pitchFamily="2" charset="77"/>
                <a:ea typeface="MS UI Gothic" panose="020B0600070205080204" pitchFamily="34" charset="-128"/>
              </a:defRPr>
            </a:lvl1pPr>
          </a:lstStyle>
          <a:p>
            <a:r>
              <a:rPr lang="en-US" dirty="0"/>
              <a:t>Click to edit Master title style</a:t>
            </a:r>
          </a:p>
        </p:txBody>
      </p:sp>
      <p:pic>
        <p:nvPicPr>
          <p:cNvPr id="3" name="Picture 2" descr="ourlogo">
            <a:extLst>
              <a:ext uri="{FF2B5EF4-FFF2-40B4-BE49-F238E27FC236}">
                <a16:creationId xmlns:a16="http://schemas.microsoft.com/office/drawing/2014/main" id="{CF389469-81A1-7349-99EC-680372517BC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99667" y="6148195"/>
            <a:ext cx="1600200" cy="616302"/>
          </a:xfrm>
          <a:prstGeom prst="rect">
            <a:avLst/>
          </a:prstGeom>
          <a:noFill/>
          <a:ln w="9525">
            <a:noFill/>
            <a:miter lim="800000"/>
            <a:headEnd/>
            <a:tailEnd/>
          </a:ln>
        </p:spPr>
      </p:pic>
      <p:sp>
        <p:nvSpPr>
          <p:cNvPr id="7" name="Text Placeholder 6">
            <a:extLst>
              <a:ext uri="{FF2B5EF4-FFF2-40B4-BE49-F238E27FC236}">
                <a16:creationId xmlns:a16="http://schemas.microsoft.com/office/drawing/2014/main" id="{7F745370-1CBA-B14E-B8B7-1C9F7279CBC0}"/>
              </a:ext>
            </a:extLst>
          </p:cNvPr>
          <p:cNvSpPr>
            <a:spLocks noGrp="1"/>
          </p:cNvSpPr>
          <p:nvPr>
            <p:ph type="body" sz="quarter" idx="10" hasCustomPrompt="1"/>
          </p:nvPr>
        </p:nvSpPr>
        <p:spPr>
          <a:xfrm>
            <a:off x="0" y="6637867"/>
            <a:ext cx="5238750" cy="228600"/>
          </a:xfrm>
        </p:spPr>
        <p:txBody>
          <a:bodyPr>
            <a:noAutofit/>
          </a:bodyPr>
          <a:lstStyle>
            <a:lvl1pPr marL="0" indent="0">
              <a:buNone/>
              <a:defRPr sz="1100">
                <a:solidFill>
                  <a:schemeClr val="tx1"/>
                </a:solidFill>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Tree>
    <p:extLst>
      <p:ext uri="{BB962C8B-B14F-4D97-AF65-F5344CB8AC3E}">
        <p14:creationId xmlns:p14="http://schemas.microsoft.com/office/powerpoint/2010/main" val="975346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Title Top Bottom Bar">
    <p:spTree>
      <p:nvGrpSpPr>
        <p:cNvPr id="1" name=""/>
        <p:cNvGrpSpPr/>
        <p:nvPr/>
      </p:nvGrpSpPr>
      <p:grpSpPr>
        <a:xfrm>
          <a:off x="0" y="0"/>
          <a:ext cx="0" cy="0"/>
          <a:chOff x="0" y="0"/>
          <a:chExt cx="0" cy="0"/>
        </a:xfrm>
      </p:grpSpPr>
      <p:sp>
        <p:nvSpPr>
          <p:cNvPr id="4" name="Shape 10">
            <a:extLst>
              <a:ext uri="{FF2B5EF4-FFF2-40B4-BE49-F238E27FC236}">
                <a16:creationId xmlns:a16="http://schemas.microsoft.com/office/drawing/2014/main" id="{34D95997-0DCE-284A-B684-9C30C01CC2AD}"/>
              </a:ext>
            </a:extLst>
          </p:cNvPr>
          <p:cNvSpPr/>
          <p:nvPr/>
        </p:nvSpPr>
        <p:spPr>
          <a:xfrm flipH="1">
            <a:off x="-10633" y="1127"/>
            <a:ext cx="12207240" cy="603504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 name="Title 1">
            <a:extLst>
              <a:ext uri="{FF2B5EF4-FFF2-40B4-BE49-F238E27FC236}">
                <a16:creationId xmlns:a16="http://schemas.microsoft.com/office/drawing/2014/main" id="{9F2E54D2-180D-EC44-B7CC-0A01525A962F}"/>
              </a:ext>
            </a:extLst>
          </p:cNvPr>
          <p:cNvSpPr>
            <a:spLocks noGrp="1"/>
          </p:cNvSpPr>
          <p:nvPr>
            <p:ph type="title"/>
          </p:nvPr>
        </p:nvSpPr>
        <p:spPr>
          <a:xfrm>
            <a:off x="285304" y="120576"/>
            <a:ext cx="10515600" cy="825722"/>
          </a:xfrm>
        </p:spPr>
        <p:txBody>
          <a:bodyPr>
            <a:normAutofit/>
          </a:bodyPr>
          <a:lstStyle>
            <a:lvl1pPr>
              <a:defRPr sz="3000" b="1">
                <a:solidFill>
                  <a:srgbClr val="002060"/>
                </a:solidFill>
                <a:latin typeface="Copperplate" panose="02000504000000020004" pitchFamily="2" charset="77"/>
                <a:ea typeface="MS UI Gothic" panose="020B0600070205080204" pitchFamily="34" charset="-128"/>
              </a:defRPr>
            </a:lvl1pPr>
          </a:lstStyle>
          <a:p>
            <a:r>
              <a:rPr lang="en-US"/>
              <a:t>Click to edit Master title style</a:t>
            </a:r>
            <a:endParaRPr lang="en-US" dirty="0"/>
          </a:p>
        </p:txBody>
      </p:sp>
      <p:pic>
        <p:nvPicPr>
          <p:cNvPr id="3" name="Picture 2" descr="ourlogo">
            <a:extLst>
              <a:ext uri="{FF2B5EF4-FFF2-40B4-BE49-F238E27FC236}">
                <a16:creationId xmlns:a16="http://schemas.microsoft.com/office/drawing/2014/main" id="{CF389469-81A1-7349-99EC-680372517BC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99667" y="6148195"/>
            <a:ext cx="1600200" cy="616302"/>
          </a:xfrm>
          <a:prstGeom prst="rect">
            <a:avLst/>
          </a:prstGeom>
          <a:noFill/>
          <a:ln w="9525">
            <a:noFill/>
            <a:miter lim="800000"/>
            <a:headEnd/>
            <a:tailEnd/>
          </a:ln>
        </p:spPr>
      </p:pic>
      <p:sp>
        <p:nvSpPr>
          <p:cNvPr id="7" name="Text Placeholder 6">
            <a:extLst>
              <a:ext uri="{FF2B5EF4-FFF2-40B4-BE49-F238E27FC236}">
                <a16:creationId xmlns:a16="http://schemas.microsoft.com/office/drawing/2014/main" id="{880130AF-92C1-AA41-BA72-97A964C4A04C}"/>
              </a:ext>
            </a:extLst>
          </p:cNvPr>
          <p:cNvSpPr>
            <a:spLocks noGrp="1"/>
          </p:cNvSpPr>
          <p:nvPr>
            <p:ph type="body" sz="quarter" idx="10" hasCustomPrompt="1"/>
          </p:nvPr>
        </p:nvSpPr>
        <p:spPr>
          <a:xfrm>
            <a:off x="0" y="6637867"/>
            <a:ext cx="5238750" cy="228600"/>
          </a:xfrm>
        </p:spPr>
        <p:txBody>
          <a:bodyPr>
            <a:noAutofit/>
          </a:bodyPr>
          <a:lstStyle>
            <a:lvl1pPr marL="0" indent="0">
              <a:buNone/>
              <a:defRPr sz="1100">
                <a:solidFill>
                  <a:schemeClr val="bg1"/>
                </a:solidFill>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Tree>
    <p:extLst>
      <p:ext uri="{BB962C8B-B14F-4D97-AF65-F5344CB8AC3E}">
        <p14:creationId xmlns:p14="http://schemas.microsoft.com/office/powerpoint/2010/main" val="130781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Title Left-Colo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CDC1D99-F196-A848-BA51-DE5C99C0012D}"/>
              </a:ext>
            </a:extLst>
          </p:cNvPr>
          <p:cNvGrpSpPr/>
          <p:nvPr/>
        </p:nvGrpSpPr>
        <p:grpSpPr>
          <a:xfrm>
            <a:off x="3240017" y="0"/>
            <a:ext cx="8958074" cy="6858000"/>
            <a:chOff x="3240017" y="0"/>
            <a:chExt cx="8958074" cy="6858000"/>
          </a:xfrm>
        </p:grpSpPr>
        <p:sp>
          <p:nvSpPr>
            <p:cNvPr id="3" name="Shape 10">
              <a:extLst>
                <a:ext uri="{FF2B5EF4-FFF2-40B4-BE49-F238E27FC236}">
                  <a16:creationId xmlns:a16="http://schemas.microsoft.com/office/drawing/2014/main" id="{533299DF-CFAB-7440-9681-29F1D6F5A25D}"/>
                </a:ext>
              </a:extLst>
            </p:cNvPr>
            <p:cNvSpPr/>
            <p:nvPr/>
          </p:nvSpPr>
          <p:spPr>
            <a:xfrm flipH="1">
              <a:off x="3419851" y="0"/>
              <a:ext cx="8778240" cy="6858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 name="Shape 81">
              <a:extLst>
                <a:ext uri="{FF2B5EF4-FFF2-40B4-BE49-F238E27FC236}">
                  <a16:creationId xmlns:a16="http://schemas.microsoft.com/office/drawing/2014/main" id="{05190793-F7A0-1141-B41C-42B8F1063250}"/>
                </a:ext>
              </a:extLst>
            </p:cNvPr>
            <p:cNvSpPr/>
            <p:nvPr/>
          </p:nvSpPr>
          <p:spPr>
            <a:xfrm flipH="1">
              <a:off x="3240017" y="0"/>
              <a:ext cx="182880" cy="68580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E74DF63B-2118-8B44-A6B4-A122C052C859}"/>
              </a:ext>
            </a:extLst>
          </p:cNvPr>
          <p:cNvSpPr>
            <a:spLocks noGrp="1"/>
          </p:cNvSpPr>
          <p:nvPr>
            <p:ph type="title" hasCustomPrompt="1"/>
          </p:nvPr>
        </p:nvSpPr>
        <p:spPr>
          <a:xfrm>
            <a:off x="273754" y="952149"/>
            <a:ext cx="2743200" cy="3100562"/>
          </a:xfrm>
        </p:spPr>
        <p:txBody>
          <a:bodyPr/>
          <a:lstStyle>
            <a:lvl1pPr>
              <a:defRPr b="1">
                <a:latin typeface="Copperplate" panose="02000504000000020004" pitchFamily="2" charset="77"/>
                <a:ea typeface="MS UI Gothic" panose="020B0600070205080204" pitchFamily="34" charset="-128"/>
              </a:defRPr>
            </a:lvl1pPr>
          </a:lstStyle>
          <a:p>
            <a:r>
              <a:rPr lang="en-US" dirty="0"/>
              <a:t>Click to add title</a:t>
            </a:r>
          </a:p>
        </p:txBody>
      </p:sp>
      <p:pic>
        <p:nvPicPr>
          <p:cNvPr id="6" name="Picture 5" descr="ourlogo">
            <a:extLst>
              <a:ext uri="{FF2B5EF4-FFF2-40B4-BE49-F238E27FC236}">
                <a16:creationId xmlns:a16="http://schemas.microsoft.com/office/drawing/2014/main" id="{CE90D0A9-85A6-1746-9462-F5B92BE0E3D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062" y="6156635"/>
            <a:ext cx="1600200" cy="616302"/>
          </a:xfrm>
          <a:prstGeom prst="rect">
            <a:avLst/>
          </a:prstGeom>
          <a:noFill/>
          <a:ln w="9525">
            <a:noFill/>
            <a:miter lim="800000"/>
            <a:headEnd/>
            <a:tailEnd/>
          </a:ln>
        </p:spPr>
      </p:pic>
      <p:sp>
        <p:nvSpPr>
          <p:cNvPr id="9" name="Text Placeholder 6">
            <a:extLst>
              <a:ext uri="{FF2B5EF4-FFF2-40B4-BE49-F238E27FC236}">
                <a16:creationId xmlns:a16="http://schemas.microsoft.com/office/drawing/2014/main" id="{5E5E59D0-015C-FB4E-98EA-FA1764B8274C}"/>
              </a:ext>
            </a:extLst>
          </p:cNvPr>
          <p:cNvSpPr>
            <a:spLocks noGrp="1"/>
          </p:cNvSpPr>
          <p:nvPr>
            <p:ph type="body" sz="quarter" idx="10" hasCustomPrompt="1"/>
          </p:nvPr>
        </p:nvSpPr>
        <p:spPr>
          <a:xfrm>
            <a:off x="6953963" y="6637867"/>
            <a:ext cx="5238750" cy="228600"/>
          </a:xfrm>
        </p:spPr>
        <p:txBody>
          <a:bodyPr>
            <a:noAutofit/>
          </a:bodyPr>
          <a:lstStyle>
            <a:lvl1pPr marL="0" indent="0" algn="r">
              <a:buNone/>
              <a:defRPr sz="1100">
                <a:solidFill>
                  <a:schemeClr val="tx1"/>
                </a:solidFill>
              </a:defRPr>
            </a:lvl1pPr>
            <a:lvl2pPr marL="457200" indent="0">
              <a:buNone/>
              <a:defRPr sz="1100">
                <a:solidFill>
                  <a:schemeClr val="tx1"/>
                </a:solidFill>
              </a:defRPr>
            </a:lvl2pPr>
            <a:lvl3pPr marL="914400" indent="0">
              <a:buNone/>
              <a:defRPr sz="1100">
                <a:solidFill>
                  <a:schemeClr val="tx1"/>
                </a:solidFill>
              </a:defRPr>
            </a:lvl3pPr>
            <a:lvl4pPr marL="1371600" indent="0">
              <a:buNone/>
              <a:defRPr sz="1100">
                <a:solidFill>
                  <a:schemeClr val="tx1"/>
                </a:solidFill>
              </a:defRPr>
            </a:lvl4pPr>
            <a:lvl5pPr marL="1828800" indent="0">
              <a:buNone/>
              <a:defRPr sz="1100">
                <a:solidFill>
                  <a:schemeClr val="tx1"/>
                </a:solidFill>
              </a:defRPr>
            </a:lvl5pPr>
          </a:lstStyle>
          <a:p>
            <a:pPr lvl="0"/>
            <a:r>
              <a:rPr lang="en-US" dirty="0"/>
              <a:t>Source:</a:t>
            </a:r>
          </a:p>
        </p:txBody>
      </p:sp>
    </p:spTree>
    <p:extLst>
      <p:ext uri="{BB962C8B-B14F-4D97-AF65-F5344CB8AC3E}">
        <p14:creationId xmlns:p14="http://schemas.microsoft.com/office/powerpoint/2010/main" val="432434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2.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809796"/>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81" r:id="rId3"/>
    <p:sldLayoutId id="2147483669" r:id="rId4"/>
    <p:sldLayoutId id="2147483682" r:id="rId5"/>
    <p:sldLayoutId id="2147483671" r:id="rId6"/>
    <p:sldLayoutId id="2147483667" r:id="rId7"/>
    <p:sldLayoutId id="2147483668" r:id="rId8"/>
    <p:sldLayoutId id="2147483672" r:id="rId9"/>
    <p:sldLayoutId id="2147483673" r:id="rId10"/>
    <p:sldLayoutId id="2147483662" r:id="rId11"/>
    <p:sldLayoutId id="2147483680" r:id="rId12"/>
    <p:sldLayoutId id="2147483683" r:id="rId13"/>
    <p:sldLayoutId id="2147483684" r:id="rId14"/>
    <p:sldLayoutId id="2147483696" r:id="rId15"/>
  </p:sldLayoutIdLst>
  <p:txStyles>
    <p:titleStyle>
      <a:lvl1pPr algn="l" defTabSz="914400" rtl="0" eaLnBrk="1" latinLnBrk="0" hangingPunct="1">
        <a:lnSpc>
          <a:spcPct val="90000"/>
        </a:lnSpc>
        <a:spcBef>
          <a:spcPct val="0"/>
        </a:spcBef>
        <a:buNone/>
        <a:defRPr sz="4400" kern="1200">
          <a:solidFill>
            <a:schemeClr val="bg1"/>
          </a:solidFill>
          <a:latin typeface="Copperplate" panose="0200050400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opperplate" panose="02000504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opperplate" panose="02000504000000020004"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opperplate" panose="02000504000000020004"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opperplate" panose="02000504000000020004"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opperplate" panose="02000504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409500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bscriptions.constructionexec.com/ce-this-week/?utm_campaign=ce_webinars&amp;utm_source=2020-Q4-Forecast-Webinar&amp;utm_medium=slides"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subscriptions.constructionexec.com/ce-this-week/?utm_campaign=ce_webinars&amp;utm_source=2020-Q4-Forecast-Webinar&amp;utm_medium=slides" TargetMode="External"/><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hyperlink" Target="https://twitter.com/constructionmag" TargetMode="External"/><Relationship Id="rId3" Type="http://schemas.openxmlformats.org/officeDocument/2006/relationships/image" Target="../media/image20.jpg"/><Relationship Id="rId7" Type="http://schemas.openxmlformats.org/officeDocument/2006/relationships/hyperlink" Target="https://twitter.com/SageAnirban" TargetMode="External"/><Relationship Id="rId12"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7.xml"/><Relationship Id="rId6" Type="http://schemas.openxmlformats.org/officeDocument/2006/relationships/hyperlink" Target="https://subscriptions.constructionexec.com/subscribe/?utm_campaign=ce_webinars&amp;utm_source=ppt&amp;utm_medium=email" TargetMode="External"/><Relationship Id="rId11" Type="http://schemas.openxmlformats.org/officeDocument/2006/relationships/image" Target="../media/image4.png"/><Relationship Id="rId5" Type="http://schemas.openxmlformats.org/officeDocument/2006/relationships/hyperlink" Target="https://subscriptions.constructionexec.com/ce-this-week/?utm_campaign=ce_webinars&amp;utm_source=ppt&amp;utm_medium=email" TargetMode="External"/><Relationship Id="rId10" Type="http://schemas.openxmlformats.org/officeDocument/2006/relationships/image" Target="../media/image5.png"/><Relationship Id="rId4" Type="http://schemas.openxmlformats.org/officeDocument/2006/relationships/hyperlink" Target="https://subscriptions.constructionexec.com/subscribe/?utm_campaign=ce_webinars&amp;utm_source=2020-Q4-Forecast-Webinar&amp;utm_medium=slides" TargetMode="External"/><Relationship Id="rId9"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hyperlink" Target="http://www.sagepolicy.com/" TargetMode="External"/><Relationship Id="rId2" Type="http://schemas.openxmlformats.org/officeDocument/2006/relationships/hyperlink" Target="http://basu.substack.com/" TargetMode="Externa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8" Type="http://schemas.openxmlformats.org/officeDocument/2006/relationships/hyperlink" Target="https://twitter.com/constructionmag" TargetMode="External"/><Relationship Id="rId3" Type="http://schemas.openxmlformats.org/officeDocument/2006/relationships/image" Target="../media/image20.jpg"/><Relationship Id="rId7" Type="http://schemas.openxmlformats.org/officeDocument/2006/relationships/hyperlink" Target="https://twitter.com/SageAnirban" TargetMode="External"/><Relationship Id="rId12"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7.xml"/><Relationship Id="rId6" Type="http://schemas.openxmlformats.org/officeDocument/2006/relationships/hyperlink" Target="https://subscriptions.constructionexec.com/subscribe/?utm_campaign=ce_webinars&amp;utm_source=ppt&amp;utm_medium=email" TargetMode="External"/><Relationship Id="rId11" Type="http://schemas.openxmlformats.org/officeDocument/2006/relationships/image" Target="../media/image4.png"/><Relationship Id="rId5" Type="http://schemas.openxmlformats.org/officeDocument/2006/relationships/hyperlink" Target="https://subscriptions.constructionexec.com/ce-this-week/?utm_campaign=ce_webinars&amp;utm_source=ppt&amp;utm_medium=email" TargetMode="External"/><Relationship Id="rId10" Type="http://schemas.openxmlformats.org/officeDocument/2006/relationships/image" Target="../media/image5.png"/><Relationship Id="rId4" Type="http://schemas.openxmlformats.org/officeDocument/2006/relationships/hyperlink" Target="https://subscriptions.constructionexec.com/subscribe/?utm_campaign=ce_webinars&amp;utm_source=2020-Q4-Forecast-Webinar&amp;utm_medium=slides" TargetMode="External"/><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374900" y="434400"/>
            <a:ext cx="2743200" cy="2672700"/>
          </a:xfrm>
          <a:prstGeom prst="rect">
            <a:avLst/>
          </a:prstGeom>
        </p:spPr>
        <p:txBody>
          <a:bodyPr spcFirstLastPara="1" wrap="square" lIns="91425" tIns="45700" rIns="91425" bIns="45700" anchor="ctr" anchorCtr="0">
            <a:noAutofit/>
          </a:bodyPr>
          <a:lstStyle/>
          <a:p>
            <a:pPr marL="0" lvl="0" indent="0" algn="ctr" rtl="0">
              <a:lnSpc>
                <a:spcPct val="75000"/>
              </a:lnSpc>
              <a:spcBef>
                <a:spcPts val="1000"/>
              </a:spcBef>
              <a:spcAft>
                <a:spcPts val="0"/>
              </a:spcAft>
              <a:buNone/>
            </a:pPr>
            <a:r>
              <a:rPr lang="en-US" sz="1700" b="0">
                <a:latin typeface="Open Sans"/>
                <a:ea typeface="Open Sans"/>
                <a:cs typeface="Open Sans"/>
                <a:sym typeface="Open Sans"/>
              </a:rPr>
              <a:t>Construction Executive’s</a:t>
            </a:r>
            <a:endParaRPr sz="1700" b="0">
              <a:latin typeface="Open Sans"/>
              <a:ea typeface="Open Sans"/>
              <a:cs typeface="Open Sans"/>
              <a:sym typeface="Open Sans"/>
            </a:endParaRPr>
          </a:p>
          <a:p>
            <a:pPr marL="0" lvl="0" indent="0" algn="ctr" rtl="0">
              <a:lnSpc>
                <a:spcPct val="75000"/>
              </a:lnSpc>
              <a:spcBef>
                <a:spcPts val="1000"/>
              </a:spcBef>
              <a:spcAft>
                <a:spcPts val="0"/>
              </a:spcAft>
              <a:buNone/>
            </a:pPr>
            <a:r>
              <a:rPr lang="en-US" sz="5500">
                <a:latin typeface="Open Sans"/>
                <a:ea typeface="Open Sans"/>
                <a:cs typeface="Open Sans"/>
                <a:sym typeface="Open Sans"/>
              </a:rPr>
              <a:t>2021</a:t>
            </a:r>
            <a:r>
              <a:rPr lang="en-US" sz="5500" b="0">
                <a:latin typeface="Open Sans"/>
                <a:ea typeface="Open Sans"/>
                <a:cs typeface="Open Sans"/>
                <a:sym typeface="Open Sans"/>
              </a:rPr>
              <a:t>Q1</a:t>
            </a:r>
            <a:r>
              <a:rPr lang="en-US" sz="7000">
                <a:latin typeface="Open Sans"/>
                <a:ea typeface="Open Sans"/>
                <a:cs typeface="Open Sans"/>
                <a:sym typeface="Open Sans"/>
              </a:rPr>
              <a:t> </a:t>
            </a:r>
            <a:r>
              <a:rPr lang="en-US" sz="3300" b="0">
                <a:latin typeface="Open Sans"/>
                <a:ea typeface="Open Sans"/>
                <a:cs typeface="Open Sans"/>
                <a:sym typeface="Open Sans"/>
              </a:rPr>
              <a:t>Construction</a:t>
            </a:r>
            <a:br>
              <a:rPr lang="en-US" sz="2800" b="0">
                <a:latin typeface="Open Sans"/>
                <a:ea typeface="Open Sans"/>
                <a:cs typeface="Open Sans"/>
                <a:sym typeface="Open Sans"/>
              </a:rPr>
            </a:br>
            <a:r>
              <a:rPr lang="en-US" sz="2500" b="0">
                <a:latin typeface="Open Sans Light"/>
                <a:ea typeface="Open Sans Light"/>
                <a:cs typeface="Open Sans Light"/>
                <a:sym typeface="Open Sans Light"/>
              </a:rPr>
              <a:t>Economic Update</a:t>
            </a:r>
            <a:br>
              <a:rPr lang="en-US" sz="2500" b="0">
                <a:latin typeface="Open Sans Light"/>
                <a:ea typeface="Open Sans Light"/>
                <a:cs typeface="Open Sans Light"/>
                <a:sym typeface="Open Sans Light"/>
              </a:rPr>
            </a:br>
            <a:r>
              <a:rPr lang="en-US" sz="2200" b="0">
                <a:latin typeface="Open Sans Light"/>
                <a:ea typeface="Open Sans Light"/>
                <a:cs typeface="Open Sans Light"/>
                <a:sym typeface="Open Sans Light"/>
              </a:rPr>
              <a:t>&amp; Exclusive Forecast</a:t>
            </a:r>
            <a:endParaRPr sz="4700"/>
          </a:p>
        </p:txBody>
      </p:sp>
      <p:sp>
        <p:nvSpPr>
          <p:cNvPr id="77" name="Google Shape;77;p12"/>
          <p:cNvSpPr/>
          <p:nvPr/>
        </p:nvSpPr>
        <p:spPr>
          <a:xfrm>
            <a:off x="3409625" y="5835304"/>
            <a:ext cx="8782500" cy="1022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12"/>
          <p:cNvSpPr txBox="1"/>
          <p:nvPr/>
        </p:nvSpPr>
        <p:spPr>
          <a:xfrm>
            <a:off x="3409625" y="811825"/>
            <a:ext cx="8782500" cy="550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Open Sans"/>
                <a:ea typeface="Open Sans"/>
                <a:cs typeface="Open Sans"/>
                <a:sym typeface="Open Sans"/>
              </a:rPr>
              <a:t>Thank you to </a:t>
            </a:r>
            <a:r>
              <a:rPr kumimoji="0" lang="en-US" sz="2300" b="0" i="1" u="none" strike="noStrike" kern="0" cap="none" spc="0" normalizeH="0" baseline="0" noProof="0">
                <a:ln>
                  <a:noFill/>
                </a:ln>
                <a:solidFill>
                  <a:srgbClr val="000000"/>
                </a:solidFill>
                <a:effectLst/>
                <a:uLnTx/>
                <a:uFillTx/>
                <a:latin typeface="Open Sans"/>
                <a:ea typeface="Open Sans"/>
                <a:cs typeface="Open Sans"/>
                <a:sym typeface="Open Sans"/>
              </a:rPr>
              <a:t>CE</a:t>
            </a:r>
            <a:r>
              <a:rPr kumimoji="0" lang="en-US" sz="2300" b="0" i="0" u="none" strike="noStrike" kern="0" cap="none" spc="0" normalizeH="0" baseline="0" noProof="0">
                <a:ln>
                  <a:noFill/>
                </a:ln>
                <a:solidFill>
                  <a:srgbClr val="000000"/>
                </a:solidFill>
                <a:effectLst/>
                <a:uLnTx/>
                <a:uFillTx/>
                <a:latin typeface="Open Sans"/>
                <a:ea typeface="Open Sans"/>
                <a:cs typeface="Open Sans"/>
                <a:sym typeface="Open Sans"/>
              </a:rPr>
              <a:t>’s sponsors for making this webinar possible.</a:t>
            </a:r>
            <a:endParaRPr kumimoji="0" sz="23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79" name="Google Shape;79;p12"/>
          <p:cNvSpPr txBox="1">
            <a:spLocks noGrp="1"/>
          </p:cNvSpPr>
          <p:nvPr>
            <p:ph type="body" idx="4294967295"/>
          </p:nvPr>
        </p:nvSpPr>
        <p:spPr>
          <a:xfrm>
            <a:off x="1" y="3783700"/>
            <a:ext cx="3409500" cy="1294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b="1">
                <a:latin typeface="Arial"/>
                <a:ea typeface="Arial"/>
                <a:cs typeface="Arial"/>
                <a:sym typeface="Arial"/>
              </a:rPr>
              <a:t>By: Anirban Basu</a:t>
            </a:r>
            <a:endParaRPr sz="2400"/>
          </a:p>
          <a:p>
            <a:pPr marL="0" lvl="0" indent="0" algn="ctr" rtl="0">
              <a:lnSpc>
                <a:spcPct val="90000"/>
              </a:lnSpc>
              <a:spcBef>
                <a:spcPts val="1000"/>
              </a:spcBef>
              <a:spcAft>
                <a:spcPts val="0"/>
              </a:spcAft>
              <a:buClr>
                <a:schemeClr val="lt1"/>
              </a:buClr>
              <a:buSzPts val="2600"/>
              <a:buNone/>
            </a:pPr>
            <a:r>
              <a:rPr lang="en-US" sz="2000" b="1">
                <a:latin typeface="Arial"/>
                <a:ea typeface="Arial"/>
                <a:cs typeface="Arial"/>
                <a:sym typeface="Arial"/>
              </a:rPr>
              <a:t>Sage Policy Group, Inc</a:t>
            </a:r>
            <a:r>
              <a:rPr lang="en-US" sz="2000" b="1"/>
              <a:t>.</a:t>
            </a:r>
            <a:endParaRPr sz="2200"/>
          </a:p>
        </p:txBody>
      </p:sp>
      <p:sp>
        <p:nvSpPr>
          <p:cNvPr id="80" name="Google Shape;80;p12"/>
          <p:cNvSpPr txBox="1"/>
          <p:nvPr/>
        </p:nvSpPr>
        <p:spPr>
          <a:xfrm>
            <a:off x="3709000" y="5890200"/>
            <a:ext cx="4970100" cy="91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600"/>
              </a:spcAft>
              <a:buClr>
                <a:srgbClr val="000000"/>
              </a:buClr>
              <a:buSzTx/>
              <a:buFont typeface="Arial"/>
              <a:buNone/>
              <a:tabLst/>
              <a:defRPr/>
            </a:pPr>
            <a:r>
              <a:rPr kumimoji="0" lang="en-US" sz="1200" b="0" i="0" u="none" strike="noStrike" kern="0" cap="none" spc="0" normalizeH="0" baseline="0" noProof="0">
                <a:ln>
                  <a:noFill/>
                </a:ln>
                <a:solidFill>
                  <a:srgbClr val="595959"/>
                </a:solidFill>
                <a:effectLst/>
                <a:uLnTx/>
                <a:uFillTx/>
                <a:latin typeface="Arial"/>
                <a:cs typeface="Arial"/>
                <a:sym typeface="Arial"/>
              </a:rPr>
              <a:t>Subscribe to </a:t>
            </a:r>
            <a:r>
              <a:rPr kumimoji="0" lang="en-US" sz="1200" b="0" i="1" u="none" strike="noStrike" kern="0" cap="none" spc="0" normalizeH="0" baseline="0" noProof="0">
                <a:ln>
                  <a:noFill/>
                </a:ln>
                <a:solidFill>
                  <a:srgbClr val="595959"/>
                </a:solidFill>
                <a:effectLst/>
                <a:uLnTx/>
                <a:uFillTx/>
                <a:latin typeface="Arial"/>
                <a:cs typeface="Arial"/>
                <a:sym typeface="Arial"/>
              </a:rPr>
              <a:t>CE</a:t>
            </a:r>
            <a:r>
              <a:rPr kumimoji="0" lang="en-US" sz="1200" b="0" i="0" u="none" strike="noStrike" kern="0" cap="none" spc="0" normalizeH="0" baseline="0" noProof="0">
                <a:ln>
                  <a:noFill/>
                </a:ln>
                <a:solidFill>
                  <a:srgbClr val="595959"/>
                </a:solidFill>
                <a:effectLst/>
                <a:uLnTx/>
                <a:uFillTx/>
                <a:latin typeface="Arial"/>
                <a:cs typeface="Arial"/>
                <a:sym typeface="Arial"/>
              </a:rPr>
              <a:t>’s free weekly customizable newsletter, </a:t>
            </a:r>
            <a:r>
              <a:rPr kumimoji="0" lang="en-US" sz="1200" b="0" i="1" u="none" strike="noStrike" kern="0" cap="none" spc="0" normalizeH="0" baseline="0" noProof="0">
                <a:ln>
                  <a:noFill/>
                </a:ln>
                <a:solidFill>
                  <a:srgbClr val="595959"/>
                </a:solidFill>
                <a:effectLst/>
                <a:uLnTx/>
                <a:uFillTx/>
                <a:latin typeface="Arial"/>
                <a:cs typeface="Arial"/>
                <a:sym typeface="Arial"/>
              </a:rPr>
              <a:t>CE This Week</a:t>
            </a:r>
            <a:r>
              <a:rPr kumimoji="0" lang="en-US" sz="1200" b="0" i="0" u="none" strike="noStrike" kern="0" cap="none" spc="0" normalizeH="0" baseline="0" noProof="0">
                <a:ln>
                  <a:noFill/>
                </a:ln>
                <a:solidFill>
                  <a:srgbClr val="595959"/>
                </a:solidFill>
                <a:effectLst/>
                <a:uLnTx/>
                <a:uFillTx/>
                <a:latin typeface="Arial"/>
                <a:cs typeface="Arial"/>
                <a:sym typeface="Arial"/>
              </a:rPr>
              <a:t>, for economic forecasts, workforce strategies, business tips and legal strategies, legal and regulatory advice and more, every week.</a:t>
            </a:r>
            <a:endParaRPr kumimoji="0" sz="1200" b="0" i="0" u="none" strike="noStrike" kern="0" cap="none" spc="0" normalizeH="0" baseline="0" noProof="0">
              <a:ln>
                <a:noFill/>
              </a:ln>
              <a:solidFill>
                <a:srgbClr val="595959"/>
              </a:solidFill>
              <a:effectLst/>
              <a:uLnTx/>
              <a:uFillTx/>
              <a:latin typeface="Arial"/>
              <a:cs typeface="Arial"/>
              <a:sym typeface="Arial"/>
            </a:endParaRPr>
          </a:p>
        </p:txBody>
      </p:sp>
      <p:sp>
        <p:nvSpPr>
          <p:cNvPr id="81" name="Google Shape;81;p12">
            <a:hlinkClick r:id="rId3"/>
          </p:cNvPr>
          <p:cNvSpPr/>
          <p:nvPr/>
        </p:nvSpPr>
        <p:spPr>
          <a:xfrm>
            <a:off x="9466550" y="6019350"/>
            <a:ext cx="2182800" cy="654600"/>
          </a:xfrm>
          <a:prstGeom prst="roundRect">
            <a:avLst>
              <a:gd name="adj" fmla="val 24522"/>
            </a:avLst>
          </a:prstGeom>
          <a:solidFill>
            <a:srgbClr val="008DB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CEThisWeek.com</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82" name="Google Shape;82;p12"/>
          <p:cNvSpPr txBox="1"/>
          <p:nvPr/>
        </p:nvSpPr>
        <p:spPr>
          <a:xfrm>
            <a:off x="3409625" y="127700"/>
            <a:ext cx="8782500" cy="550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Open Sans"/>
                <a:ea typeface="Open Sans"/>
                <a:cs typeface="Open Sans"/>
                <a:sym typeface="Open Sans"/>
              </a:rPr>
              <a:t>The webinar will start momentarily. </a:t>
            </a:r>
            <a:endParaRPr kumimoji="0" sz="2300" b="0" i="0" u="none" strike="noStrike" kern="0" cap="none" spc="0" normalizeH="0" baseline="0" noProof="0">
              <a:ln>
                <a:noFill/>
              </a:ln>
              <a:solidFill>
                <a:srgbClr val="000000"/>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3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pic>
        <p:nvPicPr>
          <p:cNvPr id="83" name="Google Shape;83;p12"/>
          <p:cNvPicPr preferRelativeResize="0"/>
          <p:nvPr/>
        </p:nvPicPr>
        <p:blipFill>
          <a:blip r:embed="rId4">
            <a:alphaModFix/>
          </a:blip>
          <a:stretch>
            <a:fillRect/>
          </a:stretch>
        </p:blipFill>
        <p:spPr>
          <a:xfrm>
            <a:off x="3880245" y="4874775"/>
            <a:ext cx="8209707" cy="550500"/>
          </a:xfrm>
          <a:prstGeom prst="rect">
            <a:avLst/>
          </a:prstGeom>
          <a:noFill/>
          <a:ln>
            <a:noFill/>
          </a:ln>
        </p:spPr>
      </p:pic>
      <p:pic>
        <p:nvPicPr>
          <p:cNvPr id="84" name="Google Shape;84;p12"/>
          <p:cNvPicPr preferRelativeResize="0"/>
          <p:nvPr/>
        </p:nvPicPr>
        <p:blipFill>
          <a:blip r:embed="rId5">
            <a:alphaModFix/>
          </a:blip>
          <a:stretch>
            <a:fillRect/>
          </a:stretch>
        </p:blipFill>
        <p:spPr>
          <a:xfrm>
            <a:off x="8719157" y="2782625"/>
            <a:ext cx="3092794" cy="1682113"/>
          </a:xfrm>
          <a:prstGeom prst="rect">
            <a:avLst/>
          </a:prstGeom>
          <a:noFill/>
          <a:ln>
            <a:noFill/>
          </a:ln>
        </p:spPr>
      </p:pic>
      <p:pic>
        <p:nvPicPr>
          <p:cNvPr id="85" name="Google Shape;85;p12"/>
          <p:cNvPicPr preferRelativeResize="0"/>
          <p:nvPr/>
        </p:nvPicPr>
        <p:blipFill rotWithShape="1">
          <a:blip r:embed="rId6">
            <a:alphaModFix/>
          </a:blip>
          <a:srcRect l="12642" t="33101" r="12902" b="32815"/>
          <a:stretch/>
        </p:blipFill>
        <p:spPr>
          <a:xfrm>
            <a:off x="5256226" y="1661012"/>
            <a:ext cx="5457736" cy="912900"/>
          </a:xfrm>
          <a:prstGeom prst="rect">
            <a:avLst/>
          </a:prstGeom>
          <a:noFill/>
          <a:ln>
            <a:noFill/>
          </a:ln>
        </p:spPr>
      </p:pic>
      <p:pic>
        <p:nvPicPr>
          <p:cNvPr id="86" name="Google Shape;86;p12"/>
          <p:cNvPicPr preferRelativeResize="0"/>
          <p:nvPr/>
        </p:nvPicPr>
        <p:blipFill>
          <a:blip r:embed="rId7">
            <a:alphaModFix/>
          </a:blip>
          <a:stretch>
            <a:fillRect/>
          </a:stretch>
        </p:blipFill>
        <p:spPr>
          <a:xfrm>
            <a:off x="3708994" y="3202312"/>
            <a:ext cx="4358106" cy="1022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A34CF-DF13-3245-B690-B41B967A9077}"/>
              </a:ext>
            </a:extLst>
          </p:cNvPr>
          <p:cNvSpPr>
            <a:spLocks noGrp="1"/>
          </p:cNvSpPr>
          <p:nvPr>
            <p:ph type="title"/>
          </p:nvPr>
        </p:nvSpPr>
        <p:spPr>
          <a:xfrm>
            <a:off x="285303" y="63587"/>
            <a:ext cx="11514347" cy="825722"/>
          </a:xfrm>
        </p:spPr>
        <p:txBody>
          <a:bodyPr>
            <a:normAutofit fontScale="90000"/>
          </a:bodyPr>
          <a:lstStyle/>
          <a:p>
            <a:r>
              <a:rPr lang="en-US" sz="3600" dirty="0">
                <a:latin typeface="Copperplate" panose="02000504000000020004" pitchFamily="2" charset="77"/>
              </a:rPr>
              <a:t>Net Change in U.S. Jobs</a:t>
            </a:r>
            <a:br>
              <a:rPr lang="en-US" sz="3200" dirty="0">
                <a:latin typeface="Copperplate" panose="02000504000000020004" pitchFamily="2" charset="77"/>
              </a:rPr>
            </a:br>
            <a:r>
              <a:rPr lang="en-US" sz="2900" b="0" dirty="0">
                <a:latin typeface="Copperplate" panose="02000504000000020004" pitchFamily="2" charset="77"/>
              </a:rPr>
              <a:t>February 2002 – </a:t>
            </a:r>
            <a:r>
              <a:rPr lang="en-US" sz="2900" b="0" dirty="0"/>
              <a:t>February</a:t>
            </a:r>
            <a:r>
              <a:rPr lang="en-US" sz="2900" b="0" dirty="0">
                <a:latin typeface="Copperplate" panose="02000504000000020004" pitchFamily="2" charset="77"/>
              </a:rPr>
              <a:t> 2021</a:t>
            </a:r>
          </a:p>
        </p:txBody>
      </p:sp>
      <p:sp>
        <p:nvSpPr>
          <p:cNvPr id="3" name="Text Placeholder 2">
            <a:extLst>
              <a:ext uri="{FF2B5EF4-FFF2-40B4-BE49-F238E27FC236}">
                <a16:creationId xmlns:a16="http://schemas.microsoft.com/office/drawing/2014/main" id="{912DD507-41A9-9645-BCAA-CFDA68D09841}"/>
              </a:ext>
            </a:extLst>
          </p:cNvPr>
          <p:cNvSpPr>
            <a:spLocks noGrp="1"/>
          </p:cNvSpPr>
          <p:nvPr>
            <p:ph type="body" sz="quarter" idx="10"/>
          </p:nvPr>
        </p:nvSpPr>
        <p:spPr/>
        <p:txBody>
          <a:bodyPr/>
          <a:lstStyle/>
          <a:p>
            <a:r>
              <a:rPr lang="en-US" dirty="0"/>
              <a:t>Source: U.S. Bureau of Labor Statistics</a:t>
            </a:r>
          </a:p>
        </p:txBody>
      </p:sp>
      <p:graphicFrame>
        <p:nvGraphicFramePr>
          <p:cNvPr id="5" name="Content Placeholder 3">
            <a:extLst>
              <a:ext uri="{FF2B5EF4-FFF2-40B4-BE49-F238E27FC236}">
                <a16:creationId xmlns:a16="http://schemas.microsoft.com/office/drawing/2014/main" id="{0926F3EC-5ED5-5D45-A2F8-3DCED823CB9F}"/>
              </a:ext>
            </a:extLst>
          </p:cNvPr>
          <p:cNvGraphicFramePr>
            <a:graphicFrameLocks/>
          </p:cNvGraphicFramePr>
          <p:nvPr>
            <p:extLst>
              <p:ext uri="{D42A27DB-BD31-4B8C-83A1-F6EECF244321}">
                <p14:modId xmlns:p14="http://schemas.microsoft.com/office/powerpoint/2010/main" val="2885592924"/>
              </p:ext>
            </p:extLst>
          </p:nvPr>
        </p:nvGraphicFramePr>
        <p:xfrm>
          <a:off x="43294" y="964564"/>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10890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3">
            <a:extLst>
              <a:ext uri="{FF2B5EF4-FFF2-40B4-BE49-F238E27FC236}">
                <a16:creationId xmlns:a16="http://schemas.microsoft.com/office/drawing/2014/main" id="{21D21F1F-6F47-E24C-B116-71E5B729DFA2}"/>
              </a:ext>
            </a:extLst>
          </p:cNvPr>
          <p:cNvGraphicFramePr>
            <a:graphicFrameLocks/>
          </p:cNvGraphicFramePr>
          <p:nvPr>
            <p:extLst>
              <p:ext uri="{D42A27DB-BD31-4B8C-83A1-F6EECF244321}">
                <p14:modId xmlns:p14="http://schemas.microsoft.com/office/powerpoint/2010/main" val="4178077290"/>
              </p:ext>
            </p:extLst>
          </p:nvPr>
        </p:nvGraphicFramePr>
        <p:xfrm>
          <a:off x="55879" y="1106312"/>
          <a:ext cx="12070080" cy="521208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F79B0C5E-D79A-4E40-8E29-0E769073E0C1}"/>
              </a:ext>
            </a:extLst>
          </p:cNvPr>
          <p:cNvSpPr>
            <a:spLocks noGrp="1"/>
          </p:cNvSpPr>
          <p:nvPr>
            <p:ph type="title"/>
          </p:nvPr>
        </p:nvSpPr>
        <p:spPr>
          <a:xfrm>
            <a:off x="285304" y="60599"/>
            <a:ext cx="10515600" cy="825722"/>
          </a:xfrm>
        </p:spPr>
        <p:txBody>
          <a:bodyPr>
            <a:normAutofit fontScale="90000"/>
          </a:bodyPr>
          <a:lstStyle/>
          <a:p>
            <a:r>
              <a:rPr lang="en-US" sz="3600" dirty="0">
                <a:latin typeface="Copperplate" panose="02000504000000020004" pitchFamily="2" charset="77"/>
              </a:rPr>
              <a:t>National Nonfarm Employment</a:t>
            </a:r>
            <a:br>
              <a:rPr lang="en-US" dirty="0">
                <a:latin typeface="Copperplate" panose="02000504000000020004" pitchFamily="2" charset="77"/>
              </a:rPr>
            </a:br>
            <a:r>
              <a:rPr lang="en-US" sz="2900" b="0" dirty="0">
                <a:latin typeface="Copperplate" panose="02000504000000020004" pitchFamily="2" charset="77"/>
              </a:rPr>
              <a:t>by Industry Sector, February 2020 v. February 2021</a:t>
            </a:r>
          </a:p>
        </p:txBody>
      </p:sp>
      <p:sp>
        <p:nvSpPr>
          <p:cNvPr id="3" name="Text Placeholder 2">
            <a:extLst>
              <a:ext uri="{FF2B5EF4-FFF2-40B4-BE49-F238E27FC236}">
                <a16:creationId xmlns:a16="http://schemas.microsoft.com/office/drawing/2014/main" id="{6C9FF466-EF42-8F49-9EBD-605F30A91B6D}"/>
              </a:ext>
            </a:extLst>
          </p:cNvPr>
          <p:cNvSpPr>
            <a:spLocks noGrp="1"/>
          </p:cNvSpPr>
          <p:nvPr>
            <p:ph type="body" sz="quarter" idx="10"/>
          </p:nvPr>
        </p:nvSpPr>
        <p:spPr/>
        <p:txBody>
          <a:bodyPr/>
          <a:lstStyle/>
          <a:p>
            <a:r>
              <a:rPr lang="en-US" dirty="0"/>
              <a:t>Source: U.S. Bureau of Labor Statistics</a:t>
            </a:r>
          </a:p>
        </p:txBody>
      </p:sp>
      <p:sp>
        <p:nvSpPr>
          <p:cNvPr id="5" name="TextBox 4">
            <a:extLst>
              <a:ext uri="{FF2B5EF4-FFF2-40B4-BE49-F238E27FC236}">
                <a16:creationId xmlns:a16="http://schemas.microsoft.com/office/drawing/2014/main" id="{A5752D1D-99A7-C544-A1FE-20F5891EE53B}"/>
              </a:ext>
            </a:extLst>
          </p:cNvPr>
          <p:cNvSpPr txBox="1"/>
          <p:nvPr/>
        </p:nvSpPr>
        <p:spPr>
          <a:xfrm>
            <a:off x="6266502" y="5072366"/>
            <a:ext cx="3934691" cy="400110"/>
          </a:xfrm>
          <a:prstGeom prst="rect">
            <a:avLst/>
          </a:prstGeom>
          <a:noFill/>
        </p:spPr>
        <p:txBody>
          <a:bodyPr wrap="square" rtlCol="0">
            <a:spAutoFit/>
          </a:bodyPr>
          <a:lstStyle/>
          <a:p>
            <a:pPr algn="ctr"/>
            <a:r>
              <a:rPr lang="en-US" sz="2000" b="1" dirty="0">
                <a:latin typeface="Constantia" panose="02030602050306030303" pitchFamily="18" charset="0"/>
                <a:cs typeface="Arial" pitchFamily="34" charset="0"/>
              </a:rPr>
              <a:t>All told </a:t>
            </a:r>
            <a:r>
              <a:rPr lang="en-US" sz="2000" b="1" u="sng" dirty="0">
                <a:latin typeface="Constantia" panose="02030602050306030303" pitchFamily="18" charset="0"/>
                <a:cs typeface="Arial" pitchFamily="34" charset="0"/>
              </a:rPr>
              <a:t>9.5 million</a:t>
            </a:r>
            <a:r>
              <a:rPr lang="en-US" sz="2000" b="1" dirty="0">
                <a:latin typeface="Constantia" panose="02030602050306030303" pitchFamily="18" charset="0"/>
                <a:cs typeface="Arial" pitchFamily="34" charset="0"/>
              </a:rPr>
              <a:t> jobs lost</a:t>
            </a:r>
          </a:p>
        </p:txBody>
      </p:sp>
    </p:spTree>
    <p:extLst>
      <p:ext uri="{BB962C8B-B14F-4D97-AF65-F5344CB8AC3E}">
        <p14:creationId xmlns:p14="http://schemas.microsoft.com/office/powerpoint/2010/main" val="11760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6F4BE-CF3F-774D-8243-C714B09470BE}"/>
              </a:ext>
            </a:extLst>
          </p:cNvPr>
          <p:cNvSpPr>
            <a:spLocks noGrp="1"/>
          </p:cNvSpPr>
          <p:nvPr>
            <p:ph type="title"/>
          </p:nvPr>
        </p:nvSpPr>
        <p:spPr/>
        <p:txBody>
          <a:bodyPr>
            <a:normAutofit fontScale="90000"/>
          </a:bodyPr>
          <a:lstStyle/>
          <a:p>
            <a:r>
              <a:rPr lang="en-US" sz="3600" dirty="0">
                <a:latin typeface="Copperplate" panose="02000504000000020004" pitchFamily="2" charset="77"/>
              </a:rPr>
              <a:t>U.S. Job Losses by Industry</a:t>
            </a:r>
            <a:br>
              <a:rPr lang="en-US" sz="2700" b="0" dirty="0">
                <a:latin typeface="Copperplate" panose="02000504000000020004" pitchFamily="2" charset="77"/>
              </a:rPr>
            </a:br>
            <a:r>
              <a:rPr lang="en-US" sz="2900" b="0" dirty="0">
                <a:latin typeface="Copperplate" panose="02000504000000020004" pitchFamily="2" charset="77"/>
              </a:rPr>
              <a:t>February 2020 to April 2020 % Change</a:t>
            </a:r>
            <a:endParaRPr lang="en-US" sz="2900" b="0" dirty="0"/>
          </a:p>
        </p:txBody>
      </p:sp>
      <p:sp>
        <p:nvSpPr>
          <p:cNvPr id="3" name="Text Placeholder 2">
            <a:extLst>
              <a:ext uri="{FF2B5EF4-FFF2-40B4-BE49-F238E27FC236}">
                <a16:creationId xmlns:a16="http://schemas.microsoft.com/office/drawing/2014/main" id="{11EC1058-D6BE-134A-B59B-9604B580C5AE}"/>
              </a:ext>
            </a:extLst>
          </p:cNvPr>
          <p:cNvSpPr>
            <a:spLocks noGrp="1"/>
          </p:cNvSpPr>
          <p:nvPr>
            <p:ph type="body" sz="quarter" idx="10"/>
          </p:nvPr>
        </p:nvSpPr>
        <p:spPr/>
        <p:txBody>
          <a:bodyPr/>
          <a:lstStyle/>
          <a:p>
            <a:r>
              <a:rPr lang="en-US" dirty="0"/>
              <a:t>Source: U.S. Bureau of Labor Statistics</a:t>
            </a:r>
          </a:p>
        </p:txBody>
      </p:sp>
      <p:graphicFrame>
        <p:nvGraphicFramePr>
          <p:cNvPr id="7" name="Chart 6">
            <a:extLst>
              <a:ext uri="{FF2B5EF4-FFF2-40B4-BE49-F238E27FC236}">
                <a16:creationId xmlns:a16="http://schemas.microsoft.com/office/drawing/2014/main" id="{A3DAEACE-CF09-5C4F-A73A-6E5BC5C2393D}"/>
              </a:ext>
            </a:extLst>
          </p:cNvPr>
          <p:cNvGraphicFramePr/>
          <p:nvPr>
            <p:extLst>
              <p:ext uri="{D42A27DB-BD31-4B8C-83A1-F6EECF244321}">
                <p14:modId xmlns:p14="http://schemas.microsoft.com/office/powerpoint/2010/main" val="1758212992"/>
              </p:ext>
            </p:extLst>
          </p:nvPr>
        </p:nvGraphicFramePr>
        <p:xfrm>
          <a:off x="41464" y="946559"/>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59126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6F4BE-CF3F-774D-8243-C714B09470BE}"/>
              </a:ext>
            </a:extLst>
          </p:cNvPr>
          <p:cNvSpPr>
            <a:spLocks noGrp="1"/>
          </p:cNvSpPr>
          <p:nvPr>
            <p:ph type="title"/>
          </p:nvPr>
        </p:nvSpPr>
        <p:spPr/>
        <p:txBody>
          <a:bodyPr>
            <a:normAutofit fontScale="90000"/>
          </a:bodyPr>
          <a:lstStyle/>
          <a:p>
            <a:r>
              <a:rPr lang="en-US" sz="3600" dirty="0">
                <a:latin typeface="Copperplate" panose="02000504000000020004" pitchFamily="2" charset="77"/>
              </a:rPr>
              <a:t>U.S. Job Losses by Industry</a:t>
            </a:r>
            <a:br>
              <a:rPr lang="en-US" sz="2700" b="0" dirty="0">
                <a:latin typeface="Copperplate" panose="02000504000000020004" pitchFamily="2" charset="77"/>
              </a:rPr>
            </a:br>
            <a:r>
              <a:rPr lang="en-US" sz="2900" b="0" dirty="0">
                <a:latin typeface="Copperplate" panose="02000504000000020004" pitchFamily="2" charset="77"/>
              </a:rPr>
              <a:t>February 2020 to February 2021 % Change</a:t>
            </a:r>
            <a:endParaRPr lang="en-US" sz="2900" b="0" dirty="0"/>
          </a:p>
        </p:txBody>
      </p:sp>
      <p:sp>
        <p:nvSpPr>
          <p:cNvPr id="3" name="Text Placeholder 2">
            <a:extLst>
              <a:ext uri="{FF2B5EF4-FFF2-40B4-BE49-F238E27FC236}">
                <a16:creationId xmlns:a16="http://schemas.microsoft.com/office/drawing/2014/main" id="{11EC1058-D6BE-134A-B59B-9604B580C5AE}"/>
              </a:ext>
            </a:extLst>
          </p:cNvPr>
          <p:cNvSpPr>
            <a:spLocks noGrp="1"/>
          </p:cNvSpPr>
          <p:nvPr>
            <p:ph type="body" sz="quarter" idx="10"/>
          </p:nvPr>
        </p:nvSpPr>
        <p:spPr/>
        <p:txBody>
          <a:bodyPr/>
          <a:lstStyle/>
          <a:p>
            <a:r>
              <a:rPr lang="en-US" dirty="0"/>
              <a:t>Source: U.S. Bureau of Labor Statistics</a:t>
            </a:r>
          </a:p>
        </p:txBody>
      </p:sp>
      <p:graphicFrame>
        <p:nvGraphicFramePr>
          <p:cNvPr id="7" name="Chart 6">
            <a:extLst>
              <a:ext uri="{FF2B5EF4-FFF2-40B4-BE49-F238E27FC236}">
                <a16:creationId xmlns:a16="http://schemas.microsoft.com/office/drawing/2014/main" id="{A3DAEACE-CF09-5C4F-A73A-6E5BC5C2393D}"/>
              </a:ext>
            </a:extLst>
          </p:cNvPr>
          <p:cNvGraphicFramePr/>
          <p:nvPr>
            <p:extLst>
              <p:ext uri="{D42A27DB-BD31-4B8C-83A1-F6EECF244321}">
                <p14:modId xmlns:p14="http://schemas.microsoft.com/office/powerpoint/2010/main" val="710392748"/>
              </p:ext>
            </p:extLst>
          </p:nvPr>
        </p:nvGraphicFramePr>
        <p:xfrm>
          <a:off x="41464" y="946559"/>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70894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1A78-D69F-874F-953B-879B338D8561}"/>
              </a:ext>
            </a:extLst>
          </p:cNvPr>
          <p:cNvSpPr>
            <a:spLocks noGrp="1"/>
          </p:cNvSpPr>
          <p:nvPr>
            <p:ph type="title"/>
          </p:nvPr>
        </p:nvSpPr>
        <p:spPr>
          <a:xfrm>
            <a:off x="285304" y="41813"/>
            <a:ext cx="11236136" cy="825722"/>
          </a:xfrm>
        </p:spPr>
        <p:txBody>
          <a:bodyPr>
            <a:normAutofit fontScale="90000"/>
          </a:bodyPr>
          <a:lstStyle/>
          <a:p>
            <a:r>
              <a:rPr lang="en-US" sz="3600" dirty="0">
                <a:latin typeface="Copperplate" panose="02000504000000020004" pitchFamily="2" charset="77"/>
              </a:rPr>
              <a:t>Employment Growth, 25 Largest Metros (NSA)</a:t>
            </a:r>
            <a:br>
              <a:rPr lang="en-US" dirty="0">
                <a:latin typeface="Copperplate" panose="02000504000000020004" pitchFamily="2" charset="77"/>
              </a:rPr>
            </a:br>
            <a:r>
              <a:rPr lang="en-US" sz="2900" b="0" i="1" dirty="0">
                <a:latin typeface="Copperplate" panose="02000504000000020004" pitchFamily="2" charset="77"/>
              </a:rPr>
              <a:t>February 2020 v. February 2021 Percent Change</a:t>
            </a:r>
          </a:p>
        </p:txBody>
      </p:sp>
      <p:sp>
        <p:nvSpPr>
          <p:cNvPr id="3" name="Text Placeholder 2">
            <a:extLst>
              <a:ext uri="{FF2B5EF4-FFF2-40B4-BE49-F238E27FC236}">
                <a16:creationId xmlns:a16="http://schemas.microsoft.com/office/drawing/2014/main" id="{3BA857C3-2CA0-1B44-9E11-36F09DD91432}"/>
              </a:ext>
            </a:extLst>
          </p:cNvPr>
          <p:cNvSpPr>
            <a:spLocks noGrp="1"/>
          </p:cNvSpPr>
          <p:nvPr>
            <p:ph type="body" sz="quarter" idx="10"/>
          </p:nvPr>
        </p:nvSpPr>
        <p:spPr>
          <a:xfrm>
            <a:off x="0" y="6520030"/>
            <a:ext cx="3516923" cy="355555"/>
          </a:xfrm>
        </p:spPr>
        <p:txBody>
          <a:bodyPr/>
          <a:lstStyle/>
          <a:p>
            <a:r>
              <a:rPr lang="en-US" dirty="0"/>
              <a:t>Source: U.S. Bureau of Labor Statistics, Current Employment Statistics (CES) Survey</a:t>
            </a:r>
          </a:p>
        </p:txBody>
      </p:sp>
      <p:graphicFrame>
        <p:nvGraphicFramePr>
          <p:cNvPr id="7" name="Content Placeholder 6">
            <a:extLst>
              <a:ext uri="{FF2B5EF4-FFF2-40B4-BE49-F238E27FC236}">
                <a16:creationId xmlns:a16="http://schemas.microsoft.com/office/drawing/2014/main" id="{FE5BC890-0E78-7341-AE5F-1A14328E8BA3}"/>
              </a:ext>
            </a:extLst>
          </p:cNvPr>
          <p:cNvGraphicFramePr>
            <a:graphicFrameLocks/>
          </p:cNvGraphicFramePr>
          <p:nvPr/>
        </p:nvGraphicFramePr>
        <p:xfrm>
          <a:off x="60427" y="1001204"/>
          <a:ext cx="12071150" cy="5036256"/>
        </p:xfrm>
        <a:graphic>
          <a:graphicData uri="http://schemas.openxmlformats.org/drawingml/2006/table">
            <a:tbl>
              <a:tblPr/>
              <a:tblGrid>
                <a:gridCol w="548505">
                  <a:extLst>
                    <a:ext uri="{9D8B030D-6E8A-4147-A177-3AD203B41FA5}">
                      <a16:colId xmlns:a16="http://schemas.microsoft.com/office/drawing/2014/main" val="20000"/>
                    </a:ext>
                  </a:extLst>
                </a:gridCol>
                <a:gridCol w="4803145">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6995">
                  <a:extLst>
                    <a:ext uri="{9D8B030D-6E8A-4147-A177-3AD203B41FA5}">
                      <a16:colId xmlns:a16="http://schemas.microsoft.com/office/drawing/2014/main" val="20003"/>
                    </a:ext>
                  </a:extLst>
                </a:gridCol>
                <a:gridCol w="548505">
                  <a:extLst>
                    <a:ext uri="{9D8B030D-6E8A-4147-A177-3AD203B41FA5}">
                      <a16:colId xmlns:a16="http://schemas.microsoft.com/office/drawing/2014/main" val="20004"/>
                    </a:ext>
                  </a:extLst>
                </a:gridCol>
                <a:gridCol w="4732400">
                  <a:extLst>
                    <a:ext uri="{9D8B030D-6E8A-4147-A177-3AD203B41FA5}">
                      <a16:colId xmlns:a16="http://schemas.microsoft.com/office/drawing/2014/main" val="20005"/>
                    </a:ext>
                  </a:extLst>
                </a:gridCol>
                <a:gridCol w="685800">
                  <a:extLst>
                    <a:ext uri="{9D8B030D-6E8A-4147-A177-3AD203B41FA5}">
                      <a16:colId xmlns:a16="http://schemas.microsoft.com/office/drawing/2014/main" val="20006"/>
                    </a:ext>
                  </a:extLst>
                </a:gridCol>
              </a:tblGrid>
              <a:tr h="342476">
                <a:tc>
                  <a:txBody>
                    <a:bodyPr/>
                    <a:lstStyle/>
                    <a:p>
                      <a:pPr algn="ctr"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Rank</a:t>
                      </a:r>
                    </a:p>
                  </a:txBody>
                  <a:tcPr marL="12700" marR="12700" marT="127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MSA</a:t>
                      </a:r>
                    </a:p>
                  </a:txBody>
                  <a:tcPr marL="12700" marR="12700" marT="127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12700" marR="12700" marT="127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sk-SK"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12700" marR="12700" marT="127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Rank</a:t>
                      </a:r>
                    </a:p>
                  </a:txBody>
                  <a:tcPr marL="12700" marR="12700" marT="127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MSA</a:t>
                      </a:r>
                    </a:p>
                  </a:txBody>
                  <a:tcPr marL="12700" marR="12700" marT="127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12700" marR="12700" marT="1270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0000"/>
                  </a:ext>
                </a:extLst>
              </a:tr>
              <a:tr h="356616">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Tampa-St. Petersburg-Clearwater, FL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-3.1</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13</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Philadelphia-Camden-Wilmington,                    PA-NJ-DE-MD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-7.2</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857657019"/>
                  </a:ext>
                </a:extLst>
              </a:tr>
              <a:tr h="351877">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San Antonio-New Braunfels, TX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-3.3</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14</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Houston-The Woodlands-Sugar Land, TX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-7.3</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161005393"/>
                  </a:ext>
                </a:extLst>
              </a:tr>
              <a:tr h="351877">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Phoenix-Mesa-Scottsdale, AZ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-3.6</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2">
                  <a:txBody>
                    <a:bodyPr/>
                    <a:lstStyle/>
                    <a:p>
                      <a:pPr algn="ctr" rtl="0"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15</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Miami-Fort Lauderdale-West Palm Beach, FL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-7.6</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4279700648"/>
                  </a:ext>
                </a:extLst>
              </a:tr>
              <a:tr h="351877">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Dallas-Fort Worth-Arlington, TX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-3.7</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endParaRPr lang="en-US"/>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16</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Detroit-Warren-Dearborn, MI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-7.8</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617923544"/>
                  </a:ext>
                </a:extLst>
              </a:tr>
              <a:tr h="351877">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Charlotte-Concord-Gastonia, NC-SC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-4.2</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17</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Chicago-Naperville-Elgin, IL-IN-WI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-8.4</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752757986"/>
                  </a:ext>
                </a:extLst>
              </a:tr>
              <a:tr h="351877">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Denver-Aurora-Lakewood, CO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-4.9</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17</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Portland-Vancouver-Hillsboro, OR-WA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-8.4</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633993007"/>
                  </a:ext>
                </a:extLst>
              </a:tr>
              <a:tr h="348170">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7</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Atlanta-Sandy Springs-Roswell, GA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-5.6</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19</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Minneapolis-St. Paul-Bloomington, MN-WI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-8.5</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835965347"/>
                  </a:ext>
                </a:extLst>
              </a:tr>
              <a:tr h="348170">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8</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Riverside-San Bernardino-Ontario, CA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-5.7</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20</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San Diego-Carlsbad, CA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-8.7</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975197881"/>
                  </a:ext>
                </a:extLst>
              </a:tr>
              <a:tr h="348170">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Baltimore-Columbia-Towson, MD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-6.0</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21</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Boston-Cambridge-Nashua, MA-NH</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-9.1</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567043611"/>
                  </a:ext>
                </a:extLst>
              </a:tr>
              <a:tr h="348170">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9</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St. Louis, MO-IL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-6.0</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22</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New York-Newark-Jersey City, NY-NJ-PA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-11.2</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1965524051"/>
                  </a:ext>
                </a:extLst>
              </a:tr>
              <a:tr h="348170">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11</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Seattle-Tacoma-Bellevue, WA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-6.6</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23</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San Francisco-Oakland-Hayward, CA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-11.3</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2948603829"/>
                  </a:ext>
                </a:extLst>
              </a:tr>
              <a:tr h="348170">
                <a:tc rowSpan="2">
                  <a:txBody>
                    <a:bodyPr/>
                    <a:lstStyle/>
                    <a:p>
                      <a:pPr algn="ctr" fontAlgn="ct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2">
                  <a:txBody>
                    <a:bodyPr/>
                    <a:lstStyle/>
                    <a:p>
                      <a:pPr algn="l" fontAlgn="ct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Washington-Arlington-Alexandria,               DC-VA-MD-WV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rowSpan="2">
                  <a:txBody>
                    <a:bodyPr/>
                    <a:lstStyle/>
                    <a:p>
                      <a:pPr algn="ctr" fontAlgn="ct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-6.8 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24</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Los Angeles-Long Beach-Anaheim, CA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-11.7</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789253245"/>
                  </a:ext>
                </a:extLst>
              </a:tr>
              <a:tr h="348170">
                <a:tc vMerge="1">
                  <a:txBody>
                    <a:bodyPr/>
                    <a:lstStyle/>
                    <a:p>
                      <a:pPr algn="ctr" fontAlgn="ct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l" fontAlgn="ct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vMerge="1">
                  <a:txBody>
                    <a:bodyPr/>
                    <a:lstStyle/>
                    <a:p>
                      <a:pPr algn="ctr" fontAlgn="ct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a:noFill/>
                    </a:lnT>
                    <a:lnB>
                      <a:noFill/>
                    </a:lnB>
                  </a:tcPr>
                </a:tc>
                <a:tc>
                  <a:txBody>
                    <a:bodyPr/>
                    <a:lstStyle/>
                    <a:p>
                      <a:pPr algn="ctr" rtl="0" fontAlgn="b"/>
                      <a:r>
                        <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rPr>
                        <a:t>25</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l" rtl="0" fontAlgn="b"/>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Orlando-Kissimmee-Sanford, FL </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-12.5</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tcPr>
                </a:tc>
                <a:extLst>
                  <a:ext uri="{0D108BD9-81ED-4DB2-BD59-A6C34878D82A}">
                    <a16:rowId xmlns:a16="http://schemas.microsoft.com/office/drawing/2014/main" val="3687831701"/>
                  </a:ext>
                </a:extLst>
              </a:tr>
            </a:tbl>
          </a:graphicData>
        </a:graphic>
      </p:graphicFrame>
      <p:sp>
        <p:nvSpPr>
          <p:cNvPr id="8" name="Text Box 241">
            <a:extLst>
              <a:ext uri="{FF2B5EF4-FFF2-40B4-BE49-F238E27FC236}">
                <a16:creationId xmlns:a16="http://schemas.microsoft.com/office/drawing/2014/main" id="{F86092F9-F158-1042-89F6-4E3C10E4977B}"/>
              </a:ext>
            </a:extLst>
          </p:cNvPr>
          <p:cNvSpPr txBox="1">
            <a:spLocks noChangeArrowheads="1"/>
          </p:cNvSpPr>
          <p:nvPr/>
        </p:nvSpPr>
        <p:spPr bwMode="auto">
          <a:xfrm>
            <a:off x="2617201" y="6257073"/>
            <a:ext cx="6957597" cy="430887"/>
          </a:xfrm>
          <a:prstGeom prst="rect">
            <a:avLst/>
          </a:prstGeom>
          <a:noFill/>
          <a:ln w="9525">
            <a:noFill/>
            <a:miter lim="800000"/>
            <a:headEnd/>
            <a:tailEnd/>
          </a:ln>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1" i="1" u="none" strike="noStrike" kern="1200" cap="none" spc="0" normalizeH="0" baseline="0" noProof="0" dirty="0">
                <a:ln>
                  <a:noFill/>
                </a:ln>
                <a:effectLst/>
                <a:uLnTx/>
                <a:uFillTx/>
                <a:latin typeface="Nunito Sans" pitchFamily="2" charset="77"/>
                <a:ea typeface="+mn-ea"/>
                <a:cs typeface="Times New Roman" pitchFamily="18" charset="0"/>
              </a:rPr>
              <a:t>U.S. Year-over-year Percent Change</a:t>
            </a:r>
            <a:r>
              <a:rPr lang="en-US" sz="2200" b="1" i="1" dirty="0">
                <a:latin typeface="Nunito Sans" pitchFamily="2" charset="77"/>
                <a:cs typeface="Times New Roman" pitchFamily="18" charset="0"/>
              </a:rPr>
              <a:t>: -6.2%</a:t>
            </a:r>
          </a:p>
        </p:txBody>
      </p:sp>
    </p:spTree>
    <p:extLst>
      <p:ext uri="{BB962C8B-B14F-4D97-AF65-F5344CB8AC3E}">
        <p14:creationId xmlns:p14="http://schemas.microsoft.com/office/powerpoint/2010/main" val="1075391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261F4-863A-314A-9B9E-ACD11D7F194F}"/>
              </a:ext>
            </a:extLst>
          </p:cNvPr>
          <p:cNvSpPr>
            <a:spLocks noGrp="1"/>
          </p:cNvSpPr>
          <p:nvPr>
            <p:ph type="title"/>
          </p:nvPr>
        </p:nvSpPr>
        <p:spPr>
          <a:xfrm>
            <a:off x="285303" y="41553"/>
            <a:ext cx="11332955" cy="825722"/>
          </a:xfrm>
        </p:spPr>
        <p:txBody>
          <a:bodyPr>
            <a:normAutofit fontScale="90000"/>
          </a:bodyPr>
          <a:lstStyle/>
          <a:p>
            <a:r>
              <a:rPr lang="en-US" sz="3600" dirty="0">
                <a:latin typeface="Copperplate" panose="02000504000000020004" pitchFamily="2" charset="77"/>
              </a:rPr>
              <a:t>U.S. Unemployment Rate</a:t>
            </a:r>
            <a:br>
              <a:rPr lang="en-US" sz="3600" dirty="0">
                <a:latin typeface="Copperplate" panose="02000504000000020004" pitchFamily="2" charset="77"/>
              </a:rPr>
            </a:br>
            <a:r>
              <a:rPr lang="en-US" sz="2900" b="0" dirty="0">
                <a:latin typeface="Copperplate" panose="02000504000000020004" pitchFamily="2" charset="77"/>
              </a:rPr>
              <a:t>February 2000 – February 2021</a:t>
            </a:r>
          </a:p>
        </p:txBody>
      </p:sp>
      <p:sp>
        <p:nvSpPr>
          <p:cNvPr id="3" name="Text Placeholder 2">
            <a:extLst>
              <a:ext uri="{FF2B5EF4-FFF2-40B4-BE49-F238E27FC236}">
                <a16:creationId xmlns:a16="http://schemas.microsoft.com/office/drawing/2014/main" id="{CCE2BAB7-484C-0F45-865F-BB62F9FAA653}"/>
              </a:ext>
            </a:extLst>
          </p:cNvPr>
          <p:cNvSpPr>
            <a:spLocks noGrp="1"/>
          </p:cNvSpPr>
          <p:nvPr>
            <p:ph type="body" sz="quarter" idx="10"/>
          </p:nvPr>
        </p:nvSpPr>
        <p:spPr/>
        <p:txBody>
          <a:bodyPr/>
          <a:lstStyle/>
          <a:p>
            <a:r>
              <a:rPr lang="en-US" dirty="0"/>
              <a:t>Source: U.S. Bureau of Labor Statistics</a:t>
            </a:r>
          </a:p>
        </p:txBody>
      </p:sp>
      <p:graphicFrame>
        <p:nvGraphicFramePr>
          <p:cNvPr id="5" name="Chart 4">
            <a:extLst>
              <a:ext uri="{FF2B5EF4-FFF2-40B4-BE49-F238E27FC236}">
                <a16:creationId xmlns:a16="http://schemas.microsoft.com/office/drawing/2014/main" id="{5838F987-6ADC-AA4E-BBE4-DE6A3595DAF6}"/>
              </a:ext>
            </a:extLst>
          </p:cNvPr>
          <p:cNvGraphicFramePr/>
          <p:nvPr>
            <p:extLst>
              <p:ext uri="{D42A27DB-BD31-4B8C-83A1-F6EECF244321}">
                <p14:modId xmlns:p14="http://schemas.microsoft.com/office/powerpoint/2010/main" val="4245540392"/>
              </p:ext>
            </p:extLst>
          </p:nvPr>
        </p:nvGraphicFramePr>
        <p:xfrm>
          <a:off x="48768" y="933509"/>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51805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5"/>
          <p:cNvSpPr txBox="1">
            <a:spLocks noGrp="1"/>
          </p:cNvSpPr>
          <p:nvPr>
            <p:ph type="title"/>
          </p:nvPr>
        </p:nvSpPr>
        <p:spPr>
          <a:xfrm>
            <a:off x="285304" y="41553"/>
            <a:ext cx="10515600" cy="82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latin typeface="Copperplate" panose="02000504000000020004" pitchFamily="2" charset="77"/>
              </a:rPr>
              <a:t>Audience Poll</a:t>
            </a:r>
            <a:endParaRPr sz="4000">
              <a:latin typeface="Copperplate" panose="02000504000000020004" pitchFamily="2" charset="77"/>
            </a:endParaRPr>
          </a:p>
        </p:txBody>
      </p:sp>
      <p:sp>
        <p:nvSpPr>
          <p:cNvPr id="116" name="Google Shape;116;p15"/>
          <p:cNvSpPr txBox="1">
            <a:spLocks noGrp="1"/>
          </p:cNvSpPr>
          <p:nvPr>
            <p:ph type="title"/>
          </p:nvPr>
        </p:nvSpPr>
        <p:spPr>
          <a:xfrm>
            <a:off x="437704" y="1143528"/>
            <a:ext cx="10515600" cy="82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600">
                <a:solidFill>
                  <a:srgbClr val="000000"/>
                </a:solidFill>
              </a:rPr>
              <a:t>Will your staffing levels be higher in 2021 than in 2020?</a:t>
            </a:r>
            <a:endParaRPr sz="2600">
              <a:solidFill>
                <a:srgbClr val="000000"/>
              </a:solidFill>
            </a:endParaRPr>
          </a:p>
        </p:txBody>
      </p:sp>
      <p:sp>
        <p:nvSpPr>
          <p:cNvPr id="117" name="Google Shape;117;p15"/>
          <p:cNvSpPr txBox="1"/>
          <p:nvPr/>
        </p:nvSpPr>
        <p:spPr>
          <a:xfrm>
            <a:off x="361275" y="1969125"/>
            <a:ext cx="8965200" cy="2904000"/>
          </a:xfrm>
          <a:prstGeom prst="rect">
            <a:avLst/>
          </a:prstGeom>
          <a:noFill/>
          <a:ln>
            <a:noFill/>
          </a:ln>
        </p:spPr>
        <p:txBody>
          <a:bodyPr spcFirstLastPara="1" wrap="square" lIns="91425" tIns="45700" rIns="91425" bIns="45700" anchor="t" anchorCtr="0">
            <a:noAutofit/>
          </a:bodyPr>
          <a:lstStyle/>
          <a:p>
            <a:pPr marL="214312" marR="0" lvl="0" indent="-214312"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Constantia"/>
                <a:ea typeface="Constantia"/>
                <a:cs typeface="Constantia"/>
                <a:sym typeface="Constantia"/>
              </a:rPr>
              <a:t>Yes</a:t>
            </a:r>
            <a:endParaRPr kumimoji="0" sz="2800" b="0" i="0" u="none" strike="noStrike" kern="0" cap="none" spc="0" normalizeH="0" baseline="0" noProof="0">
              <a:ln>
                <a:noFill/>
              </a:ln>
              <a:solidFill>
                <a:srgbClr val="000000"/>
              </a:solidFill>
              <a:effectLst/>
              <a:uLnTx/>
              <a:uFillTx/>
              <a:latin typeface="Constantia"/>
              <a:ea typeface="Constantia"/>
              <a:cs typeface="Constantia"/>
              <a:sym typeface="Constantia"/>
            </a:endParaRPr>
          </a:p>
          <a:p>
            <a:pPr marL="214312" marR="0" lvl="0" indent="-214312" algn="l" defTabSz="914400" rtl="0" eaLnBrk="1" fontAlgn="auto" latinLnBrk="0" hangingPunct="1">
              <a:lnSpc>
                <a:spcPct val="100000"/>
              </a:lnSpc>
              <a:spcBef>
                <a:spcPts val="0"/>
              </a:spcBef>
              <a:spcAft>
                <a:spcPts val="0"/>
              </a:spcAft>
              <a:buClr>
                <a:srgbClr val="000000"/>
              </a:buClr>
              <a:buSzPts val="2800"/>
              <a:buFont typeface="Constantia"/>
              <a:buChar char="•"/>
              <a:tabLst/>
              <a:defRPr/>
            </a:pPr>
            <a:r>
              <a:rPr kumimoji="0" lang="en-US" sz="2800" b="0" i="0" u="none" strike="noStrike" kern="0" cap="none" spc="0" normalizeH="0" baseline="0" noProof="0">
                <a:ln>
                  <a:noFill/>
                </a:ln>
                <a:solidFill>
                  <a:srgbClr val="000000"/>
                </a:solidFill>
                <a:effectLst/>
                <a:uLnTx/>
                <a:uFillTx/>
                <a:latin typeface="Constantia"/>
                <a:ea typeface="Constantia"/>
                <a:cs typeface="Constantia"/>
                <a:sym typeface="Constantia"/>
              </a:rPr>
              <a:t>No</a:t>
            </a:r>
            <a:endParaRPr kumimoji="0" sz="2800" b="0" i="0" u="none" strike="noStrike" kern="0" cap="none" spc="0" normalizeH="0" baseline="0" noProof="0">
              <a:ln>
                <a:noFill/>
              </a:ln>
              <a:solidFill>
                <a:srgbClr val="000000"/>
              </a:solidFill>
              <a:effectLst/>
              <a:uLnTx/>
              <a:uFillTx/>
              <a:latin typeface="Constantia"/>
              <a:ea typeface="Constantia"/>
              <a:cs typeface="Constantia"/>
              <a:sym typeface="Constantia"/>
            </a:endParaRPr>
          </a:p>
          <a:p>
            <a:pPr marL="214312" marR="0" lvl="0" indent="-214312" algn="l" defTabSz="914400" rtl="0" eaLnBrk="1" fontAlgn="auto" latinLnBrk="0" hangingPunct="1">
              <a:lnSpc>
                <a:spcPct val="100000"/>
              </a:lnSpc>
              <a:spcBef>
                <a:spcPts val="0"/>
              </a:spcBef>
              <a:spcAft>
                <a:spcPts val="0"/>
              </a:spcAft>
              <a:buClr>
                <a:srgbClr val="000000"/>
              </a:buClr>
              <a:buSzPts val="2800"/>
              <a:buFont typeface="Constantia"/>
              <a:buChar char="•"/>
              <a:tabLst/>
              <a:defRPr/>
            </a:pPr>
            <a:r>
              <a:rPr kumimoji="0" lang="en-US" sz="2800" b="0" i="0" u="none" strike="noStrike" kern="0" cap="none" spc="0" normalizeH="0" baseline="0" noProof="0">
                <a:ln>
                  <a:noFill/>
                </a:ln>
                <a:solidFill>
                  <a:srgbClr val="000000"/>
                </a:solidFill>
                <a:effectLst/>
                <a:uLnTx/>
                <a:uFillTx/>
                <a:latin typeface="Constantia"/>
                <a:ea typeface="Constantia"/>
                <a:cs typeface="Constantia"/>
                <a:sym typeface="Constantia"/>
              </a:rPr>
              <a:t>They're already higher than 2020</a:t>
            </a:r>
            <a:endParaRPr kumimoji="0" sz="2800" b="0" i="0" u="none" strike="noStrike" kern="0" cap="none" spc="0" normalizeH="0" baseline="0" noProof="0">
              <a:ln>
                <a:noFill/>
              </a:ln>
              <a:solidFill>
                <a:srgbClr val="000000"/>
              </a:solidFill>
              <a:effectLst/>
              <a:uLnTx/>
              <a:uFillTx/>
              <a:latin typeface="Constantia"/>
              <a:ea typeface="Constantia"/>
              <a:cs typeface="Constantia"/>
              <a:sym typeface="Constantia"/>
            </a:endParaRPr>
          </a:p>
          <a:p>
            <a:pPr marL="214312" marR="0" lvl="0" indent="-214312" algn="l" defTabSz="914400" rtl="0" eaLnBrk="1" fontAlgn="auto" latinLnBrk="0" hangingPunct="1">
              <a:lnSpc>
                <a:spcPct val="100000"/>
              </a:lnSpc>
              <a:spcBef>
                <a:spcPts val="0"/>
              </a:spcBef>
              <a:spcAft>
                <a:spcPts val="0"/>
              </a:spcAft>
              <a:buClr>
                <a:srgbClr val="000000"/>
              </a:buClr>
              <a:buSzPts val="2800"/>
              <a:buFont typeface="Constantia"/>
              <a:buChar char="•"/>
              <a:tabLst/>
              <a:defRPr/>
            </a:pPr>
            <a:r>
              <a:rPr kumimoji="0" lang="en-US" sz="2800" b="0" i="0" u="none" strike="noStrike" kern="0" cap="none" spc="0" normalizeH="0" baseline="0" noProof="0">
                <a:ln>
                  <a:noFill/>
                </a:ln>
                <a:solidFill>
                  <a:srgbClr val="000000"/>
                </a:solidFill>
                <a:effectLst/>
                <a:uLnTx/>
                <a:uFillTx/>
                <a:latin typeface="Constantia"/>
                <a:ea typeface="Constantia"/>
                <a:cs typeface="Constantia"/>
                <a:sym typeface="Constantia"/>
              </a:rPr>
              <a:t>No change expected</a:t>
            </a:r>
            <a:endParaRPr kumimoji="0" sz="2800" b="0" i="0" u="none" strike="noStrike" kern="0" cap="none" spc="0" normalizeH="0" baseline="0" noProof="0">
              <a:ln>
                <a:noFill/>
              </a:ln>
              <a:solidFill>
                <a:srgbClr val="000000"/>
              </a:solidFill>
              <a:effectLst/>
              <a:uLnTx/>
              <a:uFillTx/>
              <a:latin typeface="Constantia"/>
              <a:ea typeface="Constantia"/>
              <a:cs typeface="Constantia"/>
              <a:sym typeface="Constantia"/>
            </a:endParaRPr>
          </a:p>
        </p:txBody>
      </p:sp>
    </p:spTree>
    <p:extLst>
      <p:ext uri="{BB962C8B-B14F-4D97-AF65-F5344CB8AC3E}">
        <p14:creationId xmlns:p14="http://schemas.microsoft.com/office/powerpoint/2010/main" val="3044576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643B8-7325-9645-96D6-1902DEC10012}"/>
              </a:ext>
            </a:extLst>
          </p:cNvPr>
          <p:cNvSpPr>
            <a:spLocks noGrp="1"/>
          </p:cNvSpPr>
          <p:nvPr>
            <p:ph type="title"/>
          </p:nvPr>
        </p:nvSpPr>
        <p:spPr>
          <a:xfrm>
            <a:off x="0" y="1068349"/>
            <a:ext cx="5198082" cy="4721301"/>
          </a:xfrm>
        </p:spPr>
        <p:txBody>
          <a:bodyPr>
            <a:normAutofit/>
          </a:bodyPr>
          <a:lstStyle/>
          <a:p>
            <a:pPr algn="ctr"/>
            <a:r>
              <a:rPr lang="en-US" sz="6600" dirty="0">
                <a:solidFill>
                  <a:srgbClr val="002060"/>
                </a:solidFill>
                <a:latin typeface="Copperplate" panose="02000504000000020004" pitchFamily="2" charset="77"/>
              </a:rPr>
              <a:t>The Ministry Speaks</a:t>
            </a:r>
          </a:p>
        </p:txBody>
      </p:sp>
      <p:sp>
        <p:nvSpPr>
          <p:cNvPr id="4" name="TextBox 3">
            <a:extLst>
              <a:ext uri="{FF2B5EF4-FFF2-40B4-BE49-F238E27FC236}">
                <a16:creationId xmlns:a16="http://schemas.microsoft.com/office/drawing/2014/main" id="{62775083-0FC1-714B-93F9-D59FBCAB0E04}"/>
              </a:ext>
            </a:extLst>
          </p:cNvPr>
          <p:cNvSpPr txBox="1"/>
          <p:nvPr/>
        </p:nvSpPr>
        <p:spPr>
          <a:xfrm>
            <a:off x="9682980" y="6581000"/>
            <a:ext cx="2509020" cy="276999"/>
          </a:xfrm>
          <a:prstGeom prst="rect">
            <a:avLst/>
          </a:prstGeom>
          <a:noFill/>
        </p:spPr>
        <p:txBody>
          <a:bodyPr wrap="none" rtlCol="0">
            <a:spAutoFit/>
          </a:bodyPr>
          <a:lstStyle/>
          <a:p>
            <a:r>
              <a:rPr lang="en-US" sz="1200" dirty="0">
                <a:solidFill>
                  <a:schemeClr val="bg1"/>
                </a:solidFill>
                <a:latin typeface="Copperplate" panose="02000504000000020004" pitchFamily="2" charset="77"/>
              </a:rPr>
              <a:t>Photo: Warner Bros.; Fandom</a:t>
            </a:r>
          </a:p>
        </p:txBody>
      </p:sp>
      <p:pic>
        <p:nvPicPr>
          <p:cNvPr id="2" name="Picture 1">
            <a:extLst>
              <a:ext uri="{FF2B5EF4-FFF2-40B4-BE49-F238E27FC236}">
                <a16:creationId xmlns:a16="http://schemas.microsoft.com/office/drawing/2014/main" id="{85384659-633E-F849-A94F-CCE7403EAE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12979" y="1068350"/>
            <a:ext cx="6763869" cy="4721301"/>
          </a:xfrm>
          <a:prstGeom prst="rect">
            <a:avLst/>
          </a:prstGeom>
        </p:spPr>
      </p:pic>
    </p:spTree>
    <p:extLst>
      <p:ext uri="{BB962C8B-B14F-4D97-AF65-F5344CB8AC3E}">
        <p14:creationId xmlns:p14="http://schemas.microsoft.com/office/powerpoint/2010/main" val="2695786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6307-1527-C84A-BBA9-A32A52F76F21}"/>
              </a:ext>
            </a:extLst>
          </p:cNvPr>
          <p:cNvSpPr>
            <a:spLocks noGrp="1"/>
          </p:cNvSpPr>
          <p:nvPr>
            <p:ph type="title"/>
          </p:nvPr>
        </p:nvSpPr>
        <p:spPr/>
        <p:txBody>
          <a:bodyPr/>
          <a:lstStyle/>
          <a:p>
            <a:r>
              <a:rPr lang="en-US" dirty="0"/>
              <a:t>COVID-19 Stimulus Packages I</a:t>
            </a:r>
          </a:p>
        </p:txBody>
      </p:sp>
      <p:sp>
        <p:nvSpPr>
          <p:cNvPr id="3" name="Text Placeholder 2">
            <a:extLst>
              <a:ext uri="{FF2B5EF4-FFF2-40B4-BE49-F238E27FC236}">
                <a16:creationId xmlns:a16="http://schemas.microsoft.com/office/drawing/2014/main" id="{8C026D3A-DD9F-DB44-AB07-EC0DFB10FF1B}"/>
              </a:ext>
            </a:extLst>
          </p:cNvPr>
          <p:cNvSpPr>
            <a:spLocks noGrp="1"/>
          </p:cNvSpPr>
          <p:nvPr>
            <p:ph type="body" sz="quarter" idx="10"/>
          </p:nvPr>
        </p:nvSpPr>
        <p:spPr>
          <a:xfrm>
            <a:off x="0" y="6637867"/>
            <a:ext cx="7394028" cy="220133"/>
          </a:xfrm>
        </p:spPr>
        <p:txBody>
          <a:bodyPr/>
          <a:lstStyle/>
          <a:p>
            <a:r>
              <a:rPr lang="en-US" dirty="0"/>
              <a:t>Source: </a:t>
            </a:r>
            <a:r>
              <a:rPr lang="en-US" dirty="0" err="1"/>
              <a:t>Congress.gov</a:t>
            </a:r>
            <a:r>
              <a:rPr lang="en-US" dirty="0"/>
              <a:t>; Committee for a Responsible Federal Budget; NPR News; CNN Politics</a:t>
            </a:r>
          </a:p>
        </p:txBody>
      </p:sp>
      <p:sp>
        <p:nvSpPr>
          <p:cNvPr id="5" name="Rectangle 4">
            <a:extLst>
              <a:ext uri="{FF2B5EF4-FFF2-40B4-BE49-F238E27FC236}">
                <a16:creationId xmlns:a16="http://schemas.microsoft.com/office/drawing/2014/main" id="{F00440A0-29A1-2641-A0C3-9F0944FD7940}"/>
              </a:ext>
            </a:extLst>
          </p:cNvPr>
          <p:cNvSpPr/>
          <p:nvPr/>
        </p:nvSpPr>
        <p:spPr>
          <a:xfrm>
            <a:off x="49596" y="923606"/>
            <a:ext cx="5231531" cy="5724644"/>
          </a:xfrm>
          <a:prstGeom prst="rect">
            <a:avLst/>
          </a:prstGeom>
        </p:spPr>
        <p:txBody>
          <a:bodyPr wrap="square">
            <a:spAutoFit/>
          </a:bodyPr>
          <a:lstStyle/>
          <a:p>
            <a:pPr marL="214313" indent="-214313">
              <a:spcAft>
                <a:spcPts val="900"/>
              </a:spcAft>
              <a:buFont typeface="Arial" panose="020B0604020202020204" pitchFamily="34" charset="0"/>
              <a:buChar char="•"/>
            </a:pPr>
            <a:r>
              <a:rPr lang="en-US" b="1" dirty="0">
                <a:solidFill>
                  <a:prstClr val="black"/>
                </a:solidFill>
                <a:latin typeface="Constantia" panose="02030602050306030303" pitchFamily="18" charset="0"/>
                <a:cs typeface="Arial" panose="020B0604020202020204" pitchFamily="34" charset="0"/>
              </a:rPr>
              <a:t>Coronavirus Aid, Relief, and Economic Security (CARES) Act </a:t>
            </a:r>
            <a:r>
              <a:rPr lang="en-US" dirty="0">
                <a:solidFill>
                  <a:prstClr val="black"/>
                </a:solidFill>
                <a:latin typeface="Constantia" panose="02030602050306030303" pitchFamily="18" charset="0"/>
                <a:cs typeface="Arial" panose="020B0604020202020204" pitchFamily="34" charset="0"/>
              </a:rPr>
              <a:t>(3/27/2020)</a:t>
            </a:r>
          </a:p>
          <a:p>
            <a:pPr marL="671513" lvl="1" indent="-214313">
              <a:spcAft>
                <a:spcPts val="900"/>
              </a:spcAft>
              <a:buFont typeface="Arial" panose="020B0604020202020204" pitchFamily="34" charset="0"/>
              <a:buChar char="•"/>
            </a:pPr>
            <a:r>
              <a:rPr lang="en-US" dirty="0">
                <a:solidFill>
                  <a:prstClr val="black"/>
                </a:solidFill>
                <a:latin typeface="Constantia" panose="02030602050306030303" pitchFamily="18" charset="0"/>
                <a:cs typeface="Arial" panose="020B0604020202020204" pitchFamily="34" charset="0"/>
              </a:rPr>
              <a:t>More than $2 trillion total</a:t>
            </a:r>
          </a:p>
          <a:p>
            <a:pPr marL="671513" lvl="1" indent="-214313">
              <a:spcAft>
                <a:spcPts val="900"/>
              </a:spcAft>
              <a:buFont typeface="Arial" panose="020B0604020202020204" pitchFamily="34" charset="0"/>
              <a:buChar char="•"/>
            </a:pPr>
            <a:r>
              <a:rPr lang="en-US" dirty="0">
                <a:solidFill>
                  <a:prstClr val="black"/>
                </a:solidFill>
                <a:latin typeface="Constantia" panose="02030602050306030303" pitchFamily="18" charset="0"/>
                <a:cs typeface="Arial" panose="020B0604020202020204" pitchFamily="34" charset="0"/>
              </a:rPr>
              <a:t>Direct payments to Americans: $1,200</a:t>
            </a:r>
          </a:p>
          <a:p>
            <a:pPr marL="671513" lvl="1" indent="-214313">
              <a:spcAft>
                <a:spcPts val="900"/>
              </a:spcAft>
              <a:buFont typeface="Arial" panose="020B0604020202020204" pitchFamily="34" charset="0"/>
              <a:buChar char="•"/>
            </a:pPr>
            <a:r>
              <a:rPr lang="en-US" dirty="0">
                <a:solidFill>
                  <a:prstClr val="black"/>
                </a:solidFill>
                <a:latin typeface="Constantia" panose="02030602050306030303" pitchFamily="18" charset="0"/>
                <a:cs typeface="Arial" panose="020B0604020202020204" pitchFamily="34" charset="0"/>
              </a:rPr>
              <a:t>Extended/enhanced unemployment insurance program: $600/week enhanced federal benefit</a:t>
            </a:r>
          </a:p>
          <a:p>
            <a:pPr marL="671513" lvl="1" indent="-214313">
              <a:spcAft>
                <a:spcPts val="900"/>
              </a:spcAft>
              <a:buFont typeface="Arial" panose="020B0604020202020204" pitchFamily="34" charset="0"/>
              <a:buChar char="•"/>
            </a:pPr>
            <a:r>
              <a:rPr lang="en-US" dirty="0">
                <a:solidFill>
                  <a:prstClr val="black"/>
                </a:solidFill>
                <a:latin typeface="Constantia" panose="02030602050306030303" pitchFamily="18" charset="0"/>
                <a:cs typeface="Arial" panose="020B0604020202020204" pitchFamily="34" charset="0"/>
              </a:rPr>
              <a:t>Loans and grants for small businesses: $377 billion</a:t>
            </a:r>
          </a:p>
          <a:p>
            <a:pPr marL="671513" lvl="1" indent="-214313">
              <a:spcAft>
                <a:spcPts val="900"/>
              </a:spcAft>
              <a:buFont typeface="Arial" panose="020B0604020202020204" pitchFamily="34" charset="0"/>
              <a:buChar char="•"/>
            </a:pPr>
            <a:r>
              <a:rPr lang="en-US" dirty="0">
                <a:solidFill>
                  <a:prstClr val="black"/>
                </a:solidFill>
                <a:latin typeface="Constantia" panose="02030602050306030303" pitchFamily="18" charset="0"/>
                <a:cs typeface="Arial" panose="020B0604020202020204" pitchFamily="34" charset="0"/>
              </a:rPr>
              <a:t>Loans and grants for large businesses: $510 billion</a:t>
            </a:r>
          </a:p>
          <a:p>
            <a:pPr marL="671513" lvl="1" indent="-214313">
              <a:spcAft>
                <a:spcPts val="900"/>
              </a:spcAft>
              <a:buFont typeface="Arial" panose="020B0604020202020204" pitchFamily="34" charset="0"/>
              <a:buChar char="•"/>
            </a:pPr>
            <a:r>
              <a:rPr lang="en-US" dirty="0">
                <a:solidFill>
                  <a:prstClr val="black"/>
                </a:solidFill>
                <a:latin typeface="Constantia" panose="02030602050306030303" pitchFamily="18" charset="0"/>
                <a:cs typeface="Arial" panose="020B0604020202020204" pitchFamily="34" charset="0"/>
              </a:rPr>
              <a:t>Direct aid to state and local governments: $150 billion</a:t>
            </a:r>
          </a:p>
          <a:p>
            <a:pPr marL="671513" lvl="1" indent="-214313">
              <a:spcAft>
                <a:spcPts val="900"/>
              </a:spcAft>
              <a:buFont typeface="Arial" panose="020B0604020202020204" pitchFamily="34" charset="0"/>
              <a:buChar char="•"/>
            </a:pPr>
            <a:r>
              <a:rPr lang="en-US" dirty="0">
                <a:solidFill>
                  <a:prstClr val="black"/>
                </a:solidFill>
                <a:latin typeface="Constantia" panose="02030602050306030303" pitchFamily="18" charset="0"/>
                <a:cs typeface="Arial" panose="020B0604020202020204" pitchFamily="34" charset="0"/>
              </a:rPr>
              <a:t>Health care system: more than $150 billion</a:t>
            </a:r>
          </a:p>
          <a:p>
            <a:pPr marL="214313" indent="-214313">
              <a:spcAft>
                <a:spcPts val="900"/>
              </a:spcAft>
              <a:buFont typeface="Arial" panose="020B0604020202020204" pitchFamily="34" charset="0"/>
              <a:buChar char="•"/>
            </a:pPr>
            <a:r>
              <a:rPr lang="en-US" b="1" dirty="0">
                <a:solidFill>
                  <a:prstClr val="black"/>
                </a:solidFill>
                <a:latin typeface="Constantia" panose="02030602050306030303" pitchFamily="18" charset="0"/>
                <a:cs typeface="Arial" panose="020B0604020202020204" pitchFamily="34" charset="0"/>
              </a:rPr>
              <a:t>Paycheck Protection Program and Health Care Enhancement Act </a:t>
            </a:r>
            <a:r>
              <a:rPr lang="en-US" dirty="0">
                <a:solidFill>
                  <a:prstClr val="black"/>
                </a:solidFill>
                <a:latin typeface="Constantia" panose="02030602050306030303" pitchFamily="18" charset="0"/>
                <a:cs typeface="Arial" panose="020B0604020202020204" pitchFamily="34" charset="0"/>
              </a:rPr>
              <a:t>(4/24/2020): $483 billion</a:t>
            </a:r>
          </a:p>
        </p:txBody>
      </p:sp>
      <p:sp>
        <p:nvSpPr>
          <p:cNvPr id="6" name="Rectangle 5">
            <a:extLst>
              <a:ext uri="{FF2B5EF4-FFF2-40B4-BE49-F238E27FC236}">
                <a16:creationId xmlns:a16="http://schemas.microsoft.com/office/drawing/2014/main" id="{26983317-360B-8A40-AA46-4B306CBE3375}"/>
              </a:ext>
            </a:extLst>
          </p:cNvPr>
          <p:cNvSpPr/>
          <p:nvPr/>
        </p:nvSpPr>
        <p:spPr>
          <a:xfrm>
            <a:off x="5094515" y="914685"/>
            <a:ext cx="7017453" cy="5563061"/>
          </a:xfrm>
          <a:prstGeom prst="rect">
            <a:avLst/>
          </a:prstGeom>
        </p:spPr>
        <p:txBody>
          <a:bodyPr wrap="square">
            <a:spAutoFit/>
          </a:bodyPr>
          <a:lstStyle/>
          <a:p>
            <a:pPr marL="214313" indent="-214313">
              <a:spcAft>
                <a:spcPts val="900"/>
              </a:spcAft>
              <a:buFont typeface="Arial" panose="020B0604020202020204" pitchFamily="34" charset="0"/>
              <a:buChar char="•"/>
            </a:pPr>
            <a:r>
              <a:rPr lang="en-US" b="1" dirty="0">
                <a:latin typeface="Constantia" panose="02030602050306030303" pitchFamily="18" charset="0"/>
                <a:cs typeface="Arial" panose="020B0604020202020204" pitchFamily="34" charset="0"/>
              </a:rPr>
              <a:t>Consolidated Appropriations Act, 2021</a:t>
            </a:r>
            <a:r>
              <a:rPr lang="en-US" dirty="0">
                <a:latin typeface="Constantia" panose="02030602050306030303" pitchFamily="18" charset="0"/>
                <a:cs typeface="Arial" panose="020B0604020202020204" pitchFamily="34" charset="0"/>
              </a:rPr>
              <a:t> (12/27/2020)</a:t>
            </a:r>
          </a:p>
          <a:p>
            <a:pPr marL="671513" lvl="1" indent="-214313">
              <a:spcAft>
                <a:spcPts val="900"/>
              </a:spcAft>
              <a:buFont typeface="Arial" panose="020B0604020202020204" pitchFamily="34" charset="0"/>
              <a:buChar char="•"/>
            </a:pPr>
            <a:r>
              <a:rPr lang="en-US" dirty="0">
                <a:latin typeface="Constantia" panose="02030602050306030303" pitchFamily="18" charset="0"/>
                <a:cs typeface="Arial" panose="020B0604020202020204" pitchFamily="34" charset="0"/>
              </a:rPr>
              <a:t>More than $900 billion for coronavirus assistance</a:t>
            </a:r>
          </a:p>
          <a:p>
            <a:pPr marL="671513" lvl="1" indent="-214313">
              <a:spcAft>
                <a:spcPts val="900"/>
              </a:spcAft>
              <a:buFont typeface="Arial" panose="020B0604020202020204" pitchFamily="34" charset="0"/>
              <a:buChar char="•"/>
            </a:pPr>
            <a:r>
              <a:rPr lang="en-US" dirty="0">
                <a:latin typeface="Constantia" panose="02030602050306030303" pitchFamily="18" charset="0"/>
                <a:cs typeface="Arial" panose="020B0604020202020204" pitchFamily="34" charset="0"/>
              </a:rPr>
              <a:t>Direct payments to Americans: $600</a:t>
            </a:r>
          </a:p>
          <a:p>
            <a:pPr marL="671513" lvl="1" indent="-214313">
              <a:spcAft>
                <a:spcPts val="900"/>
              </a:spcAft>
              <a:buFont typeface="Arial" panose="020B0604020202020204" pitchFamily="34" charset="0"/>
              <a:buChar char="•"/>
            </a:pPr>
            <a:r>
              <a:rPr lang="en-US" dirty="0">
                <a:latin typeface="Constantia" panose="02030602050306030303" pitchFamily="18" charset="0"/>
                <a:cs typeface="Arial" panose="020B0604020202020204" pitchFamily="34" charset="0"/>
              </a:rPr>
              <a:t>Extended/enhanced unemployment insurance program: $300/week enhanced federal benefit</a:t>
            </a:r>
          </a:p>
          <a:p>
            <a:pPr marL="671513" lvl="1" indent="-214313">
              <a:spcAft>
                <a:spcPts val="900"/>
              </a:spcAft>
              <a:buFont typeface="Arial" panose="020B0604020202020204" pitchFamily="34" charset="0"/>
              <a:buChar char="•"/>
            </a:pPr>
            <a:r>
              <a:rPr lang="en-US" dirty="0">
                <a:latin typeface="Constantia" panose="02030602050306030303" pitchFamily="18" charset="0"/>
                <a:cs typeface="Arial" panose="020B0604020202020204" pitchFamily="34" charset="0"/>
              </a:rPr>
              <a:t>Rental assistance: $25 billion and an eviction moratorium extension</a:t>
            </a:r>
          </a:p>
          <a:p>
            <a:pPr marL="671513" lvl="1" indent="-214313">
              <a:spcAft>
                <a:spcPts val="900"/>
              </a:spcAft>
              <a:buFont typeface="Arial" panose="020B0604020202020204" pitchFamily="34" charset="0"/>
              <a:buChar char="•"/>
            </a:pPr>
            <a:r>
              <a:rPr lang="en-US" dirty="0">
                <a:latin typeface="Constantia" panose="02030602050306030303" pitchFamily="18" charset="0"/>
                <a:cs typeface="Arial" panose="020B0604020202020204" pitchFamily="34" charset="0"/>
              </a:rPr>
              <a:t>Loans and grants for small businesses: Approx. $285 billion for Paycheck Protection Program; grants for theaters and other live venues: $15 billion</a:t>
            </a:r>
          </a:p>
          <a:p>
            <a:pPr marL="671513" lvl="1" indent="-214313">
              <a:spcAft>
                <a:spcPts val="900"/>
              </a:spcAft>
              <a:buFont typeface="Arial" panose="020B0604020202020204" pitchFamily="34" charset="0"/>
              <a:buChar char="•"/>
            </a:pPr>
            <a:r>
              <a:rPr lang="en-US" dirty="0">
                <a:latin typeface="Constantia" panose="02030602050306030303" pitchFamily="18" charset="0"/>
                <a:cs typeface="Arial" panose="020B0604020202020204" pitchFamily="34" charset="0"/>
              </a:rPr>
              <a:t>Aid for schools and childcare: $82 billion for K-12 schools and colleges; $10 billion for childcare providers</a:t>
            </a:r>
          </a:p>
          <a:p>
            <a:pPr marL="671513" lvl="1" indent="-214313">
              <a:spcAft>
                <a:spcPts val="900"/>
              </a:spcAft>
              <a:buFont typeface="Arial" panose="020B0604020202020204" pitchFamily="34" charset="0"/>
              <a:buChar char="•"/>
            </a:pPr>
            <a:r>
              <a:rPr lang="en-US" dirty="0">
                <a:latin typeface="Constantia" panose="02030602050306030303" pitchFamily="18" charset="0"/>
                <a:cs typeface="Arial" panose="020B0604020202020204" pitchFamily="34" charset="0"/>
              </a:rPr>
              <a:t>SNAP: raises benefits by 15 percent for 6 months</a:t>
            </a:r>
          </a:p>
          <a:p>
            <a:pPr marL="671513" lvl="1" indent="-214313">
              <a:spcAft>
                <a:spcPts val="900"/>
              </a:spcAft>
              <a:buFont typeface="Arial" panose="020B0604020202020204" pitchFamily="34" charset="0"/>
              <a:buChar char="•"/>
            </a:pPr>
            <a:r>
              <a:rPr lang="en-US" dirty="0">
                <a:latin typeface="Constantia" panose="02030602050306030303" pitchFamily="18" charset="0"/>
                <a:cs typeface="Arial" panose="020B0604020202020204" pitchFamily="34" charset="0"/>
              </a:rPr>
              <a:t>Vaccine funding: $28 billion for purchase and distribution of vaccine; $20 billion to states for testing/contact tracing</a:t>
            </a:r>
          </a:p>
          <a:p>
            <a:pPr marL="671513" lvl="1" indent="-214313">
              <a:spcAft>
                <a:spcPts val="900"/>
              </a:spcAft>
              <a:buFont typeface="Arial" panose="020B0604020202020204" pitchFamily="34" charset="0"/>
              <a:buChar char="•"/>
            </a:pPr>
            <a:r>
              <a:rPr lang="en-US" dirty="0">
                <a:latin typeface="Constantia" panose="02030602050306030303" pitchFamily="18" charset="0"/>
                <a:cs typeface="Arial" panose="020B0604020202020204" pitchFamily="34" charset="0"/>
              </a:rPr>
              <a:t>Direct aid to state and local governments: No</a:t>
            </a:r>
          </a:p>
        </p:txBody>
      </p:sp>
    </p:spTree>
    <p:extLst>
      <p:ext uri="{BB962C8B-B14F-4D97-AF65-F5344CB8AC3E}">
        <p14:creationId xmlns:p14="http://schemas.microsoft.com/office/powerpoint/2010/main" val="2356130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23DC9-E0A4-B34A-9BB6-4A5227F00EA6}"/>
              </a:ext>
            </a:extLst>
          </p:cNvPr>
          <p:cNvSpPr>
            <a:spLocks noGrp="1"/>
          </p:cNvSpPr>
          <p:nvPr>
            <p:ph type="title"/>
          </p:nvPr>
        </p:nvSpPr>
        <p:spPr>
          <a:xfrm>
            <a:off x="228151" y="41553"/>
            <a:ext cx="11856469" cy="825722"/>
          </a:xfrm>
        </p:spPr>
        <p:txBody>
          <a:bodyPr>
            <a:noAutofit/>
          </a:bodyPr>
          <a:lstStyle/>
          <a:p>
            <a:r>
              <a:rPr lang="en-US" sz="2600" dirty="0">
                <a:latin typeface="Copperplate" panose="02000504000000020004" pitchFamily="2" charset="77"/>
              </a:rPr>
              <a:t>COVID-19 Stimulus Packages II: American Rescue Plan Act of 2021</a:t>
            </a:r>
            <a:endParaRPr lang="en-US" sz="2600" b="0" dirty="0">
              <a:solidFill>
                <a:srgbClr val="FF0000"/>
              </a:solidFill>
              <a:latin typeface="Copperplate" panose="02000504000000020004" pitchFamily="2" charset="77"/>
            </a:endParaRPr>
          </a:p>
        </p:txBody>
      </p:sp>
      <p:sp>
        <p:nvSpPr>
          <p:cNvPr id="3" name="Text Placeholder 2">
            <a:extLst>
              <a:ext uri="{FF2B5EF4-FFF2-40B4-BE49-F238E27FC236}">
                <a16:creationId xmlns:a16="http://schemas.microsoft.com/office/drawing/2014/main" id="{CDCAA88B-D6AE-4441-9260-F7A5F2BB7DB4}"/>
              </a:ext>
            </a:extLst>
          </p:cNvPr>
          <p:cNvSpPr>
            <a:spLocks noGrp="1"/>
          </p:cNvSpPr>
          <p:nvPr>
            <p:ph type="body" sz="quarter" idx="10"/>
          </p:nvPr>
        </p:nvSpPr>
        <p:spPr>
          <a:xfrm>
            <a:off x="1921891" y="6600741"/>
            <a:ext cx="2692970" cy="224732"/>
          </a:xfrm>
        </p:spPr>
        <p:txBody>
          <a:bodyPr/>
          <a:lstStyle/>
          <a:p>
            <a:pPr algn="l"/>
            <a:r>
              <a:rPr lang="en-US" dirty="0"/>
              <a:t>Sources: NPR; NCSL; CNN </a:t>
            </a:r>
          </a:p>
        </p:txBody>
      </p:sp>
      <p:sp>
        <p:nvSpPr>
          <p:cNvPr id="6" name="Rectangle 5">
            <a:extLst>
              <a:ext uri="{FF2B5EF4-FFF2-40B4-BE49-F238E27FC236}">
                <a16:creationId xmlns:a16="http://schemas.microsoft.com/office/drawing/2014/main" id="{39C92943-6B3A-1F4A-B101-2DE93E6207C9}"/>
              </a:ext>
            </a:extLst>
          </p:cNvPr>
          <p:cNvSpPr/>
          <p:nvPr/>
        </p:nvSpPr>
        <p:spPr>
          <a:xfrm>
            <a:off x="265538" y="1220421"/>
            <a:ext cx="5238750" cy="4708981"/>
          </a:xfrm>
          <a:prstGeom prst="rect">
            <a:avLst/>
          </a:prstGeom>
        </p:spPr>
        <p:txBody>
          <a:bodyPr wrap="square">
            <a:spAutoFit/>
          </a:bodyPr>
          <a:lstStyle/>
          <a:p>
            <a:pPr marL="285750" indent="-285750">
              <a:spcAft>
                <a:spcPts val="1200"/>
              </a:spcAft>
              <a:buFont typeface="Arial" panose="020B0604020202020204" pitchFamily="34" charset="0"/>
              <a:buChar char="•"/>
            </a:pPr>
            <a:r>
              <a:rPr lang="en-US" sz="2500" dirty="0">
                <a:latin typeface="Constantia" panose="02030602050306030303" pitchFamily="18" charset="0"/>
              </a:rPr>
              <a:t>Signed into law on 3/11/2021</a:t>
            </a:r>
          </a:p>
          <a:p>
            <a:pPr marL="285750" indent="-285750">
              <a:spcAft>
                <a:spcPts val="1200"/>
              </a:spcAft>
              <a:buFont typeface="Arial" panose="020B0604020202020204" pitchFamily="34" charset="0"/>
              <a:buChar char="•"/>
            </a:pPr>
            <a:r>
              <a:rPr lang="en-US" sz="2500" dirty="0">
                <a:latin typeface="Constantia" panose="02030602050306030303" pitchFamily="18" charset="0"/>
              </a:rPr>
              <a:t>Total of </a:t>
            </a:r>
            <a:r>
              <a:rPr lang="en-US" sz="2500" b="1" dirty="0">
                <a:latin typeface="Constantia" panose="02030602050306030303" pitchFamily="18" charset="0"/>
              </a:rPr>
              <a:t>$1.9 trillion</a:t>
            </a:r>
          </a:p>
          <a:p>
            <a:pPr marL="285750" indent="-285750">
              <a:spcAft>
                <a:spcPts val="1200"/>
              </a:spcAft>
              <a:buFont typeface="Arial" panose="020B0604020202020204" pitchFamily="34" charset="0"/>
              <a:buChar char="•"/>
            </a:pPr>
            <a:r>
              <a:rPr lang="en-US" sz="2500" dirty="0">
                <a:latin typeface="Constantia" panose="02030602050306030303" pitchFamily="18" charset="0"/>
              </a:rPr>
              <a:t>Direct payments to Americans: $1,400</a:t>
            </a:r>
          </a:p>
          <a:p>
            <a:pPr marL="285750" indent="-285750">
              <a:spcAft>
                <a:spcPts val="1200"/>
              </a:spcAft>
              <a:buFont typeface="Arial" panose="020B0604020202020204" pitchFamily="34" charset="0"/>
              <a:buChar char="•"/>
            </a:pPr>
            <a:r>
              <a:rPr lang="en-US" sz="2500" dirty="0">
                <a:latin typeface="Constantia" panose="02030602050306030303" pitchFamily="18" charset="0"/>
              </a:rPr>
              <a:t>Extended federal unemployment assistance: $300/week </a:t>
            </a:r>
          </a:p>
          <a:p>
            <a:pPr marL="285750" indent="-285750">
              <a:spcAft>
                <a:spcPts val="1200"/>
              </a:spcAft>
              <a:buFont typeface="Arial" panose="020B0604020202020204" pitchFamily="34" charset="0"/>
              <a:buChar char="•"/>
            </a:pPr>
            <a:r>
              <a:rPr lang="en-US" sz="2500" dirty="0">
                <a:latin typeface="Constantia" panose="02030602050306030303" pitchFamily="18" charset="0"/>
              </a:rPr>
              <a:t>Direct aid to state and local governments: ≈ $350 billion</a:t>
            </a:r>
          </a:p>
          <a:p>
            <a:pPr marL="285750" indent="-285750">
              <a:spcAft>
                <a:spcPts val="1200"/>
              </a:spcAft>
              <a:buFont typeface="Arial" panose="020B0604020202020204" pitchFamily="34" charset="0"/>
              <a:buChar char="•"/>
            </a:pPr>
            <a:r>
              <a:rPr lang="en-US" sz="2500" dirty="0">
                <a:latin typeface="Constantia" panose="02030602050306030303" pitchFamily="18" charset="0"/>
              </a:rPr>
              <a:t>Education: ≈ $170 billion for K-12 schools and higher ed</a:t>
            </a:r>
          </a:p>
        </p:txBody>
      </p:sp>
      <p:sp>
        <p:nvSpPr>
          <p:cNvPr id="8" name="Rectangle 7">
            <a:extLst>
              <a:ext uri="{FF2B5EF4-FFF2-40B4-BE49-F238E27FC236}">
                <a16:creationId xmlns:a16="http://schemas.microsoft.com/office/drawing/2014/main" id="{7FC69B16-BD83-3844-BFFD-8540B8651077}"/>
              </a:ext>
            </a:extLst>
          </p:cNvPr>
          <p:cNvSpPr/>
          <p:nvPr/>
        </p:nvSpPr>
        <p:spPr>
          <a:xfrm>
            <a:off x="5623559" y="922508"/>
            <a:ext cx="6518213" cy="5940088"/>
          </a:xfrm>
          <a:prstGeom prst="rect">
            <a:avLst/>
          </a:prstGeom>
        </p:spPr>
        <p:txBody>
          <a:bodyPr wrap="square">
            <a:spAutoFit/>
          </a:bodyPr>
          <a:lstStyle/>
          <a:p>
            <a:pPr marL="285750" indent="-285750">
              <a:spcAft>
                <a:spcPts val="1200"/>
              </a:spcAft>
              <a:buFont typeface="Arial" panose="020B0604020202020204" pitchFamily="34" charset="0"/>
              <a:buChar char="•"/>
            </a:pPr>
            <a:r>
              <a:rPr lang="en-US" sz="2500" dirty="0">
                <a:latin typeface="Constantia" panose="02030602050306030303" pitchFamily="18" charset="0"/>
              </a:rPr>
              <a:t>Small businesses: ≈$49 billion in loans/grants for several programs for small businesses, restaurants/bars, and venue operators</a:t>
            </a:r>
          </a:p>
          <a:p>
            <a:pPr marL="285750" indent="-285750">
              <a:spcAft>
                <a:spcPts val="1200"/>
              </a:spcAft>
              <a:buFont typeface="Arial" panose="020B0604020202020204" pitchFamily="34" charset="0"/>
              <a:buChar char="•"/>
            </a:pPr>
            <a:r>
              <a:rPr lang="en-US" sz="2500" dirty="0">
                <a:latin typeface="Constantia" panose="02030602050306030303" pitchFamily="18" charset="0"/>
              </a:rPr>
              <a:t>Public health: ≈ $92 billion for COVID-19 vaccine, testing, and workforce efforts</a:t>
            </a:r>
          </a:p>
          <a:p>
            <a:pPr marL="285750" indent="-285750">
              <a:spcAft>
                <a:spcPts val="1200"/>
              </a:spcAft>
              <a:buFont typeface="Arial" panose="020B0604020202020204" pitchFamily="34" charset="0"/>
              <a:buChar char="•"/>
            </a:pPr>
            <a:r>
              <a:rPr lang="en-US" sz="2500" dirty="0">
                <a:latin typeface="Constantia" panose="02030602050306030303" pitchFamily="18" charset="0"/>
              </a:rPr>
              <a:t>Tax provisions: expands/increases Child Tax Credit, Earned Income Tax Credit (EITC), dependent care tax credit, employee retention credit, and paid leave credits</a:t>
            </a:r>
          </a:p>
          <a:p>
            <a:pPr marL="285750" indent="-285750">
              <a:spcAft>
                <a:spcPts val="1200"/>
              </a:spcAft>
              <a:buFont typeface="Arial" panose="020B0604020202020204" pitchFamily="34" charset="0"/>
              <a:buChar char="•"/>
            </a:pPr>
            <a:r>
              <a:rPr lang="en-US" sz="2500" dirty="0">
                <a:latin typeface="Constantia" panose="02030602050306030303" pitchFamily="18" charset="0"/>
              </a:rPr>
              <a:t>Nutrition assistance; housing aid; health insurance subsidies; changes to Medicaid/Medicare policy funding; aviation/railway/transit funding</a:t>
            </a:r>
          </a:p>
        </p:txBody>
      </p:sp>
    </p:spTree>
    <p:extLst>
      <p:ext uri="{BB962C8B-B14F-4D97-AF65-F5344CB8AC3E}">
        <p14:creationId xmlns:p14="http://schemas.microsoft.com/office/powerpoint/2010/main" val="2859357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374900" y="434400"/>
            <a:ext cx="2743200" cy="2672700"/>
          </a:xfrm>
          <a:prstGeom prst="rect">
            <a:avLst/>
          </a:prstGeom>
        </p:spPr>
        <p:txBody>
          <a:bodyPr spcFirstLastPara="1" wrap="square" lIns="91425" tIns="45700" rIns="91425" bIns="45700" anchor="ctr" anchorCtr="0">
            <a:noAutofit/>
          </a:bodyPr>
          <a:lstStyle/>
          <a:p>
            <a:pPr marL="0" lvl="0" indent="0" algn="ctr" rtl="0">
              <a:lnSpc>
                <a:spcPct val="75000"/>
              </a:lnSpc>
              <a:spcBef>
                <a:spcPts val="1000"/>
              </a:spcBef>
              <a:spcAft>
                <a:spcPts val="0"/>
              </a:spcAft>
              <a:buNone/>
            </a:pPr>
            <a:r>
              <a:rPr lang="en-US" sz="1700" b="0">
                <a:latin typeface="Open Sans"/>
                <a:ea typeface="Open Sans"/>
                <a:cs typeface="Open Sans"/>
                <a:sym typeface="Open Sans"/>
              </a:rPr>
              <a:t>Construction Executive’s</a:t>
            </a:r>
            <a:endParaRPr sz="1700" b="0">
              <a:latin typeface="Open Sans"/>
              <a:ea typeface="Open Sans"/>
              <a:cs typeface="Open Sans"/>
              <a:sym typeface="Open Sans"/>
            </a:endParaRPr>
          </a:p>
          <a:p>
            <a:pPr marL="0" lvl="0" indent="0" algn="ctr" rtl="0">
              <a:lnSpc>
                <a:spcPct val="75000"/>
              </a:lnSpc>
              <a:spcBef>
                <a:spcPts val="1000"/>
              </a:spcBef>
              <a:spcAft>
                <a:spcPts val="0"/>
              </a:spcAft>
              <a:buNone/>
            </a:pPr>
            <a:r>
              <a:rPr lang="en-US" sz="5500">
                <a:latin typeface="Open Sans"/>
                <a:ea typeface="Open Sans"/>
                <a:cs typeface="Open Sans"/>
                <a:sym typeface="Open Sans"/>
              </a:rPr>
              <a:t>2021</a:t>
            </a:r>
            <a:r>
              <a:rPr lang="en-US" sz="5500" b="0">
                <a:latin typeface="Open Sans"/>
                <a:ea typeface="Open Sans"/>
                <a:cs typeface="Open Sans"/>
                <a:sym typeface="Open Sans"/>
              </a:rPr>
              <a:t>Q1</a:t>
            </a:r>
            <a:r>
              <a:rPr lang="en-US" sz="7000">
                <a:latin typeface="Open Sans"/>
                <a:ea typeface="Open Sans"/>
                <a:cs typeface="Open Sans"/>
                <a:sym typeface="Open Sans"/>
              </a:rPr>
              <a:t> </a:t>
            </a:r>
            <a:r>
              <a:rPr lang="en-US" sz="3300" b="0">
                <a:latin typeface="Open Sans"/>
                <a:ea typeface="Open Sans"/>
                <a:cs typeface="Open Sans"/>
                <a:sym typeface="Open Sans"/>
              </a:rPr>
              <a:t>Construction</a:t>
            </a:r>
            <a:br>
              <a:rPr lang="en-US" sz="2800" b="0">
                <a:latin typeface="Open Sans"/>
                <a:ea typeface="Open Sans"/>
                <a:cs typeface="Open Sans"/>
                <a:sym typeface="Open Sans"/>
              </a:rPr>
            </a:br>
            <a:r>
              <a:rPr lang="en-US" sz="2500" b="0">
                <a:latin typeface="Open Sans Light"/>
                <a:ea typeface="Open Sans Light"/>
                <a:cs typeface="Open Sans Light"/>
                <a:sym typeface="Open Sans Light"/>
              </a:rPr>
              <a:t>Economic Update</a:t>
            </a:r>
            <a:br>
              <a:rPr lang="en-US" sz="2500" b="0">
                <a:latin typeface="Open Sans Light"/>
                <a:ea typeface="Open Sans Light"/>
                <a:cs typeface="Open Sans Light"/>
                <a:sym typeface="Open Sans Light"/>
              </a:rPr>
            </a:br>
            <a:r>
              <a:rPr lang="en-US" sz="2200" b="0">
                <a:latin typeface="Open Sans Light"/>
                <a:ea typeface="Open Sans Light"/>
                <a:cs typeface="Open Sans Light"/>
                <a:sym typeface="Open Sans Light"/>
              </a:rPr>
              <a:t>&amp; Exclusive Forecast</a:t>
            </a:r>
            <a:endParaRPr sz="4700"/>
          </a:p>
        </p:txBody>
      </p:sp>
      <p:sp>
        <p:nvSpPr>
          <p:cNvPr id="93" name="Google Shape;93;p13"/>
          <p:cNvSpPr/>
          <p:nvPr/>
        </p:nvSpPr>
        <p:spPr>
          <a:xfrm>
            <a:off x="3409625" y="5835304"/>
            <a:ext cx="8782500" cy="10227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3"/>
          <p:cNvSpPr txBox="1"/>
          <p:nvPr/>
        </p:nvSpPr>
        <p:spPr>
          <a:xfrm>
            <a:off x="3409625" y="811825"/>
            <a:ext cx="8782500" cy="5505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300" b="0" i="0" u="none" strike="noStrike" kern="0" cap="none" spc="0" normalizeH="0" baseline="0" noProof="0">
                <a:ln>
                  <a:noFill/>
                </a:ln>
                <a:solidFill>
                  <a:srgbClr val="000000"/>
                </a:solidFill>
                <a:effectLst/>
                <a:uLnTx/>
                <a:uFillTx/>
                <a:latin typeface="Open Sans"/>
                <a:ea typeface="Open Sans"/>
                <a:cs typeface="Open Sans"/>
                <a:sym typeface="Open Sans"/>
              </a:rPr>
              <a:t>Thank you to </a:t>
            </a:r>
            <a:r>
              <a:rPr kumimoji="0" lang="en-US" sz="2300" b="0" i="1" u="none" strike="noStrike" kern="0" cap="none" spc="0" normalizeH="0" baseline="0" noProof="0">
                <a:ln>
                  <a:noFill/>
                </a:ln>
                <a:solidFill>
                  <a:srgbClr val="000000"/>
                </a:solidFill>
                <a:effectLst/>
                <a:uLnTx/>
                <a:uFillTx/>
                <a:latin typeface="Open Sans"/>
                <a:ea typeface="Open Sans"/>
                <a:cs typeface="Open Sans"/>
                <a:sym typeface="Open Sans"/>
              </a:rPr>
              <a:t>CE</a:t>
            </a:r>
            <a:r>
              <a:rPr kumimoji="0" lang="en-US" sz="2300" b="0" i="0" u="none" strike="noStrike" kern="0" cap="none" spc="0" normalizeH="0" baseline="0" noProof="0">
                <a:ln>
                  <a:noFill/>
                </a:ln>
                <a:solidFill>
                  <a:srgbClr val="000000"/>
                </a:solidFill>
                <a:effectLst/>
                <a:uLnTx/>
                <a:uFillTx/>
                <a:latin typeface="Open Sans"/>
                <a:ea typeface="Open Sans"/>
                <a:cs typeface="Open Sans"/>
                <a:sym typeface="Open Sans"/>
              </a:rPr>
              <a:t>’s sponsors for making this webinar possible.</a:t>
            </a:r>
            <a:endParaRPr kumimoji="0" sz="2300" b="0"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95" name="Google Shape;95;p13"/>
          <p:cNvSpPr txBox="1">
            <a:spLocks noGrp="1"/>
          </p:cNvSpPr>
          <p:nvPr>
            <p:ph type="body" idx="4294967295"/>
          </p:nvPr>
        </p:nvSpPr>
        <p:spPr>
          <a:xfrm>
            <a:off x="1" y="3783700"/>
            <a:ext cx="3409500" cy="1294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en-US" b="1">
                <a:latin typeface="Arial"/>
                <a:ea typeface="Arial"/>
                <a:cs typeface="Arial"/>
                <a:sym typeface="Arial"/>
              </a:rPr>
              <a:t>By: Anirban Basu</a:t>
            </a:r>
            <a:endParaRPr sz="2400"/>
          </a:p>
          <a:p>
            <a:pPr marL="0" lvl="0" indent="0" algn="ctr" rtl="0">
              <a:lnSpc>
                <a:spcPct val="90000"/>
              </a:lnSpc>
              <a:spcBef>
                <a:spcPts val="1000"/>
              </a:spcBef>
              <a:spcAft>
                <a:spcPts val="0"/>
              </a:spcAft>
              <a:buClr>
                <a:schemeClr val="lt1"/>
              </a:buClr>
              <a:buSzPts val="2600"/>
              <a:buNone/>
            </a:pPr>
            <a:r>
              <a:rPr lang="en-US" sz="2000" b="1">
                <a:latin typeface="Arial"/>
                <a:ea typeface="Arial"/>
                <a:cs typeface="Arial"/>
                <a:sym typeface="Arial"/>
              </a:rPr>
              <a:t>Sage Policy Group, Inc</a:t>
            </a:r>
            <a:r>
              <a:rPr lang="en-US" sz="2000" b="1"/>
              <a:t>.</a:t>
            </a:r>
            <a:endParaRPr sz="2200"/>
          </a:p>
        </p:txBody>
      </p:sp>
      <p:sp>
        <p:nvSpPr>
          <p:cNvPr id="96" name="Google Shape;96;p13"/>
          <p:cNvSpPr txBox="1"/>
          <p:nvPr/>
        </p:nvSpPr>
        <p:spPr>
          <a:xfrm>
            <a:off x="3709000" y="5890200"/>
            <a:ext cx="4970100" cy="91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600"/>
              </a:spcAft>
              <a:buClr>
                <a:srgbClr val="000000"/>
              </a:buClr>
              <a:buSzTx/>
              <a:buFont typeface="Arial"/>
              <a:buNone/>
              <a:tabLst/>
              <a:defRPr/>
            </a:pPr>
            <a:r>
              <a:rPr kumimoji="0" lang="en-US" sz="1200" b="0" i="0" u="none" strike="noStrike" kern="0" cap="none" spc="0" normalizeH="0" baseline="0" noProof="0">
                <a:ln>
                  <a:noFill/>
                </a:ln>
                <a:solidFill>
                  <a:srgbClr val="595959"/>
                </a:solidFill>
                <a:effectLst/>
                <a:uLnTx/>
                <a:uFillTx/>
                <a:latin typeface="Arial"/>
                <a:cs typeface="Arial"/>
                <a:sym typeface="Arial"/>
              </a:rPr>
              <a:t>Subscribe to </a:t>
            </a:r>
            <a:r>
              <a:rPr kumimoji="0" lang="en-US" sz="1200" b="0" i="1" u="none" strike="noStrike" kern="0" cap="none" spc="0" normalizeH="0" baseline="0" noProof="0">
                <a:ln>
                  <a:noFill/>
                </a:ln>
                <a:solidFill>
                  <a:srgbClr val="595959"/>
                </a:solidFill>
                <a:effectLst/>
                <a:uLnTx/>
                <a:uFillTx/>
                <a:latin typeface="Arial"/>
                <a:cs typeface="Arial"/>
                <a:sym typeface="Arial"/>
              </a:rPr>
              <a:t>CE</a:t>
            </a:r>
            <a:r>
              <a:rPr kumimoji="0" lang="en-US" sz="1200" b="0" i="0" u="none" strike="noStrike" kern="0" cap="none" spc="0" normalizeH="0" baseline="0" noProof="0">
                <a:ln>
                  <a:noFill/>
                </a:ln>
                <a:solidFill>
                  <a:srgbClr val="595959"/>
                </a:solidFill>
                <a:effectLst/>
                <a:uLnTx/>
                <a:uFillTx/>
                <a:latin typeface="Arial"/>
                <a:cs typeface="Arial"/>
                <a:sym typeface="Arial"/>
              </a:rPr>
              <a:t>’s free weekly customizable newsletter, </a:t>
            </a:r>
            <a:r>
              <a:rPr kumimoji="0" lang="en-US" sz="1200" b="0" i="1" u="none" strike="noStrike" kern="0" cap="none" spc="0" normalizeH="0" baseline="0" noProof="0">
                <a:ln>
                  <a:noFill/>
                </a:ln>
                <a:solidFill>
                  <a:srgbClr val="595959"/>
                </a:solidFill>
                <a:effectLst/>
                <a:uLnTx/>
                <a:uFillTx/>
                <a:latin typeface="Arial"/>
                <a:cs typeface="Arial"/>
                <a:sym typeface="Arial"/>
              </a:rPr>
              <a:t>CE This Week</a:t>
            </a:r>
            <a:r>
              <a:rPr kumimoji="0" lang="en-US" sz="1200" b="0" i="0" u="none" strike="noStrike" kern="0" cap="none" spc="0" normalizeH="0" baseline="0" noProof="0">
                <a:ln>
                  <a:noFill/>
                </a:ln>
                <a:solidFill>
                  <a:srgbClr val="595959"/>
                </a:solidFill>
                <a:effectLst/>
                <a:uLnTx/>
                <a:uFillTx/>
                <a:latin typeface="Arial"/>
                <a:cs typeface="Arial"/>
                <a:sym typeface="Arial"/>
              </a:rPr>
              <a:t>, for economic forecasts, workforce strategies, business tips and legal strategies, legal and regulatory advice and more, every week.</a:t>
            </a:r>
            <a:endParaRPr kumimoji="0" sz="1200" b="0" i="0" u="none" strike="noStrike" kern="0" cap="none" spc="0" normalizeH="0" baseline="0" noProof="0">
              <a:ln>
                <a:noFill/>
              </a:ln>
              <a:solidFill>
                <a:srgbClr val="595959"/>
              </a:solidFill>
              <a:effectLst/>
              <a:uLnTx/>
              <a:uFillTx/>
              <a:latin typeface="Arial"/>
              <a:cs typeface="Arial"/>
              <a:sym typeface="Arial"/>
            </a:endParaRPr>
          </a:p>
        </p:txBody>
      </p:sp>
      <p:sp>
        <p:nvSpPr>
          <p:cNvPr id="97" name="Google Shape;97;p13">
            <a:hlinkClick r:id="rId3"/>
          </p:cNvPr>
          <p:cNvSpPr/>
          <p:nvPr/>
        </p:nvSpPr>
        <p:spPr>
          <a:xfrm>
            <a:off x="9466550" y="6019350"/>
            <a:ext cx="2182800" cy="654600"/>
          </a:xfrm>
          <a:prstGeom prst="roundRect">
            <a:avLst>
              <a:gd name="adj" fmla="val 24522"/>
            </a:avLst>
          </a:prstGeom>
          <a:solidFill>
            <a:srgbClr val="008DB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CEThisWeek.com</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pic>
        <p:nvPicPr>
          <p:cNvPr id="98" name="Google Shape;98;p13"/>
          <p:cNvPicPr preferRelativeResize="0"/>
          <p:nvPr/>
        </p:nvPicPr>
        <p:blipFill>
          <a:blip r:embed="rId4">
            <a:alphaModFix/>
          </a:blip>
          <a:stretch>
            <a:fillRect/>
          </a:stretch>
        </p:blipFill>
        <p:spPr>
          <a:xfrm>
            <a:off x="3880245" y="4874775"/>
            <a:ext cx="8209707" cy="550500"/>
          </a:xfrm>
          <a:prstGeom prst="rect">
            <a:avLst/>
          </a:prstGeom>
          <a:noFill/>
          <a:ln>
            <a:noFill/>
          </a:ln>
        </p:spPr>
      </p:pic>
      <p:pic>
        <p:nvPicPr>
          <p:cNvPr id="99" name="Google Shape;99;p13"/>
          <p:cNvPicPr preferRelativeResize="0"/>
          <p:nvPr/>
        </p:nvPicPr>
        <p:blipFill>
          <a:blip r:embed="rId5">
            <a:alphaModFix/>
          </a:blip>
          <a:stretch>
            <a:fillRect/>
          </a:stretch>
        </p:blipFill>
        <p:spPr>
          <a:xfrm>
            <a:off x="8719157" y="2782625"/>
            <a:ext cx="3092794" cy="1682113"/>
          </a:xfrm>
          <a:prstGeom prst="rect">
            <a:avLst/>
          </a:prstGeom>
          <a:noFill/>
          <a:ln>
            <a:noFill/>
          </a:ln>
        </p:spPr>
      </p:pic>
      <p:pic>
        <p:nvPicPr>
          <p:cNvPr id="100" name="Google Shape;100;p13"/>
          <p:cNvPicPr preferRelativeResize="0"/>
          <p:nvPr/>
        </p:nvPicPr>
        <p:blipFill rotWithShape="1">
          <a:blip r:embed="rId6">
            <a:alphaModFix/>
          </a:blip>
          <a:srcRect l="12642" t="33101" r="12902" b="32815"/>
          <a:stretch/>
        </p:blipFill>
        <p:spPr>
          <a:xfrm>
            <a:off x="5256226" y="1661012"/>
            <a:ext cx="5457736" cy="912900"/>
          </a:xfrm>
          <a:prstGeom prst="rect">
            <a:avLst/>
          </a:prstGeom>
          <a:noFill/>
          <a:ln>
            <a:noFill/>
          </a:ln>
        </p:spPr>
      </p:pic>
      <p:pic>
        <p:nvPicPr>
          <p:cNvPr id="101" name="Google Shape;101;p13"/>
          <p:cNvPicPr preferRelativeResize="0"/>
          <p:nvPr/>
        </p:nvPicPr>
        <p:blipFill>
          <a:blip r:embed="rId7">
            <a:alphaModFix/>
          </a:blip>
          <a:stretch>
            <a:fillRect/>
          </a:stretch>
        </p:blipFill>
        <p:spPr>
          <a:xfrm>
            <a:off x="3708994" y="3202312"/>
            <a:ext cx="4358106" cy="1022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86307-1527-C84A-BBA9-A32A52F76F21}"/>
              </a:ext>
            </a:extLst>
          </p:cNvPr>
          <p:cNvSpPr>
            <a:spLocks noGrp="1"/>
          </p:cNvSpPr>
          <p:nvPr>
            <p:ph type="title"/>
          </p:nvPr>
        </p:nvSpPr>
        <p:spPr/>
        <p:txBody>
          <a:bodyPr>
            <a:normAutofit fontScale="90000"/>
          </a:bodyPr>
          <a:lstStyle/>
          <a:p>
            <a:r>
              <a:rPr lang="en-US" sz="3600" dirty="0"/>
              <a:t>Are We Being Dumbledore?</a:t>
            </a:r>
            <a:br>
              <a:rPr lang="en-US" dirty="0"/>
            </a:br>
            <a:r>
              <a:rPr lang="en-US" sz="2900" b="0" i="1" dirty="0"/>
              <a:t>U.S. Federal Debt (Total Public Debt), 1966 – 2020</a:t>
            </a:r>
            <a:endParaRPr lang="en-US" sz="2900" dirty="0"/>
          </a:p>
        </p:txBody>
      </p:sp>
      <p:sp>
        <p:nvSpPr>
          <p:cNvPr id="3" name="Text Placeholder 2">
            <a:extLst>
              <a:ext uri="{FF2B5EF4-FFF2-40B4-BE49-F238E27FC236}">
                <a16:creationId xmlns:a16="http://schemas.microsoft.com/office/drawing/2014/main" id="{8C026D3A-DD9F-DB44-AB07-EC0DFB10FF1B}"/>
              </a:ext>
            </a:extLst>
          </p:cNvPr>
          <p:cNvSpPr>
            <a:spLocks noGrp="1"/>
          </p:cNvSpPr>
          <p:nvPr>
            <p:ph type="body" sz="quarter" idx="10"/>
          </p:nvPr>
        </p:nvSpPr>
        <p:spPr/>
        <p:txBody>
          <a:bodyPr/>
          <a:lstStyle/>
          <a:p>
            <a:r>
              <a:rPr lang="en-US" dirty="0"/>
              <a:t>Source: U.S. Department of the Treasury</a:t>
            </a:r>
          </a:p>
        </p:txBody>
      </p:sp>
      <p:graphicFrame>
        <p:nvGraphicFramePr>
          <p:cNvPr id="6" name="Chart 5">
            <a:extLst>
              <a:ext uri="{FF2B5EF4-FFF2-40B4-BE49-F238E27FC236}">
                <a16:creationId xmlns:a16="http://schemas.microsoft.com/office/drawing/2014/main" id="{959FCDAC-2079-1040-BF6E-170E853D3D80}"/>
              </a:ext>
            </a:extLst>
          </p:cNvPr>
          <p:cNvGraphicFramePr/>
          <p:nvPr/>
        </p:nvGraphicFramePr>
        <p:xfrm>
          <a:off x="31532" y="966948"/>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1150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643B8-7325-9645-96D6-1902DEC10012}"/>
              </a:ext>
            </a:extLst>
          </p:cNvPr>
          <p:cNvSpPr>
            <a:spLocks noGrp="1"/>
          </p:cNvSpPr>
          <p:nvPr>
            <p:ph type="title"/>
          </p:nvPr>
        </p:nvSpPr>
        <p:spPr>
          <a:xfrm>
            <a:off x="0" y="1068349"/>
            <a:ext cx="5198082" cy="4721301"/>
          </a:xfrm>
        </p:spPr>
        <p:txBody>
          <a:bodyPr>
            <a:normAutofit/>
          </a:bodyPr>
          <a:lstStyle/>
          <a:p>
            <a:pPr algn="ctr"/>
            <a:r>
              <a:rPr lang="en-US" sz="6000" dirty="0">
                <a:solidFill>
                  <a:srgbClr val="002060"/>
                </a:solidFill>
                <a:latin typeface="Copperplate" panose="02000504000000020004" pitchFamily="2" charset="77"/>
              </a:rPr>
              <a:t>COVID’s Commercial Curse</a:t>
            </a:r>
          </a:p>
        </p:txBody>
      </p:sp>
      <p:sp>
        <p:nvSpPr>
          <p:cNvPr id="8" name="TextBox 7">
            <a:extLst>
              <a:ext uri="{FF2B5EF4-FFF2-40B4-BE49-F238E27FC236}">
                <a16:creationId xmlns:a16="http://schemas.microsoft.com/office/drawing/2014/main" id="{DF24F409-5826-A047-A55C-3CA430E8E53F}"/>
              </a:ext>
            </a:extLst>
          </p:cNvPr>
          <p:cNvSpPr txBox="1"/>
          <p:nvPr/>
        </p:nvSpPr>
        <p:spPr>
          <a:xfrm>
            <a:off x="8748429" y="6581001"/>
            <a:ext cx="3443571" cy="276999"/>
          </a:xfrm>
          <a:prstGeom prst="rect">
            <a:avLst/>
          </a:prstGeom>
          <a:noFill/>
        </p:spPr>
        <p:txBody>
          <a:bodyPr wrap="none" rtlCol="0">
            <a:spAutoFit/>
          </a:bodyPr>
          <a:lstStyle/>
          <a:p>
            <a:r>
              <a:rPr lang="en-US" sz="1200" dirty="0">
                <a:solidFill>
                  <a:schemeClr val="bg1"/>
                </a:solidFill>
                <a:latin typeface="Copperplate" panose="02000504000000020004" pitchFamily="2" charset="77"/>
              </a:rPr>
              <a:t>Photo: Warner Bros. Studio Tour/Google</a:t>
            </a:r>
          </a:p>
        </p:txBody>
      </p:sp>
      <p:pic>
        <p:nvPicPr>
          <p:cNvPr id="9" name="Picture 2" descr="Press view of The Harry Potter Experience; The Making Of Harry Potter at Warner Bros. Studios.">
            <a:extLst>
              <a:ext uri="{FF2B5EF4-FFF2-40B4-BE49-F238E27FC236}">
                <a16:creationId xmlns:a16="http://schemas.microsoft.com/office/drawing/2014/main" id="{6BB2F1AE-EF4C-6E4A-BB37-120BA1206A9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44786" y="1143000"/>
            <a:ext cx="687485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553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5AE8-6459-4241-BCD3-09E9A2712FC1}"/>
              </a:ext>
            </a:extLst>
          </p:cNvPr>
          <p:cNvSpPr>
            <a:spLocks noGrp="1"/>
          </p:cNvSpPr>
          <p:nvPr>
            <p:ph type="title"/>
          </p:nvPr>
        </p:nvSpPr>
        <p:spPr/>
        <p:txBody>
          <a:bodyPr>
            <a:normAutofit/>
          </a:bodyPr>
          <a:lstStyle/>
          <a:p>
            <a:pPr lvl="1" algn="l" rtl="0">
              <a:lnSpc>
                <a:spcPct val="90000"/>
              </a:lnSpc>
              <a:spcBef>
                <a:spcPct val="0"/>
              </a:spcBef>
            </a:pPr>
            <a:r>
              <a:rPr lang="en-US" sz="3200" dirty="0">
                <a:solidFill>
                  <a:schemeClr val="bg1"/>
                </a:solidFill>
                <a:latin typeface="Copperplate" panose="02000504000000020004" pitchFamily="2" charset="77"/>
              </a:rPr>
              <a:t>Large Retail Bankruptcies in the U.S. in 2020</a:t>
            </a:r>
          </a:p>
        </p:txBody>
      </p:sp>
      <p:sp>
        <p:nvSpPr>
          <p:cNvPr id="3" name="Text Placeholder 2">
            <a:extLst>
              <a:ext uri="{FF2B5EF4-FFF2-40B4-BE49-F238E27FC236}">
                <a16:creationId xmlns:a16="http://schemas.microsoft.com/office/drawing/2014/main" id="{28218BBE-1FE8-894C-ABDD-C81820157DD7}"/>
              </a:ext>
            </a:extLst>
          </p:cNvPr>
          <p:cNvSpPr>
            <a:spLocks noGrp="1"/>
          </p:cNvSpPr>
          <p:nvPr>
            <p:ph type="body" sz="quarter" idx="10"/>
          </p:nvPr>
        </p:nvSpPr>
        <p:spPr>
          <a:xfrm>
            <a:off x="0" y="6357408"/>
            <a:ext cx="9912626" cy="549014"/>
          </a:xfrm>
        </p:spPr>
        <p:txBody>
          <a:bodyPr/>
          <a:lstStyle/>
          <a:p>
            <a:pPr>
              <a:spcBef>
                <a:spcPts val="0"/>
              </a:spcBef>
            </a:pPr>
            <a:r>
              <a:rPr lang="en-US" sz="1050" dirty="0"/>
              <a:t>Source: S&amp;P Global Market Intelligence. Notes: 1. S&amp;P Global Market Intelligence's bankruptcy coverage is limited to public companies or private companies with public debt where either assets or liabilities at the time of bankruptcy filing are greater than or equal to $2 million, or private companies where either assets or liabilities at the time of bankruptcy filing are greater than or equal to $10 million. </a:t>
            </a:r>
          </a:p>
        </p:txBody>
      </p:sp>
      <p:graphicFrame>
        <p:nvGraphicFramePr>
          <p:cNvPr id="6" name="Table 5">
            <a:extLst>
              <a:ext uri="{FF2B5EF4-FFF2-40B4-BE49-F238E27FC236}">
                <a16:creationId xmlns:a16="http://schemas.microsoft.com/office/drawing/2014/main" id="{7CD43474-4110-8C42-9569-773AAD6C7894}"/>
              </a:ext>
            </a:extLst>
          </p:cNvPr>
          <p:cNvGraphicFramePr>
            <a:graphicFrameLocks noGrp="1"/>
          </p:cNvGraphicFramePr>
          <p:nvPr>
            <p:extLst>
              <p:ext uri="{D42A27DB-BD31-4B8C-83A1-F6EECF244321}">
                <p14:modId xmlns:p14="http://schemas.microsoft.com/office/powerpoint/2010/main" val="1921638955"/>
              </p:ext>
            </p:extLst>
          </p:nvPr>
        </p:nvGraphicFramePr>
        <p:xfrm>
          <a:off x="60960" y="991502"/>
          <a:ext cx="12070080" cy="5317488"/>
        </p:xfrm>
        <a:graphic>
          <a:graphicData uri="http://schemas.openxmlformats.org/drawingml/2006/table">
            <a:tbl>
              <a:tblPr>
                <a:tableStyleId>{5C22544A-7EE6-4342-B048-85BDC9FD1C3A}</a:tableStyleId>
              </a:tblPr>
              <a:tblGrid>
                <a:gridCol w="2926080">
                  <a:extLst>
                    <a:ext uri="{9D8B030D-6E8A-4147-A177-3AD203B41FA5}">
                      <a16:colId xmlns:a16="http://schemas.microsoft.com/office/drawing/2014/main" val="15284600"/>
                    </a:ext>
                  </a:extLst>
                </a:gridCol>
                <a:gridCol w="1097280">
                  <a:extLst>
                    <a:ext uri="{9D8B030D-6E8A-4147-A177-3AD203B41FA5}">
                      <a16:colId xmlns:a16="http://schemas.microsoft.com/office/drawing/2014/main" val="2550594091"/>
                    </a:ext>
                  </a:extLst>
                </a:gridCol>
                <a:gridCol w="2926080">
                  <a:extLst>
                    <a:ext uri="{9D8B030D-6E8A-4147-A177-3AD203B41FA5}">
                      <a16:colId xmlns:a16="http://schemas.microsoft.com/office/drawing/2014/main" val="1488227530"/>
                    </a:ext>
                  </a:extLst>
                </a:gridCol>
                <a:gridCol w="1097280">
                  <a:extLst>
                    <a:ext uri="{9D8B030D-6E8A-4147-A177-3AD203B41FA5}">
                      <a16:colId xmlns:a16="http://schemas.microsoft.com/office/drawing/2014/main" val="2042811653"/>
                    </a:ext>
                  </a:extLst>
                </a:gridCol>
                <a:gridCol w="2926080">
                  <a:extLst>
                    <a:ext uri="{9D8B030D-6E8A-4147-A177-3AD203B41FA5}">
                      <a16:colId xmlns:a16="http://schemas.microsoft.com/office/drawing/2014/main" val="384767450"/>
                    </a:ext>
                  </a:extLst>
                </a:gridCol>
                <a:gridCol w="1097280">
                  <a:extLst>
                    <a:ext uri="{9D8B030D-6E8A-4147-A177-3AD203B41FA5}">
                      <a16:colId xmlns:a16="http://schemas.microsoft.com/office/drawing/2014/main" val="722924447"/>
                    </a:ext>
                  </a:extLst>
                </a:gridCol>
              </a:tblGrid>
              <a:tr h="295416">
                <a:tc>
                  <a:txBody>
                    <a:bodyPr/>
                    <a:lstStyle/>
                    <a:p>
                      <a:pPr algn="ctr" fontAlgn="b"/>
                      <a:r>
                        <a:rPr lang="en-US" sz="1800" b="1" u="none" strike="noStrike" dirty="0">
                          <a:solidFill>
                            <a:schemeClr val="bg1"/>
                          </a:solidFill>
                          <a:effectLst/>
                          <a:latin typeface="Constantia" panose="02030602050306030303" pitchFamily="18" charset="0"/>
                        </a:rPr>
                        <a:t>Retailer/Company</a:t>
                      </a:r>
                      <a:endParaRPr lang="en-US" sz="1800" b="1" i="0" u="none" strike="noStrike" dirty="0">
                        <a:solidFill>
                          <a:schemeClr val="bg1"/>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b"/>
                      <a:r>
                        <a:rPr lang="en-US" sz="1800" b="1" u="none" strike="noStrike" dirty="0">
                          <a:solidFill>
                            <a:schemeClr val="bg1"/>
                          </a:solidFill>
                          <a:effectLst/>
                          <a:latin typeface="Constantia" panose="02030602050306030303" pitchFamily="18" charset="0"/>
                        </a:rPr>
                        <a:t>Date</a:t>
                      </a:r>
                      <a:endParaRPr lang="en-US" sz="1800" b="1" i="0" u="none" strike="noStrike" dirty="0">
                        <a:solidFill>
                          <a:schemeClr val="bg1"/>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b"/>
                      <a:r>
                        <a:rPr lang="en-US" sz="1800" b="1" u="none" strike="noStrike" dirty="0">
                          <a:solidFill>
                            <a:schemeClr val="bg1"/>
                          </a:solidFill>
                          <a:effectLst/>
                          <a:latin typeface="Constantia" panose="02030602050306030303" pitchFamily="18" charset="0"/>
                        </a:rPr>
                        <a:t>Retailer/Company</a:t>
                      </a:r>
                      <a:endParaRPr lang="en-US" sz="1800" b="1" i="0" u="none" strike="noStrike" dirty="0">
                        <a:solidFill>
                          <a:schemeClr val="bg1"/>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b"/>
                      <a:r>
                        <a:rPr lang="en-US" sz="1800" b="1" u="none" strike="noStrike" dirty="0">
                          <a:solidFill>
                            <a:schemeClr val="bg1"/>
                          </a:solidFill>
                          <a:effectLst/>
                          <a:latin typeface="Constantia" panose="02030602050306030303" pitchFamily="18" charset="0"/>
                        </a:rPr>
                        <a:t>Date</a:t>
                      </a:r>
                      <a:endParaRPr lang="en-US" sz="1800" b="1" i="0" u="none" strike="noStrike" dirty="0">
                        <a:solidFill>
                          <a:schemeClr val="bg1"/>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b"/>
                      <a:r>
                        <a:rPr lang="en-US" sz="1800" b="1" u="none" strike="noStrike" dirty="0">
                          <a:solidFill>
                            <a:schemeClr val="bg1"/>
                          </a:solidFill>
                          <a:effectLst/>
                          <a:latin typeface="Constantia" panose="02030602050306030303" pitchFamily="18" charset="0"/>
                        </a:rPr>
                        <a:t>Retailer/Company</a:t>
                      </a:r>
                      <a:endParaRPr lang="en-US" sz="1800" b="1" i="0" u="none" strike="noStrike" dirty="0">
                        <a:solidFill>
                          <a:schemeClr val="bg1"/>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fontAlgn="b"/>
                      <a:r>
                        <a:rPr lang="en-US" sz="1800" b="1" u="none" strike="noStrike" dirty="0">
                          <a:solidFill>
                            <a:schemeClr val="bg1"/>
                          </a:solidFill>
                          <a:effectLst/>
                          <a:latin typeface="Constantia" panose="02030602050306030303" pitchFamily="18" charset="0"/>
                        </a:rPr>
                        <a:t>Date</a:t>
                      </a:r>
                      <a:endParaRPr lang="en-US" sz="1800" b="1" i="0" u="none" strike="noStrike" dirty="0">
                        <a:solidFill>
                          <a:schemeClr val="bg1"/>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907103740"/>
                  </a:ext>
                </a:extLst>
              </a:tr>
              <a:tr h="295416">
                <a:tc>
                  <a:txBody>
                    <a:bodyPr/>
                    <a:lstStyle/>
                    <a:p>
                      <a:pPr algn="l" fontAlgn="b"/>
                      <a:r>
                        <a:rPr lang="en-US" sz="1800" b="0" i="0" u="none" strike="noStrike" dirty="0">
                          <a:solidFill>
                            <a:srgbClr val="000000"/>
                          </a:solidFill>
                          <a:effectLst/>
                          <a:latin typeface="Constantia" panose="02030602050306030303" pitchFamily="18" charset="0"/>
                        </a:rPr>
                        <a:t>Francesca’s</a:t>
                      </a: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b="0" i="0" u="none" strike="noStrike" dirty="0">
                          <a:solidFill>
                            <a:srgbClr val="000000"/>
                          </a:solidFill>
                          <a:effectLst/>
                          <a:latin typeface="Constantia" panose="02030602050306030303" pitchFamily="18" charset="0"/>
                        </a:rPr>
                        <a:t>12/3/20</a:t>
                      </a: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b="1" u="none" strike="noStrike" dirty="0">
                          <a:effectLst/>
                          <a:latin typeface="Constantia" panose="02030602050306030303" pitchFamily="18" charset="0"/>
                        </a:rPr>
                        <a:t>Brooks Brothers</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b="1" u="none" strike="noStrike" dirty="0">
                          <a:effectLst/>
                          <a:latin typeface="Constantia" panose="02030602050306030303" pitchFamily="18" charset="0"/>
                        </a:rPr>
                        <a:t>7/8/20</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dirty="0">
                          <a:effectLst/>
                          <a:latin typeface="Constantia" panose="02030602050306030303" pitchFamily="18" charset="0"/>
                        </a:rPr>
                        <a:t>Rubie's Costume Co.</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4/30/20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2470104813"/>
                  </a:ext>
                </a:extLst>
              </a:tr>
              <a:tr h="295416">
                <a:tc>
                  <a:txBody>
                    <a:bodyPr/>
                    <a:lstStyle/>
                    <a:p>
                      <a:pPr algn="l" fontAlgn="b"/>
                      <a:r>
                        <a:rPr lang="en-US" sz="1800" b="0" i="0" u="none" strike="noStrike" dirty="0">
                          <a:solidFill>
                            <a:srgbClr val="000000"/>
                          </a:solidFill>
                          <a:effectLst/>
                          <a:latin typeface="Constantia" panose="02030602050306030303" pitchFamily="18" charset="0"/>
                        </a:rPr>
                        <a:t>Guitar Center</a:t>
                      </a: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b="0" i="0" u="none" strike="noStrike" dirty="0">
                          <a:solidFill>
                            <a:srgbClr val="000000"/>
                          </a:solidFill>
                          <a:effectLst/>
                          <a:latin typeface="Constantia" panose="02030602050306030303" pitchFamily="18" charset="0"/>
                        </a:rPr>
                        <a:t>11/21/20</a:t>
                      </a: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a:effectLst/>
                          <a:latin typeface="Constantia" panose="02030602050306030303" pitchFamily="18" charset="0"/>
                        </a:rPr>
                        <a:t>Lucky Brand</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7/3/20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a:effectLst/>
                          <a:latin typeface="Constantia" panose="02030602050306030303" pitchFamily="18" charset="0"/>
                        </a:rPr>
                        <a:t>Roots USA</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4/29/20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891320647"/>
                  </a:ext>
                </a:extLst>
              </a:tr>
              <a:tr h="295416">
                <a:tc>
                  <a:txBody>
                    <a:bodyPr/>
                    <a:lstStyle/>
                    <a:p>
                      <a:pPr algn="l" fontAlgn="b"/>
                      <a:r>
                        <a:rPr lang="en-US" sz="1800" u="none" strike="noStrike" dirty="0" err="1">
                          <a:effectLst/>
                          <a:latin typeface="Constantia" panose="02030602050306030303" pitchFamily="18" charset="0"/>
                        </a:rPr>
                        <a:t>Furla</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11/6/20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dirty="0">
                          <a:effectLst/>
                          <a:latin typeface="Constantia" panose="02030602050306030303" pitchFamily="18" charset="0"/>
                        </a:rPr>
                        <a:t>Old Time Pottery</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6/28/20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dirty="0">
                          <a:effectLst/>
                          <a:latin typeface="Constantia" panose="02030602050306030303" pitchFamily="18" charset="0"/>
                        </a:rPr>
                        <a:t>N B L Textiles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4/24/20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28378021"/>
                  </a:ext>
                </a:extLst>
              </a:tr>
              <a:tr h="295416">
                <a:tc>
                  <a:txBody>
                    <a:bodyPr/>
                    <a:lstStyle/>
                    <a:p>
                      <a:pPr algn="l" fontAlgn="b"/>
                      <a:r>
                        <a:rPr lang="en-US" sz="1800" u="none" strike="noStrike" dirty="0">
                          <a:effectLst/>
                          <a:latin typeface="Constantia" panose="02030602050306030303" pitchFamily="18" charset="0"/>
                        </a:rPr>
                        <a:t>Furniture Factory Outlet</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11/5/20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a:effectLst/>
                          <a:latin typeface="Constantia" panose="02030602050306030303" pitchFamily="18" charset="0"/>
                        </a:rPr>
                        <a:t>BHS Foodservice Solutions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6/26/20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b="1" u="none" strike="noStrike" dirty="0">
                          <a:effectLst/>
                          <a:latin typeface="Constantia" panose="02030602050306030303" pitchFamily="18" charset="0"/>
                        </a:rPr>
                        <a:t>True Religion</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b="1" u="none" strike="noStrike" dirty="0">
                          <a:effectLst/>
                          <a:latin typeface="Constantia" panose="02030602050306030303" pitchFamily="18" charset="0"/>
                        </a:rPr>
                        <a:t>4/13/20</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832468218"/>
                  </a:ext>
                </a:extLst>
              </a:tr>
              <a:tr h="295416">
                <a:tc>
                  <a:txBody>
                    <a:bodyPr/>
                    <a:lstStyle/>
                    <a:p>
                      <a:pPr algn="l" fontAlgn="b"/>
                      <a:r>
                        <a:rPr lang="en-US" sz="1800" u="none" strike="noStrike" dirty="0">
                          <a:effectLst/>
                          <a:latin typeface="Constantia" panose="02030602050306030303" pitchFamily="18" charset="0"/>
                        </a:rPr>
                        <a:t>Emerald Health </a:t>
                      </a:r>
                      <a:r>
                        <a:rPr lang="en-US" sz="1800" u="none" strike="noStrike" dirty="0" err="1">
                          <a:effectLst/>
                          <a:latin typeface="Constantia" panose="02030602050306030303" pitchFamily="18" charset="0"/>
                        </a:rPr>
                        <a:t>Bioceuticals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10/20/20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b="1" u="none" strike="noStrike" dirty="0">
                          <a:effectLst/>
                          <a:latin typeface="Constantia" panose="02030602050306030303" pitchFamily="18" charset="0"/>
                        </a:rPr>
                        <a:t>GNC</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b="1" u="none" strike="noStrike" dirty="0">
                          <a:effectLst/>
                          <a:latin typeface="Constantia" panose="02030602050306030303" pitchFamily="18" charset="0"/>
                        </a:rPr>
                        <a:t>6/23/20</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dirty="0">
                          <a:effectLst/>
                          <a:latin typeface="Constantia" panose="02030602050306030303" pitchFamily="18" charset="0"/>
                        </a:rPr>
                        <a:t>Castella Imports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4/13/20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1155258188"/>
                  </a:ext>
                </a:extLst>
              </a:tr>
              <a:tr h="295416">
                <a:tc>
                  <a:txBody>
                    <a:bodyPr/>
                    <a:lstStyle/>
                    <a:p>
                      <a:pPr algn="l" fontAlgn="b"/>
                      <a:r>
                        <a:rPr lang="en-US" sz="1800" u="none" strike="noStrike" dirty="0">
                          <a:effectLst/>
                          <a:latin typeface="Constantia" panose="02030602050306030303" pitchFamily="18" charset="0"/>
                        </a:rPr>
                        <a:t>Century 21</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9/10/20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err="1">
                          <a:effectLst/>
                          <a:latin typeface="Constantia" panose="02030602050306030303" pitchFamily="18" charset="0"/>
                        </a:rPr>
                        <a:t>Fairn</a:t>
                      </a:r>
                      <a:r>
                        <a:rPr lang="en-US" sz="1800" u="none" strike="noStrike" dirty="0">
                          <a:effectLst/>
                          <a:latin typeface="Constantia" panose="02030602050306030303" pitchFamily="18" charset="0"/>
                        </a:rPr>
                        <a:t> &amp; Swanson</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6/2/20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err="1">
                          <a:effectLst/>
                          <a:latin typeface="Constantia" panose="02030602050306030303" pitchFamily="18" charset="0"/>
                        </a:rPr>
                        <a:t>Donghia</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3/30/20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941696223"/>
                  </a:ext>
                </a:extLst>
              </a:tr>
              <a:tr h="295416">
                <a:tc>
                  <a:txBody>
                    <a:bodyPr/>
                    <a:lstStyle/>
                    <a:p>
                      <a:pPr algn="l" fontAlgn="b"/>
                      <a:r>
                        <a:rPr lang="en-US" sz="1800" u="none" strike="noStrike" dirty="0">
                          <a:effectLst/>
                          <a:latin typeface="Constantia" panose="02030602050306030303" pitchFamily="18" charset="0"/>
                        </a:rPr>
                        <a:t>Interstate Commodities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8/26/20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a:effectLst/>
                          <a:latin typeface="Constantia" panose="02030602050306030303" pitchFamily="18" charset="0"/>
                        </a:rPr>
                        <a:t>Liftopia</a:t>
                      </a:r>
                      <a:endParaRPr lang="en-US" sz="1800" b="0" i="0" u="none" strike="noStrike">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6/2/20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dirty="0">
                          <a:effectLst/>
                          <a:latin typeface="Constantia" panose="02030602050306030303" pitchFamily="18" charset="0"/>
                        </a:rPr>
                        <a:t>CHIEF Supply</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3/20/20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2226797811"/>
                  </a:ext>
                </a:extLst>
              </a:tr>
              <a:tr h="295416">
                <a:tc>
                  <a:txBody>
                    <a:bodyPr/>
                    <a:lstStyle/>
                    <a:p>
                      <a:pPr algn="l" fontAlgn="b"/>
                      <a:r>
                        <a:rPr lang="en-US" sz="1800" u="none" strike="noStrike" dirty="0">
                          <a:effectLst/>
                          <a:latin typeface="Constantia" panose="02030602050306030303" pitchFamily="18" charset="0"/>
                        </a:rPr>
                        <a:t>Stein Mart</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8/12/20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a:effectLst/>
                          <a:latin typeface="Constantia" panose="02030602050306030303" pitchFamily="18" charset="0"/>
                        </a:rPr>
                        <a:t>Libbey Glass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6/1/20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a:effectLst/>
                          <a:latin typeface="Constantia" panose="02030602050306030303" pitchFamily="18" charset="0"/>
                        </a:rPr>
                        <a:t>Paddle8</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3/16/20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919099425"/>
                  </a:ext>
                </a:extLst>
              </a:tr>
              <a:tr h="295416">
                <a:tc>
                  <a:txBody>
                    <a:bodyPr/>
                    <a:lstStyle/>
                    <a:p>
                      <a:pPr algn="l" fontAlgn="b"/>
                      <a:r>
                        <a:rPr lang="en-US" sz="1800" b="1" u="none" strike="noStrike" dirty="0">
                          <a:effectLst/>
                          <a:latin typeface="Constantia" panose="02030602050306030303" pitchFamily="18" charset="0"/>
                        </a:rPr>
                        <a:t>Lord &amp; Taylor</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b="1" u="none" strike="noStrike" dirty="0">
                          <a:effectLst/>
                          <a:latin typeface="Constantia" panose="02030602050306030303" pitchFamily="18" charset="0"/>
                        </a:rPr>
                        <a:t>8/2/20</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a:effectLst/>
                          <a:latin typeface="Constantia" panose="02030602050306030303" pitchFamily="18" charset="0"/>
                        </a:rPr>
                        <a:t>Tuesday Morning</a:t>
                      </a:r>
                      <a:endParaRPr lang="en-US" sz="1800" b="0" i="0" u="none" strike="noStrike">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5/27/20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dirty="0">
                          <a:effectLst/>
                          <a:latin typeface="Constantia" panose="02030602050306030303" pitchFamily="18" charset="0"/>
                        </a:rPr>
                        <a:t>Generation Zero Group</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3/13/20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2284066230"/>
                  </a:ext>
                </a:extLst>
              </a:tr>
              <a:tr h="295416">
                <a:tc>
                  <a:txBody>
                    <a:bodyPr/>
                    <a:lstStyle/>
                    <a:p>
                      <a:pPr algn="l" fontAlgn="b"/>
                      <a:r>
                        <a:rPr lang="en-US" sz="1800" u="none" strike="noStrike" dirty="0">
                          <a:effectLst/>
                          <a:latin typeface="Constantia" panose="02030602050306030303" pitchFamily="18" charset="0"/>
                        </a:rPr>
                        <a:t>Tailored Brands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8/2/20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a:effectLst/>
                          <a:latin typeface="Constantia" panose="02030602050306030303" pitchFamily="18" charset="0"/>
                        </a:rPr>
                        <a:t>Centric Brands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5/18/20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a:effectLst/>
                          <a:latin typeface="Constantia" panose="02030602050306030303" pitchFamily="18" charset="0"/>
                        </a:rPr>
                        <a:t>Modell's Sporting Goods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3/11/20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641333288"/>
                  </a:ext>
                </a:extLst>
              </a:tr>
              <a:tr h="295416">
                <a:tc>
                  <a:txBody>
                    <a:bodyPr/>
                    <a:lstStyle/>
                    <a:p>
                      <a:pPr algn="l" fontAlgn="b"/>
                      <a:r>
                        <a:rPr lang="en-US" sz="1800" u="none" strike="noStrike" dirty="0">
                          <a:effectLst/>
                          <a:latin typeface="Constantia" panose="02030602050306030303" pitchFamily="18" charset="0"/>
                        </a:rPr>
                        <a:t>Ascena</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7/23/20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b="1" u="none" strike="noStrike" dirty="0">
                          <a:effectLst/>
                          <a:latin typeface="Constantia" panose="02030602050306030303" pitchFamily="18" charset="0"/>
                        </a:rPr>
                        <a:t>J.C. Penney</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b="1" u="none" strike="noStrike" dirty="0">
                          <a:effectLst/>
                          <a:latin typeface="Constantia" panose="02030602050306030303" pitchFamily="18" charset="0"/>
                        </a:rPr>
                        <a:t>5/15/20</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dirty="0">
                          <a:effectLst/>
                          <a:latin typeface="Constantia" panose="02030602050306030303" pitchFamily="18" charset="0"/>
                        </a:rPr>
                        <a:t>Bluestem Brands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3/9/20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4106617145"/>
                  </a:ext>
                </a:extLst>
              </a:tr>
              <a:tr h="295416">
                <a:tc>
                  <a:txBody>
                    <a:bodyPr/>
                    <a:lstStyle/>
                    <a:p>
                      <a:pPr algn="l" fontAlgn="b"/>
                      <a:r>
                        <a:rPr lang="en-US" sz="1800" u="none" strike="noStrike" dirty="0">
                          <a:effectLst/>
                          <a:latin typeface="Constantia" panose="02030602050306030303" pitchFamily="18" charset="0"/>
                        </a:rPr>
                        <a:t>NTS W. USA</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7/22/20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a:effectLst/>
                          <a:latin typeface="Constantia" panose="02030602050306030303" pitchFamily="18" charset="0"/>
                        </a:rPr>
                        <a:t>Stage Stores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5/10/20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a:effectLst/>
                          <a:latin typeface="Constantia" panose="02030602050306030303" pitchFamily="18" charset="0"/>
                        </a:rPr>
                        <a:t>Art Van Furniture</a:t>
                      </a:r>
                      <a:endParaRPr lang="en-US" sz="1800" b="0" i="0" u="none" strike="noStrike">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3/8/20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2199078214"/>
                  </a:ext>
                </a:extLst>
              </a:tr>
              <a:tr h="295416">
                <a:tc>
                  <a:txBody>
                    <a:bodyPr/>
                    <a:lstStyle/>
                    <a:p>
                      <a:pPr algn="l" fontAlgn="b"/>
                      <a:r>
                        <a:rPr lang="en-US" sz="1800" u="none" strike="noStrike" dirty="0">
                          <a:effectLst/>
                          <a:latin typeface="Constantia" panose="02030602050306030303" pitchFamily="18" charset="0"/>
                        </a:rPr>
                        <a:t>Occasion Brands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7/22/20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b="1" u="none" strike="noStrike" dirty="0">
                          <a:effectLst/>
                          <a:latin typeface="Constantia" panose="02030602050306030303" pitchFamily="18" charset="0"/>
                        </a:rPr>
                        <a:t>Neiman Marcus</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b="1" u="none" strike="noStrike" dirty="0">
                          <a:effectLst/>
                          <a:latin typeface="Constantia" panose="02030602050306030303" pitchFamily="18" charset="0"/>
                        </a:rPr>
                        <a:t>5/7/20</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b="1" u="none" strike="noStrike" dirty="0">
                          <a:effectLst/>
                          <a:latin typeface="Constantia" panose="02030602050306030303" pitchFamily="18" charset="0"/>
                        </a:rPr>
                        <a:t>Pier 1 Imports</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b="1" u="none" strike="noStrike" dirty="0">
                          <a:effectLst/>
                          <a:latin typeface="Constantia" panose="02030602050306030303" pitchFamily="18" charset="0"/>
                        </a:rPr>
                        <a:t>2/17/20</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1614831854"/>
                  </a:ext>
                </a:extLst>
              </a:tr>
              <a:tr h="295416">
                <a:tc>
                  <a:txBody>
                    <a:bodyPr/>
                    <a:lstStyle/>
                    <a:p>
                      <a:pPr algn="l" fontAlgn="b"/>
                      <a:r>
                        <a:rPr lang="en-US" sz="1800" u="none" strike="noStrike" dirty="0">
                          <a:effectLst/>
                          <a:latin typeface="Constantia" panose="02030602050306030303" pitchFamily="18" charset="0"/>
                        </a:rPr>
                        <a:t>The Paper Store</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7/14/20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dirty="0">
                          <a:effectLst/>
                          <a:latin typeface="Constantia" panose="02030602050306030303" pitchFamily="18" charset="0"/>
                        </a:rPr>
                        <a:t>John </a:t>
                      </a:r>
                      <a:r>
                        <a:rPr lang="en-US" sz="1800" u="none" strike="noStrike" dirty="0" err="1">
                          <a:effectLst/>
                          <a:latin typeface="Constantia" panose="02030602050306030303" pitchFamily="18" charset="0"/>
                        </a:rPr>
                        <a:t>Varvatos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5/6/20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a:effectLst/>
                          <a:latin typeface="Constantia" panose="02030602050306030303" pitchFamily="18" charset="0"/>
                        </a:rPr>
                        <a:t>The Worth Collection</a:t>
                      </a:r>
                      <a:endParaRPr lang="en-US" sz="1800" b="0" i="0" u="none" strike="noStrike">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2/14/20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3694255574"/>
                  </a:ext>
                </a:extLst>
              </a:tr>
              <a:tr h="295416">
                <a:tc>
                  <a:txBody>
                    <a:bodyPr/>
                    <a:lstStyle/>
                    <a:p>
                      <a:pPr algn="l" fontAlgn="b"/>
                      <a:r>
                        <a:rPr lang="en-US" sz="1800" u="none" strike="noStrike" dirty="0">
                          <a:effectLst/>
                          <a:latin typeface="Constantia" panose="02030602050306030303" pitchFamily="18" charset="0"/>
                        </a:rPr>
                        <a:t>RTW </a:t>
                      </a:r>
                      <a:r>
                        <a:rPr lang="en-US" sz="1800" u="none" strike="noStrike" dirty="0" err="1">
                          <a:effectLst/>
                          <a:latin typeface="Constantia" panose="02030602050306030303" pitchFamily="18" charset="0"/>
                        </a:rPr>
                        <a:t>Retailwinds</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7/13/20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a:effectLst/>
                          <a:latin typeface="Constantia" panose="02030602050306030303" pitchFamily="18" charset="0"/>
                        </a:rPr>
                        <a:t>CD II Fashions</a:t>
                      </a:r>
                      <a:endParaRPr lang="en-US" sz="1800" b="0" i="0" u="none" strike="noStrike">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5/4/20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dirty="0">
                          <a:effectLst/>
                          <a:latin typeface="Constantia" panose="02030602050306030303" pitchFamily="18" charset="0"/>
                        </a:rPr>
                        <a:t>Must Cure Obesity</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1/31/20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4057662741"/>
                  </a:ext>
                </a:extLst>
              </a:tr>
              <a:tr h="295416">
                <a:tc>
                  <a:txBody>
                    <a:bodyPr/>
                    <a:lstStyle/>
                    <a:p>
                      <a:pPr algn="l" fontAlgn="b"/>
                      <a:r>
                        <a:rPr lang="en-US" sz="1800" u="none" strike="noStrike" dirty="0" err="1">
                          <a:effectLst/>
                          <a:latin typeface="Constantia" panose="02030602050306030303" pitchFamily="18" charset="0"/>
                        </a:rPr>
                        <a:t>Muji</a:t>
                      </a:r>
                      <a:r>
                        <a:rPr lang="en-US" sz="1800" u="none" strike="noStrike" dirty="0">
                          <a:effectLst/>
                          <a:latin typeface="Constantia" panose="02030602050306030303" pitchFamily="18" charset="0"/>
                        </a:rPr>
                        <a:t> USA</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7/10/20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b="1" u="none" strike="noStrike" dirty="0">
                          <a:effectLst/>
                          <a:latin typeface="Constantia" panose="02030602050306030303" pitchFamily="18" charset="0"/>
                        </a:rPr>
                        <a:t>J. Crew</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b="1" u="none" strike="noStrike" dirty="0">
                          <a:effectLst/>
                          <a:latin typeface="Constantia" panose="02030602050306030303" pitchFamily="18" charset="0"/>
                        </a:rPr>
                        <a:t>5/4/20</a:t>
                      </a:r>
                      <a:endParaRPr lang="en-US" sz="1800" b="1"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l" fontAlgn="b"/>
                      <a:r>
                        <a:rPr lang="en-US" sz="1800" u="none" strike="noStrike">
                          <a:effectLst/>
                          <a:latin typeface="Constantia" panose="02030602050306030303" pitchFamily="18" charset="0"/>
                        </a:rPr>
                        <a:t>Papyrus</a:t>
                      </a:r>
                      <a:endParaRPr lang="en-US" sz="1800" b="0" i="0" u="none" strike="noStrike">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algn="ctr" fontAlgn="b"/>
                      <a:r>
                        <a:rPr lang="en-US" sz="1800" u="none" strike="noStrike" dirty="0">
                          <a:effectLst/>
                          <a:latin typeface="Constantia" panose="02030602050306030303" pitchFamily="18" charset="0"/>
                        </a:rPr>
                        <a:t>1/23/20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6012195"/>
                  </a:ext>
                </a:extLst>
              </a:tr>
              <a:tr h="295416">
                <a:tc>
                  <a:txBody>
                    <a:bodyPr/>
                    <a:lstStyle/>
                    <a:p>
                      <a:pPr algn="l" fontAlgn="b"/>
                      <a:r>
                        <a:rPr lang="en-US" sz="1800" u="none" strike="noStrike" dirty="0">
                          <a:effectLst/>
                          <a:latin typeface="Constantia" panose="02030602050306030303" pitchFamily="18" charset="0"/>
                        </a:rPr>
                        <a:t>Sur La Table</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7/8/20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dirty="0">
                          <a:effectLst/>
                          <a:latin typeface="Constantia" panose="02030602050306030303" pitchFamily="18" charset="0"/>
                        </a:rPr>
                        <a:t>J. Hilburn</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4/30/20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l" fontAlgn="b"/>
                      <a:r>
                        <a:rPr lang="en-US" sz="1800" u="none" strike="noStrike" dirty="0" err="1">
                          <a:effectLst/>
                          <a:latin typeface="Constantia" panose="02030602050306030303" pitchFamily="18" charset="0"/>
                        </a:rPr>
                        <a:t>Armadio</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tc>
                  <a:txBody>
                    <a:bodyPr/>
                    <a:lstStyle/>
                    <a:p>
                      <a:pPr algn="ctr" fontAlgn="b"/>
                      <a:r>
                        <a:rPr lang="en-US" sz="1800" u="none" strike="noStrike" dirty="0">
                          <a:effectLst/>
                          <a:latin typeface="Constantia" panose="02030602050306030303" pitchFamily="18" charset="0"/>
                        </a:rPr>
                        <a:t>1/15/20</a:t>
                      </a:r>
                      <a:endParaRPr lang="en-US" sz="1800" b="0" i="0" u="none" strike="noStrike" dirty="0">
                        <a:solidFill>
                          <a:srgbClr val="000000"/>
                        </a:solidFill>
                        <a:effectLst/>
                        <a:latin typeface="Constantia" panose="02030602050306030303" pitchFamily="18" charset="0"/>
                      </a:endParaRPr>
                    </a:p>
                  </a:txBody>
                  <a:tcPr marL="5946" marR="5946" marT="5946" marB="0"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F1FF"/>
                    </a:solidFill>
                  </a:tcPr>
                </a:tc>
                <a:extLst>
                  <a:ext uri="{0D108BD9-81ED-4DB2-BD59-A6C34878D82A}">
                    <a16:rowId xmlns:a16="http://schemas.microsoft.com/office/drawing/2014/main" val="680614703"/>
                  </a:ext>
                </a:extLst>
              </a:tr>
            </a:tbl>
          </a:graphicData>
        </a:graphic>
      </p:graphicFrame>
    </p:spTree>
    <p:extLst>
      <p:ext uri="{BB962C8B-B14F-4D97-AF65-F5344CB8AC3E}">
        <p14:creationId xmlns:p14="http://schemas.microsoft.com/office/powerpoint/2010/main" val="2692019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261F4-863A-314A-9B9E-ACD11D7F194F}"/>
              </a:ext>
            </a:extLst>
          </p:cNvPr>
          <p:cNvSpPr>
            <a:spLocks noGrp="1"/>
          </p:cNvSpPr>
          <p:nvPr>
            <p:ph type="title"/>
          </p:nvPr>
        </p:nvSpPr>
        <p:spPr/>
        <p:txBody>
          <a:bodyPr>
            <a:normAutofit fontScale="90000"/>
          </a:bodyPr>
          <a:lstStyle/>
          <a:p>
            <a:r>
              <a:rPr lang="en-US" sz="3600" dirty="0">
                <a:latin typeface="Copperplate" panose="02000504000000020004" pitchFamily="2" charset="77"/>
              </a:rPr>
              <a:t>U.S. Retail Sales</a:t>
            </a:r>
            <a:br>
              <a:rPr lang="en-US" sz="2900" b="0" i="1" dirty="0">
                <a:latin typeface="Copperplate" panose="02000504000000020004" pitchFamily="2" charset="77"/>
              </a:rPr>
            </a:br>
            <a:r>
              <a:rPr lang="en-US" sz="2900" b="0" dirty="0">
                <a:latin typeface="Copperplate" panose="02000504000000020004" pitchFamily="2" charset="77"/>
              </a:rPr>
              <a:t>February 2000 – February 2021</a:t>
            </a:r>
          </a:p>
        </p:txBody>
      </p:sp>
      <p:sp>
        <p:nvSpPr>
          <p:cNvPr id="3" name="Text Placeholder 2">
            <a:extLst>
              <a:ext uri="{FF2B5EF4-FFF2-40B4-BE49-F238E27FC236}">
                <a16:creationId xmlns:a16="http://schemas.microsoft.com/office/drawing/2014/main" id="{CCE2BAB7-484C-0F45-865F-BB62F9FAA653}"/>
              </a:ext>
            </a:extLst>
          </p:cNvPr>
          <p:cNvSpPr>
            <a:spLocks noGrp="1"/>
          </p:cNvSpPr>
          <p:nvPr>
            <p:ph type="body" sz="quarter" idx="10"/>
          </p:nvPr>
        </p:nvSpPr>
        <p:spPr/>
        <p:txBody>
          <a:bodyPr/>
          <a:lstStyle/>
          <a:p>
            <a:r>
              <a:rPr lang="en-US" dirty="0"/>
              <a:t>Source: U.S. Census Bureau</a:t>
            </a:r>
          </a:p>
        </p:txBody>
      </p:sp>
      <p:graphicFrame>
        <p:nvGraphicFramePr>
          <p:cNvPr id="6" name="Chart 5">
            <a:extLst>
              <a:ext uri="{FF2B5EF4-FFF2-40B4-BE49-F238E27FC236}">
                <a16:creationId xmlns:a16="http://schemas.microsoft.com/office/drawing/2014/main" id="{69963E1E-C4F2-FD4F-B105-61BDF8863572}"/>
              </a:ext>
            </a:extLst>
          </p:cNvPr>
          <p:cNvGraphicFramePr/>
          <p:nvPr>
            <p:extLst>
              <p:ext uri="{D42A27DB-BD31-4B8C-83A1-F6EECF244321}">
                <p14:modId xmlns:p14="http://schemas.microsoft.com/office/powerpoint/2010/main" val="2556616734"/>
              </p:ext>
            </p:extLst>
          </p:nvPr>
        </p:nvGraphicFramePr>
        <p:xfrm>
          <a:off x="1967" y="925331"/>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3336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204" y="66953"/>
            <a:ext cx="11731436" cy="825722"/>
          </a:xfrm>
        </p:spPr>
        <p:txBody>
          <a:bodyPr>
            <a:normAutofit fontScale="90000"/>
          </a:bodyPr>
          <a:lstStyle/>
          <a:p>
            <a:r>
              <a:rPr lang="en-US" sz="3600" dirty="0"/>
              <a:t>U.S. Retail Sales by Type of Business</a:t>
            </a:r>
            <a:br>
              <a:rPr lang="en-US" sz="2400" dirty="0"/>
            </a:br>
            <a:r>
              <a:rPr lang="en-US" sz="2900" b="0" i="1" dirty="0"/>
              <a:t>February 2020 v. February 2021 % Change</a:t>
            </a:r>
          </a:p>
        </p:txBody>
      </p:sp>
      <p:sp>
        <p:nvSpPr>
          <p:cNvPr id="8" name="Text Placeholder 7"/>
          <p:cNvSpPr>
            <a:spLocks noGrp="1"/>
          </p:cNvSpPr>
          <p:nvPr>
            <p:ph type="body" sz="quarter" idx="10"/>
          </p:nvPr>
        </p:nvSpPr>
        <p:spPr/>
        <p:txBody>
          <a:bodyPr/>
          <a:lstStyle/>
          <a:p>
            <a:r>
              <a:rPr lang="en-US" dirty="0">
                <a:cs typeface="Arial" pitchFamily="34" charset="0"/>
              </a:rPr>
              <a:t>Source: U.S. Census Bureau</a:t>
            </a:r>
          </a:p>
        </p:txBody>
      </p:sp>
      <p:graphicFrame>
        <p:nvGraphicFramePr>
          <p:cNvPr id="4" name="Chart Placeholder 3"/>
          <p:cNvGraphicFramePr>
            <a:graphicFrameLocks noGrp="1"/>
          </p:cNvGraphicFramePr>
          <p:nvPr>
            <p:ph type="chart" idx="4294967295"/>
            <p:extLst>
              <p:ext uri="{D42A27DB-BD31-4B8C-83A1-F6EECF244321}">
                <p14:modId xmlns:p14="http://schemas.microsoft.com/office/powerpoint/2010/main" val="2854292817"/>
              </p:ext>
            </p:extLst>
          </p:nvPr>
        </p:nvGraphicFramePr>
        <p:xfrm>
          <a:off x="50800" y="1017588"/>
          <a:ext cx="12070080" cy="521208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8974885" y="4677703"/>
            <a:ext cx="2568277" cy="707886"/>
          </a:xfrm>
          <a:prstGeom prst="rect">
            <a:avLst/>
          </a:prstGeom>
          <a:noFill/>
        </p:spPr>
        <p:txBody>
          <a:bodyPr wrap="square" rtlCol="0">
            <a:spAutoFit/>
          </a:bodyPr>
          <a:lstStyle/>
          <a:p>
            <a:pPr algn="ctr"/>
            <a:r>
              <a:rPr lang="en-US" sz="2000" b="1" dirty="0">
                <a:latin typeface="Constantia" panose="02030602050306030303" pitchFamily="18" charset="0"/>
              </a:rPr>
              <a:t>Total Retail Sales:</a:t>
            </a:r>
          </a:p>
          <a:p>
            <a:pPr algn="ctr"/>
            <a:r>
              <a:rPr lang="en-US" sz="2000" b="1" dirty="0">
                <a:latin typeface="Constantia" panose="02030602050306030303" pitchFamily="18" charset="0"/>
              </a:rPr>
              <a:t>+6.3% YOY</a:t>
            </a:r>
          </a:p>
        </p:txBody>
      </p:sp>
    </p:spTree>
    <p:extLst>
      <p:ext uri="{BB962C8B-B14F-4D97-AF65-F5344CB8AC3E}">
        <p14:creationId xmlns:p14="http://schemas.microsoft.com/office/powerpoint/2010/main" val="4043576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BBB825-F535-6541-8A09-B73F956D98A5}"/>
              </a:ext>
            </a:extLst>
          </p:cNvPr>
          <p:cNvSpPr>
            <a:spLocks noGrp="1"/>
          </p:cNvSpPr>
          <p:nvPr>
            <p:ph type="title"/>
          </p:nvPr>
        </p:nvSpPr>
        <p:spPr>
          <a:xfrm>
            <a:off x="-1" y="1878719"/>
            <a:ext cx="5225143" cy="3100562"/>
          </a:xfrm>
        </p:spPr>
        <p:txBody>
          <a:bodyPr>
            <a:normAutofit/>
          </a:bodyPr>
          <a:lstStyle/>
          <a:p>
            <a:pPr algn="ctr"/>
            <a:r>
              <a:rPr lang="en-US" sz="6000" dirty="0">
                <a:latin typeface="Copperplate" panose="02000504000000020004" pitchFamily="2" charset="77"/>
              </a:rPr>
              <a:t>I’m in Ravenclaw House!</a:t>
            </a:r>
          </a:p>
        </p:txBody>
      </p:sp>
      <p:sp>
        <p:nvSpPr>
          <p:cNvPr id="4" name="TextBox 3">
            <a:extLst>
              <a:ext uri="{FF2B5EF4-FFF2-40B4-BE49-F238E27FC236}">
                <a16:creationId xmlns:a16="http://schemas.microsoft.com/office/drawing/2014/main" id="{D0505E89-EE40-694F-BEA8-8283AA391A14}"/>
              </a:ext>
            </a:extLst>
          </p:cNvPr>
          <p:cNvSpPr txBox="1"/>
          <p:nvPr/>
        </p:nvSpPr>
        <p:spPr>
          <a:xfrm>
            <a:off x="10263267" y="6599289"/>
            <a:ext cx="1928733" cy="276999"/>
          </a:xfrm>
          <a:prstGeom prst="rect">
            <a:avLst/>
          </a:prstGeom>
          <a:noFill/>
        </p:spPr>
        <p:txBody>
          <a:bodyPr wrap="none" rtlCol="0">
            <a:spAutoFit/>
          </a:bodyPr>
          <a:lstStyle/>
          <a:p>
            <a:r>
              <a:rPr lang="en-US" sz="1200" dirty="0">
                <a:latin typeface="Copperplate" panose="02000504000000020004" pitchFamily="2" charset="77"/>
              </a:rPr>
              <a:t>Photo: </a:t>
            </a:r>
            <a:r>
              <a:rPr lang="en-US" sz="1200" dirty="0" err="1">
                <a:latin typeface="Copperplate" panose="02000504000000020004" pitchFamily="2" charset="77"/>
              </a:rPr>
              <a:t>Clipartkey.com</a:t>
            </a:r>
            <a:endParaRPr lang="en-US" sz="1200" dirty="0">
              <a:latin typeface="Copperplate" panose="02000504000000020004" pitchFamily="2" charset="77"/>
            </a:endParaRPr>
          </a:p>
        </p:txBody>
      </p:sp>
      <p:pic>
        <p:nvPicPr>
          <p:cNvPr id="2" name="Picture 1">
            <a:extLst>
              <a:ext uri="{FF2B5EF4-FFF2-40B4-BE49-F238E27FC236}">
                <a16:creationId xmlns:a16="http://schemas.microsoft.com/office/drawing/2014/main" id="{96631394-6422-444C-9B6F-EAAA8B5771E5}"/>
              </a:ext>
            </a:extLst>
          </p:cNvPr>
          <p:cNvPicPr>
            <a:picLocks noChangeAspect="1"/>
          </p:cNvPicPr>
          <p:nvPr/>
        </p:nvPicPr>
        <p:blipFill>
          <a:blip r:embed="rId3" cstate="email">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6273158" y="257282"/>
            <a:ext cx="4822316" cy="6194060"/>
          </a:xfrm>
          <a:prstGeom prst="rect">
            <a:avLst/>
          </a:prstGeom>
        </p:spPr>
      </p:pic>
    </p:spTree>
    <p:extLst>
      <p:ext uri="{BB962C8B-B14F-4D97-AF65-F5344CB8AC3E}">
        <p14:creationId xmlns:p14="http://schemas.microsoft.com/office/powerpoint/2010/main" val="3196282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34B5F-7D77-AF4A-9869-90A76E2AD905}"/>
              </a:ext>
            </a:extLst>
          </p:cNvPr>
          <p:cNvSpPr>
            <a:spLocks noGrp="1"/>
          </p:cNvSpPr>
          <p:nvPr>
            <p:ph type="title"/>
          </p:nvPr>
        </p:nvSpPr>
        <p:spPr/>
        <p:txBody>
          <a:bodyPr>
            <a:normAutofit fontScale="90000"/>
          </a:bodyPr>
          <a:lstStyle/>
          <a:p>
            <a:r>
              <a:rPr lang="en-US" sz="3600" dirty="0"/>
              <a:t>15-Year &amp; 30-Year Fixed Mortgage Rates </a:t>
            </a:r>
            <a:br>
              <a:rPr lang="en-US" dirty="0"/>
            </a:br>
            <a:r>
              <a:rPr lang="en-US" sz="2900" b="0" i="1" dirty="0"/>
              <a:t>March 1995 – March 2021*</a:t>
            </a:r>
          </a:p>
        </p:txBody>
      </p:sp>
      <p:sp>
        <p:nvSpPr>
          <p:cNvPr id="3" name="Text Placeholder 2">
            <a:extLst>
              <a:ext uri="{FF2B5EF4-FFF2-40B4-BE49-F238E27FC236}">
                <a16:creationId xmlns:a16="http://schemas.microsoft.com/office/drawing/2014/main" id="{C899A3F1-6091-854C-A3CA-5D6E621F26A7}"/>
              </a:ext>
            </a:extLst>
          </p:cNvPr>
          <p:cNvSpPr>
            <a:spLocks noGrp="1"/>
          </p:cNvSpPr>
          <p:nvPr>
            <p:ph type="body" sz="quarter" idx="10"/>
          </p:nvPr>
        </p:nvSpPr>
        <p:spPr/>
        <p:txBody>
          <a:bodyPr/>
          <a:lstStyle/>
          <a:p>
            <a:r>
              <a:rPr lang="en-US" dirty="0"/>
              <a:t>Source: Freddie Mac</a:t>
            </a:r>
          </a:p>
        </p:txBody>
      </p:sp>
      <p:sp>
        <p:nvSpPr>
          <p:cNvPr id="6" name="TextBox 5">
            <a:extLst>
              <a:ext uri="{FF2B5EF4-FFF2-40B4-BE49-F238E27FC236}">
                <a16:creationId xmlns:a16="http://schemas.microsoft.com/office/drawing/2014/main" id="{603F3457-2880-1C4B-BDA5-C3783D746EFD}"/>
              </a:ext>
            </a:extLst>
          </p:cNvPr>
          <p:cNvSpPr txBox="1"/>
          <p:nvPr/>
        </p:nvSpPr>
        <p:spPr>
          <a:xfrm>
            <a:off x="759066" y="6165102"/>
            <a:ext cx="2534668" cy="338554"/>
          </a:xfrm>
          <a:prstGeom prst="rect">
            <a:avLst/>
          </a:prstGeom>
          <a:noFill/>
        </p:spPr>
        <p:txBody>
          <a:bodyPr wrap="none" rtlCol="0">
            <a:spAutoFit/>
          </a:bodyPr>
          <a:lstStyle/>
          <a:p>
            <a:pPr fontAlgn="base">
              <a:spcBef>
                <a:spcPct val="0"/>
              </a:spcBef>
              <a:spcAft>
                <a:spcPct val="0"/>
              </a:spcAft>
            </a:pPr>
            <a:r>
              <a:rPr lang="en-US" sz="1600" i="1" dirty="0">
                <a:latin typeface="Nunito Sans" pitchFamily="2" charset="77"/>
                <a:cs typeface="Constantia"/>
              </a:rPr>
              <a:t>*Week ending 3/25/2021</a:t>
            </a:r>
          </a:p>
        </p:txBody>
      </p:sp>
      <p:graphicFrame>
        <p:nvGraphicFramePr>
          <p:cNvPr id="7" name="Chart 6">
            <a:extLst>
              <a:ext uri="{FF2B5EF4-FFF2-40B4-BE49-F238E27FC236}">
                <a16:creationId xmlns:a16="http://schemas.microsoft.com/office/drawing/2014/main" id="{8AB02F58-C633-1442-90E4-54F098AAF3B3}"/>
              </a:ext>
            </a:extLst>
          </p:cNvPr>
          <p:cNvGraphicFramePr/>
          <p:nvPr/>
        </p:nvGraphicFramePr>
        <p:xfrm>
          <a:off x="30922" y="982316"/>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7902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A1EB-BB0F-8B4B-A09A-C0B33B1093C6}"/>
              </a:ext>
            </a:extLst>
          </p:cNvPr>
          <p:cNvSpPr>
            <a:spLocks noGrp="1"/>
          </p:cNvSpPr>
          <p:nvPr>
            <p:ph type="title"/>
          </p:nvPr>
        </p:nvSpPr>
        <p:spPr>
          <a:xfrm>
            <a:off x="285303" y="60214"/>
            <a:ext cx="11826341" cy="825722"/>
          </a:xfrm>
        </p:spPr>
        <p:txBody>
          <a:bodyPr>
            <a:noAutofit/>
          </a:bodyPr>
          <a:lstStyle/>
          <a:p>
            <a:r>
              <a:rPr lang="en-US" sz="3200" dirty="0"/>
              <a:t>S&amp;P Case-Shiller U.S. National Home Price Index</a:t>
            </a:r>
            <a:br>
              <a:rPr lang="en-US" sz="3200" dirty="0"/>
            </a:br>
            <a:r>
              <a:rPr lang="en-US" sz="2600" b="0" i="1" dirty="0"/>
              <a:t>January 1995 – January 2021</a:t>
            </a:r>
          </a:p>
        </p:txBody>
      </p:sp>
      <p:sp>
        <p:nvSpPr>
          <p:cNvPr id="3" name="Text Placeholder 2">
            <a:extLst>
              <a:ext uri="{FF2B5EF4-FFF2-40B4-BE49-F238E27FC236}">
                <a16:creationId xmlns:a16="http://schemas.microsoft.com/office/drawing/2014/main" id="{848A6941-D4F5-4A41-9F28-61B4C93AE973}"/>
              </a:ext>
            </a:extLst>
          </p:cNvPr>
          <p:cNvSpPr>
            <a:spLocks noGrp="1"/>
          </p:cNvSpPr>
          <p:nvPr>
            <p:ph type="body" sz="quarter" idx="10"/>
          </p:nvPr>
        </p:nvSpPr>
        <p:spPr/>
        <p:txBody>
          <a:bodyPr/>
          <a:lstStyle/>
          <a:p>
            <a:r>
              <a:rPr lang="en-US" dirty="0"/>
              <a:t>Source: Standard &amp; Poor’s</a:t>
            </a:r>
          </a:p>
        </p:txBody>
      </p:sp>
      <p:graphicFrame>
        <p:nvGraphicFramePr>
          <p:cNvPr id="4" name="Chart 3">
            <a:extLst>
              <a:ext uri="{FF2B5EF4-FFF2-40B4-BE49-F238E27FC236}">
                <a16:creationId xmlns:a16="http://schemas.microsoft.com/office/drawing/2014/main" id="{EDF84535-1DB2-2644-9E82-BAD36F1B3CCC}"/>
              </a:ext>
            </a:extLst>
          </p:cNvPr>
          <p:cNvGraphicFramePr/>
          <p:nvPr/>
        </p:nvGraphicFramePr>
        <p:xfrm>
          <a:off x="41565" y="960110"/>
          <a:ext cx="1207008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01757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1FD54C-B53F-7E40-832B-7EAE4D3D6BBB}"/>
              </a:ext>
            </a:extLst>
          </p:cNvPr>
          <p:cNvSpPr>
            <a:spLocks noGrp="1"/>
          </p:cNvSpPr>
          <p:nvPr>
            <p:ph type="title"/>
          </p:nvPr>
        </p:nvSpPr>
        <p:spPr/>
        <p:txBody>
          <a:bodyPr>
            <a:normAutofit fontScale="90000"/>
          </a:bodyPr>
          <a:lstStyle/>
          <a:p>
            <a:r>
              <a:rPr lang="en-US" sz="3600" dirty="0">
                <a:latin typeface="Copperplate" panose="02000504000000020004" pitchFamily="2" charset="77"/>
              </a:rPr>
              <a:t>U.S. Residential Building Permits</a:t>
            </a:r>
            <a:br>
              <a:rPr lang="en-US" sz="2900" b="0" dirty="0">
                <a:latin typeface="Copperplate" panose="02000504000000020004" pitchFamily="2" charset="77"/>
              </a:rPr>
            </a:br>
            <a:r>
              <a:rPr lang="en-US" sz="2900" b="0" i="1" dirty="0">
                <a:latin typeface="Copperplate" panose="02000504000000020004" pitchFamily="2" charset="77"/>
              </a:rPr>
              <a:t>February 1995 – February 2021</a:t>
            </a:r>
            <a:endParaRPr lang="en-US" sz="2900" b="0" i="1" dirty="0">
              <a:solidFill>
                <a:srgbClr val="FF0000"/>
              </a:solidFill>
              <a:latin typeface="Copperplate" panose="02000504000000020004" pitchFamily="2" charset="77"/>
            </a:endParaRPr>
          </a:p>
        </p:txBody>
      </p:sp>
      <p:sp>
        <p:nvSpPr>
          <p:cNvPr id="6" name="Text Placeholder 5">
            <a:extLst>
              <a:ext uri="{FF2B5EF4-FFF2-40B4-BE49-F238E27FC236}">
                <a16:creationId xmlns:a16="http://schemas.microsoft.com/office/drawing/2014/main" id="{D5F5EA13-B014-934E-AF18-80FE9C37DA3E}"/>
              </a:ext>
            </a:extLst>
          </p:cNvPr>
          <p:cNvSpPr>
            <a:spLocks noGrp="1"/>
          </p:cNvSpPr>
          <p:nvPr>
            <p:ph type="body" sz="quarter" idx="10"/>
          </p:nvPr>
        </p:nvSpPr>
        <p:spPr/>
        <p:txBody>
          <a:bodyPr/>
          <a:lstStyle/>
          <a:p>
            <a:r>
              <a:rPr lang="en-US" dirty="0"/>
              <a:t>Source: U.S. Census Bureau</a:t>
            </a:r>
          </a:p>
        </p:txBody>
      </p:sp>
      <p:graphicFrame>
        <p:nvGraphicFramePr>
          <p:cNvPr id="2" name="Chart 1">
            <a:extLst>
              <a:ext uri="{FF2B5EF4-FFF2-40B4-BE49-F238E27FC236}">
                <a16:creationId xmlns:a16="http://schemas.microsoft.com/office/drawing/2014/main" id="{5C8A9A41-57A0-8641-A769-576FD012524C}"/>
              </a:ext>
            </a:extLst>
          </p:cNvPr>
          <p:cNvGraphicFramePr/>
          <p:nvPr>
            <p:extLst>
              <p:ext uri="{D42A27DB-BD31-4B8C-83A1-F6EECF244321}">
                <p14:modId xmlns:p14="http://schemas.microsoft.com/office/powerpoint/2010/main" val="606609541"/>
              </p:ext>
            </p:extLst>
          </p:nvPr>
        </p:nvGraphicFramePr>
        <p:xfrm>
          <a:off x="37578" y="975360"/>
          <a:ext cx="12070080" cy="51696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5232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3F31-747E-9D4F-B095-80466C572DEC}"/>
              </a:ext>
            </a:extLst>
          </p:cNvPr>
          <p:cNvSpPr>
            <a:spLocks noGrp="1"/>
          </p:cNvSpPr>
          <p:nvPr>
            <p:ph type="title"/>
          </p:nvPr>
        </p:nvSpPr>
        <p:spPr>
          <a:xfrm>
            <a:off x="285304" y="41553"/>
            <a:ext cx="11845736" cy="825722"/>
          </a:xfrm>
        </p:spPr>
        <p:txBody>
          <a:bodyPr>
            <a:normAutofit/>
          </a:bodyPr>
          <a:lstStyle/>
          <a:p>
            <a:r>
              <a:rPr lang="en-US" dirty="0"/>
              <a:t>U.S. Net Migration in Metropolitan Areas, 2019 to 2020</a:t>
            </a:r>
          </a:p>
        </p:txBody>
      </p:sp>
      <p:sp>
        <p:nvSpPr>
          <p:cNvPr id="3" name="Text Placeholder 2">
            <a:extLst>
              <a:ext uri="{FF2B5EF4-FFF2-40B4-BE49-F238E27FC236}">
                <a16:creationId xmlns:a16="http://schemas.microsoft.com/office/drawing/2014/main" id="{E0F086B4-0F31-5946-B948-3E20CBBDB9BD}"/>
              </a:ext>
            </a:extLst>
          </p:cNvPr>
          <p:cNvSpPr>
            <a:spLocks noGrp="1"/>
          </p:cNvSpPr>
          <p:nvPr>
            <p:ph type="body" sz="quarter" idx="10"/>
          </p:nvPr>
        </p:nvSpPr>
        <p:spPr/>
        <p:txBody>
          <a:bodyPr/>
          <a:lstStyle/>
          <a:p>
            <a:r>
              <a:rPr lang="en-US" dirty="0"/>
              <a:t>Source: U.S. Census Bureau</a:t>
            </a:r>
          </a:p>
        </p:txBody>
      </p:sp>
      <p:graphicFrame>
        <p:nvGraphicFramePr>
          <p:cNvPr id="6" name="Chart 5">
            <a:extLst>
              <a:ext uri="{FF2B5EF4-FFF2-40B4-BE49-F238E27FC236}">
                <a16:creationId xmlns:a16="http://schemas.microsoft.com/office/drawing/2014/main" id="{99294D98-BEA0-514E-981E-D867E4AD9C99}"/>
              </a:ext>
            </a:extLst>
          </p:cNvPr>
          <p:cNvGraphicFramePr/>
          <p:nvPr>
            <p:extLst>
              <p:ext uri="{D42A27DB-BD31-4B8C-83A1-F6EECF244321}">
                <p14:modId xmlns:p14="http://schemas.microsoft.com/office/powerpoint/2010/main" val="4265747789"/>
              </p:ext>
            </p:extLst>
          </p:nvPr>
        </p:nvGraphicFramePr>
        <p:xfrm>
          <a:off x="60960" y="967640"/>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13995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A6531BE-61B4-754A-9F5E-284921D56ECA}"/>
              </a:ext>
            </a:extLst>
          </p:cNvPr>
          <p:cNvSpPr>
            <a:spLocks noGrp="1"/>
          </p:cNvSpPr>
          <p:nvPr>
            <p:ph type="title"/>
          </p:nvPr>
        </p:nvSpPr>
        <p:spPr>
          <a:xfrm>
            <a:off x="20804" y="137735"/>
            <a:ext cx="6314682" cy="1325563"/>
          </a:xfrm>
        </p:spPr>
        <p:txBody>
          <a:bodyPr>
            <a:normAutofit/>
          </a:bodyPr>
          <a:lstStyle/>
          <a:p>
            <a:r>
              <a:rPr lang="en-US" dirty="0"/>
              <a:t>Anirban Basu &amp; </a:t>
            </a:r>
            <a:br>
              <a:rPr lang="en-US" dirty="0"/>
            </a:br>
            <a:r>
              <a:rPr lang="en-US" dirty="0"/>
              <a:t>The Chamber of Data</a:t>
            </a:r>
          </a:p>
        </p:txBody>
      </p:sp>
      <p:pic>
        <p:nvPicPr>
          <p:cNvPr id="3" name="Picture 2">
            <a:extLst>
              <a:ext uri="{FF2B5EF4-FFF2-40B4-BE49-F238E27FC236}">
                <a16:creationId xmlns:a16="http://schemas.microsoft.com/office/drawing/2014/main" id="{DA7AAE69-40FD-5748-81A6-D3A0078DF3D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6225" y="1623386"/>
            <a:ext cx="5922432" cy="4395004"/>
          </a:xfrm>
          <a:prstGeom prst="rect">
            <a:avLst/>
          </a:prstGeom>
        </p:spPr>
      </p:pic>
      <p:sp>
        <p:nvSpPr>
          <p:cNvPr id="6" name="Title 1">
            <a:extLst>
              <a:ext uri="{FF2B5EF4-FFF2-40B4-BE49-F238E27FC236}">
                <a16:creationId xmlns:a16="http://schemas.microsoft.com/office/drawing/2014/main" id="{7281440A-5D46-D64C-9AD6-D7171545C67B}"/>
              </a:ext>
            </a:extLst>
          </p:cNvPr>
          <p:cNvSpPr txBox="1">
            <a:spLocks/>
          </p:cNvSpPr>
          <p:nvPr/>
        </p:nvSpPr>
        <p:spPr>
          <a:xfrm>
            <a:off x="19049" y="6250298"/>
            <a:ext cx="6314682" cy="561981"/>
          </a:xfrm>
          <a:prstGeom prst="rect">
            <a:avLst/>
          </a:prstGeom>
          <a:noFill/>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a:solidFill>
                  <a:srgbClr val="002060"/>
                </a:solidFill>
                <a:latin typeface="Nunito Sans" pitchFamily="2" charset="77"/>
                <a:ea typeface="+mj-ea"/>
                <a:cs typeface="+mj-cs"/>
              </a:defRPr>
            </a:lvl1pPr>
          </a:lstStyle>
          <a:p>
            <a:r>
              <a:rPr lang="en-US" sz="2400" dirty="0">
                <a:solidFill>
                  <a:schemeClr val="bg1"/>
                </a:solidFill>
                <a:latin typeface="Copperplate" panose="02000504000000020004" pitchFamily="2" charset="77"/>
                <a:ea typeface="MS UI Gothic" panose="020B0600070205080204" pitchFamily="34" charset="-128"/>
              </a:rPr>
              <a:t>Toward the Post-Pandemic World</a:t>
            </a:r>
          </a:p>
        </p:txBody>
      </p:sp>
      <p:sp>
        <p:nvSpPr>
          <p:cNvPr id="7" name="Text Placeholder 2">
            <a:extLst>
              <a:ext uri="{FF2B5EF4-FFF2-40B4-BE49-F238E27FC236}">
                <a16:creationId xmlns:a16="http://schemas.microsoft.com/office/drawing/2014/main" id="{35483D75-F222-004E-933B-15CFE201244B}"/>
              </a:ext>
            </a:extLst>
          </p:cNvPr>
          <p:cNvSpPr txBox="1">
            <a:spLocks/>
          </p:cNvSpPr>
          <p:nvPr/>
        </p:nvSpPr>
        <p:spPr>
          <a:xfrm>
            <a:off x="6333731" y="1185863"/>
            <a:ext cx="5858270" cy="12944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dirty="0">
                <a:solidFill>
                  <a:srgbClr val="002060"/>
                </a:solidFill>
                <a:latin typeface="Copperplate Light" panose="02000604030000020004" pitchFamily="2" charset="77"/>
              </a:rPr>
              <a:t>By: Anirban Basu</a:t>
            </a:r>
          </a:p>
          <a:p>
            <a:pPr marL="0" indent="0" algn="ctr">
              <a:buNone/>
            </a:pPr>
            <a:r>
              <a:rPr lang="en-US" sz="2300" b="1" dirty="0">
                <a:solidFill>
                  <a:srgbClr val="002060"/>
                </a:solidFill>
                <a:latin typeface="Copperplate Light" panose="02000604030000020004" pitchFamily="2" charset="77"/>
              </a:rPr>
              <a:t>MPP, MA, JD, PhD</a:t>
            </a:r>
          </a:p>
          <a:p>
            <a:pPr marL="0" indent="0" algn="ctr">
              <a:buNone/>
            </a:pPr>
            <a:r>
              <a:rPr lang="en-US" sz="3200" b="1" dirty="0">
                <a:solidFill>
                  <a:srgbClr val="002060"/>
                </a:solidFill>
                <a:latin typeface="Copperplate Light" panose="02000604030000020004" pitchFamily="2" charset="77"/>
              </a:rPr>
              <a:t>Sage Policy Group, Inc.</a:t>
            </a:r>
          </a:p>
        </p:txBody>
      </p:sp>
      <p:sp>
        <p:nvSpPr>
          <p:cNvPr id="8" name="Text Placeholder 3">
            <a:extLst>
              <a:ext uri="{FF2B5EF4-FFF2-40B4-BE49-F238E27FC236}">
                <a16:creationId xmlns:a16="http://schemas.microsoft.com/office/drawing/2014/main" id="{C38B0407-9B1E-5B4A-A83D-D6B4C8F6BFB7}"/>
              </a:ext>
            </a:extLst>
          </p:cNvPr>
          <p:cNvSpPr txBox="1">
            <a:spLocks/>
          </p:cNvSpPr>
          <p:nvPr/>
        </p:nvSpPr>
        <p:spPr>
          <a:xfrm>
            <a:off x="6352780" y="3528438"/>
            <a:ext cx="5895000" cy="17989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solidFill>
                  <a:srgbClr val="002060"/>
                </a:solidFill>
                <a:latin typeface="Copperplate Light" panose="02000604030000020004" pitchFamily="2" charset="77"/>
              </a:rPr>
              <a:t>On Behalf of</a:t>
            </a:r>
          </a:p>
          <a:p>
            <a:pPr marL="0" indent="0" algn="ctr">
              <a:buNone/>
            </a:pPr>
            <a:r>
              <a:rPr lang="en-US" b="1" dirty="0">
                <a:solidFill>
                  <a:srgbClr val="002060"/>
                </a:solidFill>
                <a:latin typeface="Copperplate Light" panose="02000604030000020004" pitchFamily="2" charset="77"/>
              </a:rPr>
              <a:t>Construction Executive</a:t>
            </a:r>
          </a:p>
          <a:p>
            <a:pPr marL="0" indent="0" algn="ctr">
              <a:spcBef>
                <a:spcPts val="600"/>
              </a:spcBef>
              <a:buNone/>
            </a:pPr>
            <a:r>
              <a:rPr lang="en-US" sz="2400" b="1" dirty="0">
                <a:solidFill>
                  <a:srgbClr val="002060"/>
                </a:solidFill>
                <a:latin typeface="Copperplate Light" panose="02000604030000020004" pitchFamily="2" charset="77"/>
              </a:rPr>
              <a:t>2021Q1 Construction Economic Forecast</a:t>
            </a:r>
          </a:p>
        </p:txBody>
      </p:sp>
      <p:sp>
        <p:nvSpPr>
          <p:cNvPr id="9" name="TextBox 8">
            <a:extLst>
              <a:ext uri="{FF2B5EF4-FFF2-40B4-BE49-F238E27FC236}">
                <a16:creationId xmlns:a16="http://schemas.microsoft.com/office/drawing/2014/main" id="{B4F9E234-2C7A-8446-B822-03F97B0D5C5E}"/>
              </a:ext>
            </a:extLst>
          </p:cNvPr>
          <p:cNvSpPr txBox="1"/>
          <p:nvPr/>
        </p:nvSpPr>
        <p:spPr>
          <a:xfrm>
            <a:off x="6352780" y="5523821"/>
            <a:ext cx="5858270" cy="400110"/>
          </a:xfrm>
          <a:prstGeom prst="rect">
            <a:avLst/>
          </a:prstGeom>
          <a:noFill/>
        </p:spPr>
        <p:txBody>
          <a:bodyPr wrap="square" rtlCol="0">
            <a:spAutoFit/>
          </a:bodyPr>
          <a:lstStyle/>
          <a:p>
            <a:pPr algn="ctr"/>
            <a:r>
              <a:rPr lang="en-US" sz="2000" b="1" dirty="0">
                <a:solidFill>
                  <a:srgbClr val="002060"/>
                </a:solidFill>
                <a:latin typeface="Copperplate Light" panose="02000604030000020004" pitchFamily="2" charset="77"/>
                <a:ea typeface="MS UI Gothic" panose="020B0600070205080204" pitchFamily="34" charset="-128"/>
              </a:rPr>
              <a:t>March 31</a:t>
            </a:r>
            <a:r>
              <a:rPr lang="en-US" sz="2000" b="1" baseline="30000" dirty="0">
                <a:solidFill>
                  <a:srgbClr val="002060"/>
                </a:solidFill>
                <a:latin typeface="Copperplate Light" panose="02000604030000020004" pitchFamily="2" charset="77"/>
                <a:ea typeface="MS UI Gothic" panose="020B0600070205080204" pitchFamily="34" charset="-128"/>
              </a:rPr>
              <a:t>st</a:t>
            </a:r>
            <a:r>
              <a:rPr lang="en-US" sz="2000" b="1" dirty="0">
                <a:solidFill>
                  <a:srgbClr val="002060"/>
                </a:solidFill>
                <a:latin typeface="Copperplate Light" panose="02000604030000020004" pitchFamily="2" charset="77"/>
                <a:ea typeface="MS UI Gothic" panose="020B0600070205080204" pitchFamily="34" charset="-128"/>
              </a:rPr>
              <a:t>, 2021</a:t>
            </a:r>
          </a:p>
        </p:txBody>
      </p:sp>
      <p:sp>
        <p:nvSpPr>
          <p:cNvPr id="10" name="TextBox 9">
            <a:extLst>
              <a:ext uri="{FF2B5EF4-FFF2-40B4-BE49-F238E27FC236}">
                <a16:creationId xmlns:a16="http://schemas.microsoft.com/office/drawing/2014/main" id="{831AA627-A7D0-9D4C-9384-4DEDDC8E4A5B}"/>
              </a:ext>
            </a:extLst>
          </p:cNvPr>
          <p:cNvSpPr txBox="1"/>
          <p:nvPr/>
        </p:nvSpPr>
        <p:spPr>
          <a:xfrm>
            <a:off x="206225" y="5982383"/>
            <a:ext cx="1518364" cy="307777"/>
          </a:xfrm>
          <a:prstGeom prst="rect">
            <a:avLst/>
          </a:prstGeom>
          <a:noFill/>
        </p:spPr>
        <p:txBody>
          <a:bodyPr wrap="none" rtlCol="0">
            <a:spAutoFit/>
          </a:bodyPr>
          <a:lstStyle/>
          <a:p>
            <a:r>
              <a:rPr lang="en-US" sz="1400" dirty="0">
                <a:solidFill>
                  <a:schemeClr val="bg1"/>
                </a:solidFill>
                <a:latin typeface="Copperplate" panose="02000504000000020004" pitchFamily="2" charset="77"/>
              </a:rPr>
              <a:t>Photo: Fandom</a:t>
            </a:r>
          </a:p>
        </p:txBody>
      </p:sp>
    </p:spTree>
    <p:extLst>
      <p:ext uri="{BB962C8B-B14F-4D97-AF65-F5344CB8AC3E}">
        <p14:creationId xmlns:p14="http://schemas.microsoft.com/office/powerpoint/2010/main" val="2120847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3F31-747E-9D4F-B095-80466C572DEC}"/>
              </a:ext>
            </a:extLst>
          </p:cNvPr>
          <p:cNvSpPr>
            <a:spLocks noGrp="1"/>
          </p:cNvSpPr>
          <p:nvPr>
            <p:ph type="title"/>
          </p:nvPr>
        </p:nvSpPr>
        <p:spPr/>
        <p:txBody>
          <a:bodyPr>
            <a:normAutofit fontScale="90000"/>
          </a:bodyPr>
          <a:lstStyle/>
          <a:p>
            <a:r>
              <a:rPr lang="en-US" sz="3600" dirty="0"/>
              <a:t>Observed Rent Declines in Major U.S. Cities</a:t>
            </a:r>
            <a:br>
              <a:rPr lang="en-US" dirty="0"/>
            </a:br>
            <a:r>
              <a:rPr lang="en-US" sz="2900" b="0" i="1" dirty="0"/>
              <a:t>Rent Changes in Select U.S. Cities, March to December 2020</a:t>
            </a:r>
          </a:p>
        </p:txBody>
      </p:sp>
      <p:sp>
        <p:nvSpPr>
          <p:cNvPr id="3" name="Text Placeholder 2">
            <a:extLst>
              <a:ext uri="{FF2B5EF4-FFF2-40B4-BE49-F238E27FC236}">
                <a16:creationId xmlns:a16="http://schemas.microsoft.com/office/drawing/2014/main" id="{E0F086B4-0F31-5946-B948-3E20CBBDB9BD}"/>
              </a:ext>
            </a:extLst>
          </p:cNvPr>
          <p:cNvSpPr>
            <a:spLocks noGrp="1"/>
          </p:cNvSpPr>
          <p:nvPr>
            <p:ph type="body" sz="quarter" idx="10"/>
          </p:nvPr>
        </p:nvSpPr>
        <p:spPr/>
        <p:txBody>
          <a:bodyPr/>
          <a:lstStyle/>
          <a:p>
            <a:r>
              <a:rPr lang="en-US" dirty="0"/>
              <a:t>Source: Apartment List</a:t>
            </a:r>
          </a:p>
        </p:txBody>
      </p:sp>
      <p:sp>
        <p:nvSpPr>
          <p:cNvPr id="6" name="TextBox 5">
            <a:extLst>
              <a:ext uri="{FF2B5EF4-FFF2-40B4-BE49-F238E27FC236}">
                <a16:creationId xmlns:a16="http://schemas.microsoft.com/office/drawing/2014/main" id="{9551F8FA-49D7-5D4C-B5ED-E92C7133E30A}"/>
              </a:ext>
            </a:extLst>
          </p:cNvPr>
          <p:cNvSpPr txBox="1"/>
          <p:nvPr/>
        </p:nvSpPr>
        <p:spPr>
          <a:xfrm>
            <a:off x="166075" y="5785261"/>
            <a:ext cx="10145350" cy="830997"/>
          </a:xfrm>
          <a:prstGeom prst="rect">
            <a:avLst/>
          </a:prstGeom>
          <a:noFill/>
        </p:spPr>
        <p:txBody>
          <a:bodyPr wrap="square" rtlCol="0">
            <a:spAutoFit/>
          </a:bodyPr>
          <a:lstStyle/>
          <a:p>
            <a:r>
              <a:rPr lang="en-US" sz="2400" dirty="0">
                <a:latin typeface="Constantia" panose="02030602050306030303" pitchFamily="18" charset="0"/>
              </a:rPr>
              <a:t>Rent declines are concentrated in large, expensive markets, while in affordable midsize cities, rent growth accelerates…</a:t>
            </a:r>
          </a:p>
        </p:txBody>
      </p:sp>
      <p:graphicFrame>
        <p:nvGraphicFramePr>
          <p:cNvPr id="9" name="Table 8">
            <a:extLst>
              <a:ext uri="{FF2B5EF4-FFF2-40B4-BE49-F238E27FC236}">
                <a16:creationId xmlns:a16="http://schemas.microsoft.com/office/drawing/2014/main" id="{78274C61-DC20-3242-8AA6-ABC221F93B36}"/>
              </a:ext>
            </a:extLst>
          </p:cNvPr>
          <p:cNvGraphicFramePr>
            <a:graphicFrameLocks noGrp="1"/>
          </p:cNvGraphicFramePr>
          <p:nvPr>
            <p:extLst>
              <p:ext uri="{D42A27DB-BD31-4B8C-83A1-F6EECF244321}">
                <p14:modId xmlns:p14="http://schemas.microsoft.com/office/powerpoint/2010/main" val="2482531987"/>
              </p:ext>
            </p:extLst>
          </p:nvPr>
        </p:nvGraphicFramePr>
        <p:xfrm>
          <a:off x="130397" y="1042088"/>
          <a:ext cx="11931206" cy="4619760"/>
        </p:xfrm>
        <a:graphic>
          <a:graphicData uri="http://schemas.openxmlformats.org/drawingml/2006/table">
            <a:tbl>
              <a:tblPr>
                <a:tableStyleId>{5C22544A-7EE6-4342-B048-85BDC9FD1C3A}</a:tableStyleId>
              </a:tblPr>
              <a:tblGrid>
                <a:gridCol w="4114800">
                  <a:extLst>
                    <a:ext uri="{9D8B030D-6E8A-4147-A177-3AD203B41FA5}">
                      <a16:colId xmlns:a16="http://schemas.microsoft.com/office/drawing/2014/main" val="2580104682"/>
                    </a:ext>
                  </a:extLst>
                </a:gridCol>
                <a:gridCol w="1828800">
                  <a:extLst>
                    <a:ext uri="{9D8B030D-6E8A-4147-A177-3AD203B41FA5}">
                      <a16:colId xmlns:a16="http://schemas.microsoft.com/office/drawing/2014/main" val="4129787355"/>
                    </a:ext>
                  </a:extLst>
                </a:gridCol>
                <a:gridCol w="44006">
                  <a:extLst>
                    <a:ext uri="{9D8B030D-6E8A-4147-A177-3AD203B41FA5}">
                      <a16:colId xmlns:a16="http://schemas.microsoft.com/office/drawing/2014/main" val="1707916028"/>
                    </a:ext>
                  </a:extLst>
                </a:gridCol>
                <a:gridCol w="4114800">
                  <a:extLst>
                    <a:ext uri="{9D8B030D-6E8A-4147-A177-3AD203B41FA5}">
                      <a16:colId xmlns:a16="http://schemas.microsoft.com/office/drawing/2014/main" val="859625010"/>
                    </a:ext>
                  </a:extLst>
                </a:gridCol>
                <a:gridCol w="1828800">
                  <a:extLst>
                    <a:ext uri="{9D8B030D-6E8A-4147-A177-3AD203B41FA5}">
                      <a16:colId xmlns:a16="http://schemas.microsoft.com/office/drawing/2014/main" val="3610999437"/>
                    </a:ext>
                  </a:extLst>
                </a:gridCol>
              </a:tblGrid>
              <a:tr h="431046">
                <a:tc gridSpan="5">
                  <a:txBody>
                    <a:bodyPr/>
                    <a:lstStyle/>
                    <a:p>
                      <a:pPr algn="ctr" fontAlgn="b"/>
                      <a:r>
                        <a:rPr lang="en-US" sz="2400" b="1" i="0" u="none" strike="noStrike" dirty="0">
                          <a:solidFill>
                            <a:schemeClr val="bg1"/>
                          </a:solidFill>
                          <a:effectLst/>
                          <a:latin typeface="Constantia" panose="02030602050306030303" pitchFamily="18" charset="0"/>
                        </a:rPr>
                        <a:t>Largest Rent Declines/Increases among 50 largest U.S. cities by population</a:t>
                      </a:r>
                    </a:p>
                  </a:txBody>
                  <a:tcPr marL="9303" marR="9303" marT="9303" marB="0" anchor="ctr">
                    <a:solidFill>
                      <a:srgbClr val="002060"/>
                    </a:solidFill>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03" marR="9303" marT="9303" marB="0" anchor="b"/>
                </a:tc>
                <a:tc hMerge="1">
                  <a:txBody>
                    <a:bodyPr/>
                    <a:lstStyle/>
                    <a:p>
                      <a:endParaRPr lang="en-US"/>
                    </a:p>
                  </a:txBody>
                  <a:tcPr/>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03" marR="9303" marT="9303" marB="0" anchor="b"/>
                </a:tc>
                <a:tc hMerge="1">
                  <a:txBody>
                    <a:bodyPr/>
                    <a:lstStyle/>
                    <a:p>
                      <a:pPr algn="l" fontAlgn="b"/>
                      <a:endParaRPr lang="en-US" sz="1200" b="0" i="0" u="none" strike="noStrike" dirty="0">
                        <a:solidFill>
                          <a:srgbClr val="000000"/>
                        </a:solidFill>
                        <a:effectLst/>
                        <a:latin typeface="Calibri" panose="020F0502020204030204" pitchFamily="34" charset="0"/>
                      </a:endParaRPr>
                    </a:p>
                  </a:txBody>
                  <a:tcPr marL="9303" marR="9303" marT="9303" marB="0" anchor="b"/>
                </a:tc>
                <a:extLst>
                  <a:ext uri="{0D108BD9-81ED-4DB2-BD59-A6C34878D82A}">
                    <a16:rowId xmlns:a16="http://schemas.microsoft.com/office/drawing/2014/main" val="3474260679"/>
                  </a:ext>
                </a:extLst>
              </a:tr>
              <a:tr h="740664">
                <a:tc>
                  <a:txBody>
                    <a:bodyPr/>
                    <a:lstStyle/>
                    <a:p>
                      <a:pPr algn="ctr" fontAlgn="b"/>
                      <a:r>
                        <a:rPr lang="en-US" sz="2000" b="1" u="none" strike="noStrike" dirty="0">
                          <a:solidFill>
                            <a:schemeClr val="bg1"/>
                          </a:solidFill>
                          <a:effectLst/>
                          <a:latin typeface="Constantia" panose="02030602050306030303" pitchFamily="18" charset="0"/>
                        </a:rPr>
                        <a:t>City</a:t>
                      </a:r>
                      <a:endParaRPr lang="en-US" sz="2000" b="1" i="0" u="none" strike="noStrike" dirty="0">
                        <a:solidFill>
                          <a:schemeClr val="bg1"/>
                        </a:solidFill>
                        <a:effectLst/>
                        <a:latin typeface="Constantia" panose="02030602050306030303" pitchFamily="18" charset="0"/>
                      </a:endParaRPr>
                    </a:p>
                  </a:txBody>
                  <a:tcPr marL="9303" marR="9303" marT="9303" marB="0" anchor="ctr">
                    <a:solidFill>
                      <a:srgbClr val="002060"/>
                    </a:solidFill>
                  </a:tcPr>
                </a:tc>
                <a:tc>
                  <a:txBody>
                    <a:bodyPr/>
                    <a:lstStyle/>
                    <a:p>
                      <a:pPr algn="ctr" fontAlgn="b"/>
                      <a:r>
                        <a:rPr lang="en-US" sz="2000" b="1" u="none" strike="noStrike" dirty="0">
                          <a:solidFill>
                            <a:schemeClr val="bg1"/>
                          </a:solidFill>
                          <a:effectLst/>
                          <a:latin typeface="Constantia" panose="02030602050306030303" pitchFamily="18" charset="0"/>
                        </a:rPr>
                        <a:t>Rent Growth </a:t>
                      </a:r>
                    </a:p>
                    <a:p>
                      <a:pPr algn="ctr" fontAlgn="b"/>
                      <a:r>
                        <a:rPr lang="en-US" sz="2000" b="1" u="none" strike="noStrike" dirty="0">
                          <a:solidFill>
                            <a:schemeClr val="bg1"/>
                          </a:solidFill>
                          <a:effectLst/>
                          <a:latin typeface="Constantia" panose="02030602050306030303" pitchFamily="18" charset="0"/>
                        </a:rPr>
                        <a:t>Since March</a:t>
                      </a:r>
                      <a:endParaRPr lang="en-US" sz="2000" b="1" i="0" u="none" strike="noStrike" dirty="0">
                        <a:solidFill>
                          <a:schemeClr val="bg1"/>
                        </a:solidFill>
                        <a:effectLst/>
                        <a:latin typeface="Constantia" panose="02030602050306030303" pitchFamily="18" charset="0"/>
                      </a:endParaRPr>
                    </a:p>
                  </a:txBody>
                  <a:tcPr marL="9303" marR="9303" marT="9303" marB="0" anchor="ctr">
                    <a:solidFill>
                      <a:srgbClr val="002060"/>
                    </a:solidFill>
                  </a:tcPr>
                </a:tc>
                <a:tc>
                  <a:txBody>
                    <a:bodyPr/>
                    <a:lstStyle/>
                    <a:p>
                      <a:pPr algn="ctr" fontAlgn="b"/>
                      <a:endParaRPr lang="en-US" sz="2000" b="1" i="0" u="none" strike="noStrike" dirty="0">
                        <a:solidFill>
                          <a:schemeClr val="bg1"/>
                        </a:solidFill>
                        <a:effectLst/>
                        <a:latin typeface="Constantia" panose="02030602050306030303" pitchFamily="18" charset="0"/>
                      </a:endParaRPr>
                    </a:p>
                  </a:txBody>
                  <a:tcPr marL="9303" marR="9303" marT="9303" marB="0" anchor="ctr">
                    <a:noFill/>
                  </a:tcPr>
                </a:tc>
                <a:tc>
                  <a:txBody>
                    <a:bodyPr/>
                    <a:lstStyle/>
                    <a:p>
                      <a:pPr algn="ctr" fontAlgn="b"/>
                      <a:r>
                        <a:rPr lang="en-US" sz="2000" b="1" u="none" strike="noStrike" dirty="0">
                          <a:solidFill>
                            <a:schemeClr val="bg1"/>
                          </a:solidFill>
                          <a:effectLst/>
                          <a:latin typeface="Constantia" panose="02030602050306030303" pitchFamily="18" charset="0"/>
                        </a:rPr>
                        <a:t>City</a:t>
                      </a:r>
                      <a:endParaRPr lang="en-US" sz="2000" b="1" i="0" u="none" strike="noStrike" dirty="0">
                        <a:solidFill>
                          <a:schemeClr val="bg1"/>
                        </a:solidFill>
                        <a:effectLst/>
                        <a:latin typeface="Constantia" panose="02030602050306030303" pitchFamily="18" charset="0"/>
                      </a:endParaRPr>
                    </a:p>
                  </a:txBody>
                  <a:tcPr marL="9303" marR="9303" marT="9303" marB="0" anchor="ctr">
                    <a:solidFill>
                      <a:srgbClr val="002060"/>
                    </a:solidFill>
                  </a:tcPr>
                </a:tc>
                <a:tc>
                  <a:txBody>
                    <a:bodyPr/>
                    <a:lstStyle/>
                    <a:p>
                      <a:pPr algn="ctr" fontAlgn="b"/>
                      <a:r>
                        <a:rPr lang="en-US" sz="2000" b="1" u="none" strike="noStrike" dirty="0">
                          <a:solidFill>
                            <a:schemeClr val="bg1"/>
                          </a:solidFill>
                          <a:effectLst/>
                          <a:latin typeface="Constantia" panose="02030602050306030303" pitchFamily="18" charset="0"/>
                        </a:rPr>
                        <a:t>Rent Growth </a:t>
                      </a:r>
                    </a:p>
                    <a:p>
                      <a:pPr algn="ctr" fontAlgn="b"/>
                      <a:r>
                        <a:rPr lang="en-US" sz="2000" b="1" u="none" strike="noStrike" dirty="0">
                          <a:solidFill>
                            <a:schemeClr val="bg1"/>
                          </a:solidFill>
                          <a:effectLst/>
                          <a:latin typeface="Constantia" panose="02030602050306030303" pitchFamily="18" charset="0"/>
                        </a:rPr>
                        <a:t>Since March</a:t>
                      </a:r>
                      <a:endParaRPr lang="en-US" sz="2000" b="1" i="0" u="none" strike="noStrike" dirty="0">
                        <a:solidFill>
                          <a:schemeClr val="bg1"/>
                        </a:solidFill>
                        <a:effectLst/>
                        <a:latin typeface="Constantia" panose="02030602050306030303" pitchFamily="18" charset="0"/>
                      </a:endParaRPr>
                    </a:p>
                  </a:txBody>
                  <a:tcPr marL="9303" marR="9303" marT="9303" marB="0" anchor="ctr">
                    <a:solidFill>
                      <a:srgbClr val="002060"/>
                    </a:solidFill>
                  </a:tcPr>
                </a:tc>
                <a:extLst>
                  <a:ext uri="{0D108BD9-81ED-4DB2-BD59-A6C34878D82A}">
                    <a16:rowId xmlns:a16="http://schemas.microsoft.com/office/drawing/2014/main" val="3746528104"/>
                  </a:ext>
                </a:extLst>
              </a:tr>
              <a:tr h="309199">
                <a:tc>
                  <a:txBody>
                    <a:bodyPr/>
                    <a:lstStyle/>
                    <a:p>
                      <a:pPr algn="l" fontAlgn="b"/>
                      <a:r>
                        <a:rPr lang="en-US" sz="2200" b="0" i="0" u="none" strike="noStrike" dirty="0">
                          <a:solidFill>
                            <a:srgbClr val="000000"/>
                          </a:solidFill>
                          <a:effectLst/>
                          <a:latin typeface="Constantia" panose="02030602050306030303" pitchFamily="18" charset="0"/>
                        </a:rPr>
                        <a:t>San Francisco, CA</a:t>
                      </a:r>
                    </a:p>
                  </a:txBody>
                  <a:tcPr marL="9525" marR="9525" marT="9525" marB="0" anchor="ctr">
                    <a:solidFill>
                      <a:srgbClr val="E4F1FF"/>
                    </a:solidFill>
                  </a:tcPr>
                </a:tc>
                <a:tc>
                  <a:txBody>
                    <a:bodyPr/>
                    <a:lstStyle/>
                    <a:p>
                      <a:pPr algn="ctr" fontAlgn="b"/>
                      <a:r>
                        <a:rPr lang="en-US" sz="2200" b="0" i="0" u="none" strike="noStrike">
                          <a:solidFill>
                            <a:srgbClr val="000000"/>
                          </a:solidFill>
                          <a:effectLst/>
                          <a:latin typeface="Constantia" panose="02030602050306030303" pitchFamily="18" charset="0"/>
                        </a:rPr>
                        <a:t>-26.7%</a:t>
                      </a:r>
                    </a:p>
                  </a:txBody>
                  <a:tcPr marL="9525" marR="9525" marT="9525" marB="0" anchor="ctr">
                    <a:solidFill>
                      <a:srgbClr val="E4F1FF"/>
                    </a:solidFill>
                  </a:tcPr>
                </a:tc>
                <a:tc>
                  <a:txBody>
                    <a:bodyPr/>
                    <a:lstStyle/>
                    <a:p>
                      <a:pPr algn="l" fontAlgn="b"/>
                      <a:endParaRPr lang="en-US" sz="2200" b="0" i="0" u="none" strike="noStrike" dirty="0">
                        <a:solidFill>
                          <a:srgbClr val="000000"/>
                        </a:solidFill>
                        <a:effectLst/>
                        <a:latin typeface="Constantia" panose="02030602050306030303" pitchFamily="18" charset="0"/>
                      </a:endParaRPr>
                    </a:p>
                  </a:txBody>
                  <a:tcPr marL="9303" marR="9303" marT="9303" marB="0" anchor="ctr">
                    <a:noFill/>
                  </a:tcPr>
                </a:tc>
                <a:tc>
                  <a:txBody>
                    <a:bodyPr/>
                    <a:lstStyle/>
                    <a:p>
                      <a:pPr algn="l" fontAlgn="b"/>
                      <a:r>
                        <a:rPr lang="en-US" sz="2200" b="0" i="0" u="none" strike="noStrike">
                          <a:solidFill>
                            <a:srgbClr val="000000"/>
                          </a:solidFill>
                          <a:effectLst/>
                          <a:latin typeface="Constantia" panose="02030602050306030303" pitchFamily="18" charset="0"/>
                        </a:rPr>
                        <a:t>Fresno, CA</a:t>
                      </a:r>
                    </a:p>
                  </a:txBody>
                  <a:tcPr marL="9525" marR="9525" marT="9525" marB="0" anchor="ctr">
                    <a:solidFill>
                      <a:srgbClr val="E4F1FF"/>
                    </a:solidFill>
                  </a:tcPr>
                </a:tc>
                <a:tc>
                  <a:txBody>
                    <a:bodyPr/>
                    <a:lstStyle/>
                    <a:p>
                      <a:pPr algn="ctr" fontAlgn="b"/>
                      <a:r>
                        <a:rPr lang="en-US" sz="2200" b="0" i="0" u="none" strike="noStrike" dirty="0">
                          <a:solidFill>
                            <a:srgbClr val="000000"/>
                          </a:solidFill>
                          <a:effectLst/>
                          <a:latin typeface="Constantia" panose="02030602050306030303" pitchFamily="18" charset="0"/>
                        </a:rPr>
                        <a:t>7.9%</a:t>
                      </a:r>
                    </a:p>
                  </a:txBody>
                  <a:tcPr marL="9525" marR="9525" marT="9525" marB="0" anchor="ctr">
                    <a:solidFill>
                      <a:srgbClr val="E4F1FF"/>
                    </a:solidFill>
                  </a:tcPr>
                </a:tc>
                <a:extLst>
                  <a:ext uri="{0D108BD9-81ED-4DB2-BD59-A6C34878D82A}">
                    <a16:rowId xmlns:a16="http://schemas.microsoft.com/office/drawing/2014/main" val="331652853"/>
                  </a:ext>
                </a:extLst>
              </a:tr>
              <a:tr h="309199">
                <a:tc>
                  <a:txBody>
                    <a:bodyPr/>
                    <a:lstStyle/>
                    <a:p>
                      <a:pPr algn="l" fontAlgn="b"/>
                      <a:r>
                        <a:rPr lang="en-US" sz="2200" b="0" i="0" u="none" strike="noStrike">
                          <a:solidFill>
                            <a:srgbClr val="000000"/>
                          </a:solidFill>
                          <a:effectLst/>
                          <a:latin typeface="Constantia" panose="02030602050306030303" pitchFamily="18" charset="0"/>
                        </a:rPr>
                        <a:t>Seattle, WA</a:t>
                      </a:r>
                    </a:p>
                  </a:txBody>
                  <a:tcPr marL="9525" marR="9525" marT="9525" marB="0" anchor="ctr">
                    <a:solidFill>
                      <a:srgbClr val="C1D8FC"/>
                    </a:solidFill>
                  </a:tcPr>
                </a:tc>
                <a:tc>
                  <a:txBody>
                    <a:bodyPr/>
                    <a:lstStyle/>
                    <a:p>
                      <a:pPr algn="ctr" fontAlgn="b"/>
                      <a:r>
                        <a:rPr lang="en-US" sz="2200" b="0" i="0" u="none" strike="noStrike">
                          <a:solidFill>
                            <a:srgbClr val="000000"/>
                          </a:solidFill>
                          <a:effectLst/>
                          <a:latin typeface="Constantia" panose="02030602050306030303" pitchFamily="18" charset="0"/>
                        </a:rPr>
                        <a:t>-22.0%</a:t>
                      </a:r>
                    </a:p>
                  </a:txBody>
                  <a:tcPr marL="9525" marR="9525" marT="9525" marB="0" anchor="ctr">
                    <a:solidFill>
                      <a:srgbClr val="C1D8FC"/>
                    </a:solidFill>
                  </a:tcPr>
                </a:tc>
                <a:tc>
                  <a:txBody>
                    <a:bodyPr/>
                    <a:lstStyle/>
                    <a:p>
                      <a:pPr algn="l" fontAlgn="b"/>
                      <a:endParaRPr lang="en-US" sz="2200" b="0" i="0" u="none" strike="noStrike" dirty="0">
                        <a:solidFill>
                          <a:srgbClr val="000000"/>
                        </a:solidFill>
                        <a:effectLst/>
                        <a:latin typeface="Constantia" panose="02030602050306030303" pitchFamily="18" charset="0"/>
                      </a:endParaRPr>
                    </a:p>
                  </a:txBody>
                  <a:tcPr marL="9303" marR="9303" marT="9303" marB="0" anchor="ctr">
                    <a:noFill/>
                  </a:tcPr>
                </a:tc>
                <a:tc>
                  <a:txBody>
                    <a:bodyPr/>
                    <a:lstStyle/>
                    <a:p>
                      <a:pPr algn="l" fontAlgn="b"/>
                      <a:r>
                        <a:rPr lang="en-US" sz="2200" b="0" i="0" u="none" strike="noStrike">
                          <a:solidFill>
                            <a:srgbClr val="000000"/>
                          </a:solidFill>
                          <a:effectLst/>
                          <a:latin typeface="Constantia" panose="02030602050306030303" pitchFamily="18" charset="0"/>
                        </a:rPr>
                        <a:t>Albuquerque, NM</a:t>
                      </a:r>
                    </a:p>
                  </a:txBody>
                  <a:tcPr marL="9525" marR="9525" marT="9525" marB="0" anchor="ctr">
                    <a:solidFill>
                      <a:srgbClr val="C1D8FC"/>
                    </a:solidFill>
                  </a:tcPr>
                </a:tc>
                <a:tc>
                  <a:txBody>
                    <a:bodyPr/>
                    <a:lstStyle/>
                    <a:p>
                      <a:pPr algn="ctr" fontAlgn="b"/>
                      <a:r>
                        <a:rPr lang="en-US" sz="2200" b="0" i="0" u="none" strike="noStrike" dirty="0">
                          <a:solidFill>
                            <a:srgbClr val="000000"/>
                          </a:solidFill>
                          <a:effectLst/>
                          <a:latin typeface="Constantia" panose="02030602050306030303" pitchFamily="18" charset="0"/>
                        </a:rPr>
                        <a:t>7.1%</a:t>
                      </a:r>
                    </a:p>
                  </a:txBody>
                  <a:tcPr marL="9525" marR="9525" marT="9525" marB="0" anchor="ctr">
                    <a:solidFill>
                      <a:srgbClr val="C1D8FC"/>
                    </a:solidFill>
                  </a:tcPr>
                </a:tc>
                <a:extLst>
                  <a:ext uri="{0D108BD9-81ED-4DB2-BD59-A6C34878D82A}">
                    <a16:rowId xmlns:a16="http://schemas.microsoft.com/office/drawing/2014/main" val="787105475"/>
                  </a:ext>
                </a:extLst>
              </a:tr>
              <a:tr h="309199">
                <a:tc>
                  <a:txBody>
                    <a:bodyPr/>
                    <a:lstStyle/>
                    <a:p>
                      <a:pPr algn="l" fontAlgn="b"/>
                      <a:r>
                        <a:rPr lang="en-US" sz="2200" b="0" i="0" u="none" strike="noStrike">
                          <a:solidFill>
                            <a:srgbClr val="000000"/>
                          </a:solidFill>
                          <a:effectLst/>
                          <a:latin typeface="Constantia" panose="02030602050306030303" pitchFamily="18" charset="0"/>
                        </a:rPr>
                        <a:t>Boston, MA</a:t>
                      </a:r>
                    </a:p>
                  </a:txBody>
                  <a:tcPr marL="9525" marR="9525" marT="9525" marB="0" anchor="ctr">
                    <a:solidFill>
                      <a:srgbClr val="E4F1FF"/>
                    </a:solidFill>
                  </a:tcPr>
                </a:tc>
                <a:tc>
                  <a:txBody>
                    <a:bodyPr/>
                    <a:lstStyle/>
                    <a:p>
                      <a:pPr algn="ctr" fontAlgn="b"/>
                      <a:r>
                        <a:rPr lang="en-US" sz="2200" b="0" i="0" u="none" strike="noStrike">
                          <a:solidFill>
                            <a:srgbClr val="000000"/>
                          </a:solidFill>
                          <a:effectLst/>
                          <a:latin typeface="Constantia" panose="02030602050306030303" pitchFamily="18" charset="0"/>
                        </a:rPr>
                        <a:t>-20.6%</a:t>
                      </a:r>
                    </a:p>
                  </a:txBody>
                  <a:tcPr marL="9525" marR="9525" marT="9525" marB="0" anchor="ctr">
                    <a:solidFill>
                      <a:srgbClr val="E4F1FF"/>
                    </a:solidFill>
                  </a:tcPr>
                </a:tc>
                <a:tc>
                  <a:txBody>
                    <a:bodyPr/>
                    <a:lstStyle/>
                    <a:p>
                      <a:pPr algn="l" fontAlgn="b"/>
                      <a:endParaRPr lang="en-US" sz="2200" b="0" i="0" u="none" strike="noStrike" dirty="0">
                        <a:solidFill>
                          <a:srgbClr val="000000"/>
                        </a:solidFill>
                        <a:effectLst/>
                        <a:latin typeface="Constantia" panose="02030602050306030303" pitchFamily="18" charset="0"/>
                      </a:endParaRPr>
                    </a:p>
                  </a:txBody>
                  <a:tcPr marL="9303" marR="9303" marT="9303" marB="0" anchor="ctr">
                    <a:noFill/>
                  </a:tcPr>
                </a:tc>
                <a:tc>
                  <a:txBody>
                    <a:bodyPr/>
                    <a:lstStyle/>
                    <a:p>
                      <a:pPr algn="l" fontAlgn="b"/>
                      <a:r>
                        <a:rPr lang="en-US" sz="2200" b="0" i="0" u="none" strike="noStrike">
                          <a:solidFill>
                            <a:srgbClr val="000000"/>
                          </a:solidFill>
                          <a:effectLst/>
                          <a:latin typeface="Constantia" panose="02030602050306030303" pitchFamily="18" charset="0"/>
                        </a:rPr>
                        <a:t>Memphis, TN</a:t>
                      </a:r>
                    </a:p>
                  </a:txBody>
                  <a:tcPr marL="9525" marR="9525" marT="9525" marB="0" anchor="ctr">
                    <a:solidFill>
                      <a:srgbClr val="E4F1FF"/>
                    </a:solidFill>
                  </a:tcPr>
                </a:tc>
                <a:tc>
                  <a:txBody>
                    <a:bodyPr/>
                    <a:lstStyle/>
                    <a:p>
                      <a:pPr algn="ctr" fontAlgn="b"/>
                      <a:r>
                        <a:rPr lang="en-US" sz="2200" b="0" i="0" u="none" strike="noStrike" dirty="0">
                          <a:solidFill>
                            <a:srgbClr val="000000"/>
                          </a:solidFill>
                          <a:effectLst/>
                          <a:latin typeface="Constantia" panose="02030602050306030303" pitchFamily="18" charset="0"/>
                        </a:rPr>
                        <a:t>6.7%</a:t>
                      </a:r>
                    </a:p>
                  </a:txBody>
                  <a:tcPr marL="9525" marR="9525" marT="9525" marB="0" anchor="ctr">
                    <a:solidFill>
                      <a:srgbClr val="E4F1FF"/>
                    </a:solidFill>
                  </a:tcPr>
                </a:tc>
                <a:extLst>
                  <a:ext uri="{0D108BD9-81ED-4DB2-BD59-A6C34878D82A}">
                    <a16:rowId xmlns:a16="http://schemas.microsoft.com/office/drawing/2014/main" val="3870271544"/>
                  </a:ext>
                </a:extLst>
              </a:tr>
              <a:tr h="309199">
                <a:tc>
                  <a:txBody>
                    <a:bodyPr/>
                    <a:lstStyle/>
                    <a:p>
                      <a:pPr algn="l" fontAlgn="b"/>
                      <a:r>
                        <a:rPr lang="en-US" sz="2200" b="0" i="0" u="none" strike="noStrike">
                          <a:solidFill>
                            <a:srgbClr val="000000"/>
                          </a:solidFill>
                          <a:effectLst/>
                          <a:latin typeface="Constantia" panose="02030602050306030303" pitchFamily="18" charset="0"/>
                        </a:rPr>
                        <a:t>New York, NY</a:t>
                      </a:r>
                    </a:p>
                  </a:txBody>
                  <a:tcPr marL="9525" marR="9525" marT="9525" marB="0" anchor="ctr">
                    <a:solidFill>
                      <a:srgbClr val="C1D8FC"/>
                    </a:solidFill>
                  </a:tcPr>
                </a:tc>
                <a:tc>
                  <a:txBody>
                    <a:bodyPr/>
                    <a:lstStyle/>
                    <a:p>
                      <a:pPr algn="ctr" fontAlgn="b"/>
                      <a:r>
                        <a:rPr lang="en-US" sz="2200" b="0" i="0" u="none" strike="noStrike">
                          <a:solidFill>
                            <a:srgbClr val="000000"/>
                          </a:solidFill>
                          <a:effectLst/>
                          <a:latin typeface="Constantia" panose="02030602050306030303" pitchFamily="18" charset="0"/>
                        </a:rPr>
                        <a:t>-19.9%</a:t>
                      </a:r>
                    </a:p>
                  </a:txBody>
                  <a:tcPr marL="9525" marR="9525" marT="9525" marB="0" anchor="ctr">
                    <a:solidFill>
                      <a:srgbClr val="C1D8FC"/>
                    </a:solidFill>
                  </a:tcPr>
                </a:tc>
                <a:tc>
                  <a:txBody>
                    <a:bodyPr/>
                    <a:lstStyle/>
                    <a:p>
                      <a:pPr algn="l" fontAlgn="b"/>
                      <a:endParaRPr lang="en-US" sz="2200" b="0" i="0" u="none" strike="noStrike" dirty="0">
                        <a:solidFill>
                          <a:srgbClr val="000000"/>
                        </a:solidFill>
                        <a:effectLst/>
                        <a:latin typeface="Constantia" panose="02030602050306030303" pitchFamily="18" charset="0"/>
                      </a:endParaRPr>
                    </a:p>
                  </a:txBody>
                  <a:tcPr marL="9303" marR="9303" marT="9303" marB="0" anchor="ctr">
                    <a:noFill/>
                  </a:tcPr>
                </a:tc>
                <a:tc>
                  <a:txBody>
                    <a:bodyPr/>
                    <a:lstStyle/>
                    <a:p>
                      <a:pPr algn="l" fontAlgn="b"/>
                      <a:r>
                        <a:rPr lang="en-US" sz="2200" b="0" i="0" u="none" strike="noStrike">
                          <a:solidFill>
                            <a:srgbClr val="000000"/>
                          </a:solidFill>
                          <a:effectLst/>
                          <a:latin typeface="Constantia" panose="02030602050306030303" pitchFamily="18" charset="0"/>
                        </a:rPr>
                        <a:t>Tucson, AZ</a:t>
                      </a:r>
                    </a:p>
                  </a:txBody>
                  <a:tcPr marL="9525" marR="9525" marT="9525" marB="0" anchor="ctr">
                    <a:solidFill>
                      <a:srgbClr val="C1D8FC"/>
                    </a:solidFill>
                  </a:tcPr>
                </a:tc>
                <a:tc>
                  <a:txBody>
                    <a:bodyPr/>
                    <a:lstStyle/>
                    <a:p>
                      <a:pPr algn="ctr" fontAlgn="b"/>
                      <a:r>
                        <a:rPr lang="en-US" sz="2200" b="0" i="0" u="none" strike="noStrike" dirty="0">
                          <a:solidFill>
                            <a:srgbClr val="000000"/>
                          </a:solidFill>
                          <a:effectLst/>
                          <a:latin typeface="Constantia" panose="02030602050306030303" pitchFamily="18" charset="0"/>
                        </a:rPr>
                        <a:t>6.1%</a:t>
                      </a:r>
                    </a:p>
                  </a:txBody>
                  <a:tcPr marL="9525" marR="9525" marT="9525" marB="0" anchor="ctr">
                    <a:solidFill>
                      <a:srgbClr val="C1D8FC"/>
                    </a:solidFill>
                  </a:tcPr>
                </a:tc>
                <a:extLst>
                  <a:ext uri="{0D108BD9-81ED-4DB2-BD59-A6C34878D82A}">
                    <a16:rowId xmlns:a16="http://schemas.microsoft.com/office/drawing/2014/main" val="2728138470"/>
                  </a:ext>
                </a:extLst>
              </a:tr>
              <a:tr h="309199">
                <a:tc>
                  <a:txBody>
                    <a:bodyPr/>
                    <a:lstStyle/>
                    <a:p>
                      <a:pPr algn="l" fontAlgn="b"/>
                      <a:r>
                        <a:rPr lang="en-US" sz="2200" b="0" i="0" u="none" strike="noStrike">
                          <a:solidFill>
                            <a:srgbClr val="000000"/>
                          </a:solidFill>
                          <a:effectLst/>
                          <a:latin typeface="Constantia" panose="02030602050306030303" pitchFamily="18" charset="0"/>
                        </a:rPr>
                        <a:t>Washington, DC</a:t>
                      </a:r>
                    </a:p>
                  </a:txBody>
                  <a:tcPr marL="9525" marR="9525" marT="9525" marB="0" anchor="ctr">
                    <a:solidFill>
                      <a:srgbClr val="E4F1FF"/>
                    </a:solidFill>
                  </a:tcPr>
                </a:tc>
                <a:tc>
                  <a:txBody>
                    <a:bodyPr/>
                    <a:lstStyle/>
                    <a:p>
                      <a:pPr algn="ctr" fontAlgn="b"/>
                      <a:r>
                        <a:rPr lang="en-US" sz="2200" b="0" i="0" u="none" strike="noStrike">
                          <a:solidFill>
                            <a:srgbClr val="000000"/>
                          </a:solidFill>
                          <a:effectLst/>
                          <a:latin typeface="Constantia" panose="02030602050306030303" pitchFamily="18" charset="0"/>
                        </a:rPr>
                        <a:t>-15.3%</a:t>
                      </a:r>
                    </a:p>
                  </a:txBody>
                  <a:tcPr marL="9525" marR="9525" marT="9525" marB="0" anchor="ctr">
                    <a:solidFill>
                      <a:srgbClr val="E4F1FF"/>
                    </a:solidFill>
                  </a:tcPr>
                </a:tc>
                <a:tc>
                  <a:txBody>
                    <a:bodyPr/>
                    <a:lstStyle/>
                    <a:p>
                      <a:pPr algn="l" fontAlgn="b"/>
                      <a:endParaRPr lang="en-US" sz="2200" b="0" i="0" u="none" strike="noStrike" dirty="0">
                        <a:solidFill>
                          <a:srgbClr val="000000"/>
                        </a:solidFill>
                        <a:effectLst/>
                        <a:latin typeface="Constantia" panose="02030602050306030303" pitchFamily="18" charset="0"/>
                      </a:endParaRPr>
                    </a:p>
                  </a:txBody>
                  <a:tcPr marL="9303" marR="9303" marT="9303" marB="0" anchor="ctr">
                    <a:noFill/>
                  </a:tcPr>
                </a:tc>
                <a:tc>
                  <a:txBody>
                    <a:bodyPr/>
                    <a:lstStyle/>
                    <a:p>
                      <a:pPr algn="l" fontAlgn="b"/>
                      <a:r>
                        <a:rPr lang="en-US" sz="2200" b="0" i="0" u="none" strike="noStrike">
                          <a:solidFill>
                            <a:srgbClr val="000000"/>
                          </a:solidFill>
                          <a:effectLst/>
                          <a:latin typeface="Constantia" panose="02030602050306030303" pitchFamily="18" charset="0"/>
                        </a:rPr>
                        <a:t>Virginia Beach, VA</a:t>
                      </a:r>
                    </a:p>
                  </a:txBody>
                  <a:tcPr marL="9525" marR="9525" marT="9525" marB="0" anchor="ctr">
                    <a:solidFill>
                      <a:srgbClr val="E4F1FF"/>
                    </a:solidFill>
                  </a:tcPr>
                </a:tc>
                <a:tc>
                  <a:txBody>
                    <a:bodyPr/>
                    <a:lstStyle/>
                    <a:p>
                      <a:pPr algn="ctr" fontAlgn="b"/>
                      <a:r>
                        <a:rPr lang="en-US" sz="2200" b="0" i="0" u="none" strike="noStrike" dirty="0">
                          <a:solidFill>
                            <a:srgbClr val="000000"/>
                          </a:solidFill>
                          <a:effectLst/>
                          <a:latin typeface="Constantia" panose="02030602050306030303" pitchFamily="18" charset="0"/>
                        </a:rPr>
                        <a:t>5.7%</a:t>
                      </a:r>
                    </a:p>
                  </a:txBody>
                  <a:tcPr marL="9525" marR="9525" marT="9525" marB="0" anchor="ctr">
                    <a:solidFill>
                      <a:srgbClr val="E4F1FF"/>
                    </a:solidFill>
                  </a:tcPr>
                </a:tc>
                <a:extLst>
                  <a:ext uri="{0D108BD9-81ED-4DB2-BD59-A6C34878D82A}">
                    <a16:rowId xmlns:a16="http://schemas.microsoft.com/office/drawing/2014/main" val="1823165326"/>
                  </a:ext>
                </a:extLst>
              </a:tr>
              <a:tr h="309199">
                <a:tc>
                  <a:txBody>
                    <a:bodyPr/>
                    <a:lstStyle/>
                    <a:p>
                      <a:pPr algn="l" fontAlgn="b"/>
                      <a:r>
                        <a:rPr lang="en-US" sz="2200" b="0" i="0" u="none" strike="noStrike">
                          <a:solidFill>
                            <a:srgbClr val="000000"/>
                          </a:solidFill>
                          <a:effectLst/>
                          <a:latin typeface="Constantia" panose="02030602050306030303" pitchFamily="18" charset="0"/>
                        </a:rPr>
                        <a:t>San Jose, CA</a:t>
                      </a:r>
                    </a:p>
                  </a:txBody>
                  <a:tcPr marL="9525" marR="9525" marT="9525" marB="0" anchor="ctr">
                    <a:solidFill>
                      <a:srgbClr val="C1D8FC"/>
                    </a:solidFill>
                  </a:tcPr>
                </a:tc>
                <a:tc>
                  <a:txBody>
                    <a:bodyPr/>
                    <a:lstStyle/>
                    <a:p>
                      <a:pPr algn="ctr" fontAlgn="b"/>
                      <a:r>
                        <a:rPr lang="en-US" sz="2200" b="0" i="0" u="none" strike="noStrike">
                          <a:solidFill>
                            <a:srgbClr val="000000"/>
                          </a:solidFill>
                          <a:effectLst/>
                          <a:latin typeface="Constantia" panose="02030602050306030303" pitchFamily="18" charset="0"/>
                        </a:rPr>
                        <a:t>-15.2%</a:t>
                      </a:r>
                    </a:p>
                  </a:txBody>
                  <a:tcPr marL="9525" marR="9525" marT="9525" marB="0" anchor="ctr">
                    <a:solidFill>
                      <a:srgbClr val="C1D8FC"/>
                    </a:solidFill>
                  </a:tcPr>
                </a:tc>
                <a:tc>
                  <a:txBody>
                    <a:bodyPr/>
                    <a:lstStyle/>
                    <a:p>
                      <a:pPr algn="l" fontAlgn="b"/>
                      <a:endParaRPr lang="en-US" sz="2200" b="0" i="0" u="none" strike="noStrike" dirty="0">
                        <a:solidFill>
                          <a:srgbClr val="000000"/>
                        </a:solidFill>
                        <a:effectLst/>
                        <a:latin typeface="Constantia" panose="02030602050306030303" pitchFamily="18" charset="0"/>
                      </a:endParaRPr>
                    </a:p>
                  </a:txBody>
                  <a:tcPr marL="9303" marR="9303" marT="9303" marB="0" anchor="ctr">
                    <a:noFill/>
                  </a:tcPr>
                </a:tc>
                <a:tc>
                  <a:txBody>
                    <a:bodyPr/>
                    <a:lstStyle/>
                    <a:p>
                      <a:pPr algn="l" fontAlgn="b"/>
                      <a:r>
                        <a:rPr lang="en-US" sz="2200" b="0" i="0" u="none" strike="noStrike">
                          <a:solidFill>
                            <a:srgbClr val="000000"/>
                          </a:solidFill>
                          <a:effectLst/>
                          <a:latin typeface="Constantia" panose="02030602050306030303" pitchFamily="18" charset="0"/>
                        </a:rPr>
                        <a:t>Las Vegas, NV</a:t>
                      </a:r>
                    </a:p>
                  </a:txBody>
                  <a:tcPr marL="9525" marR="9525" marT="9525" marB="0" anchor="ctr">
                    <a:solidFill>
                      <a:srgbClr val="C1D8FC"/>
                    </a:solidFill>
                  </a:tcPr>
                </a:tc>
                <a:tc>
                  <a:txBody>
                    <a:bodyPr/>
                    <a:lstStyle/>
                    <a:p>
                      <a:pPr algn="ctr" fontAlgn="b"/>
                      <a:r>
                        <a:rPr lang="en-US" sz="2200" b="0" i="0" u="none" strike="noStrike" dirty="0">
                          <a:solidFill>
                            <a:srgbClr val="000000"/>
                          </a:solidFill>
                          <a:effectLst/>
                          <a:latin typeface="Constantia" panose="02030602050306030303" pitchFamily="18" charset="0"/>
                        </a:rPr>
                        <a:t>5.2%</a:t>
                      </a:r>
                    </a:p>
                  </a:txBody>
                  <a:tcPr marL="9525" marR="9525" marT="9525" marB="0" anchor="ctr">
                    <a:solidFill>
                      <a:srgbClr val="C1D8FC"/>
                    </a:solidFill>
                  </a:tcPr>
                </a:tc>
                <a:extLst>
                  <a:ext uri="{0D108BD9-81ED-4DB2-BD59-A6C34878D82A}">
                    <a16:rowId xmlns:a16="http://schemas.microsoft.com/office/drawing/2014/main" val="1326460968"/>
                  </a:ext>
                </a:extLst>
              </a:tr>
              <a:tr h="309199">
                <a:tc>
                  <a:txBody>
                    <a:bodyPr/>
                    <a:lstStyle/>
                    <a:p>
                      <a:pPr algn="l" fontAlgn="b"/>
                      <a:r>
                        <a:rPr lang="en-US" sz="2200" b="0" i="0" u="none" strike="noStrike">
                          <a:solidFill>
                            <a:srgbClr val="000000"/>
                          </a:solidFill>
                          <a:effectLst/>
                          <a:latin typeface="Constantia" panose="02030602050306030303" pitchFamily="18" charset="0"/>
                        </a:rPr>
                        <a:t>Oakland, CA</a:t>
                      </a:r>
                    </a:p>
                  </a:txBody>
                  <a:tcPr marL="9525" marR="9525" marT="9525" marB="0" anchor="ctr">
                    <a:solidFill>
                      <a:srgbClr val="E4F1FF"/>
                    </a:solidFill>
                  </a:tcPr>
                </a:tc>
                <a:tc>
                  <a:txBody>
                    <a:bodyPr/>
                    <a:lstStyle/>
                    <a:p>
                      <a:pPr algn="ctr" fontAlgn="b"/>
                      <a:r>
                        <a:rPr lang="en-US" sz="2200" b="0" i="0" u="none" strike="noStrike">
                          <a:solidFill>
                            <a:srgbClr val="000000"/>
                          </a:solidFill>
                          <a:effectLst/>
                          <a:latin typeface="Constantia" panose="02030602050306030303" pitchFamily="18" charset="0"/>
                        </a:rPr>
                        <a:t>-14.2%</a:t>
                      </a:r>
                    </a:p>
                  </a:txBody>
                  <a:tcPr marL="9525" marR="9525" marT="9525" marB="0" anchor="ctr">
                    <a:solidFill>
                      <a:srgbClr val="E4F1FF"/>
                    </a:solidFill>
                  </a:tcPr>
                </a:tc>
                <a:tc>
                  <a:txBody>
                    <a:bodyPr/>
                    <a:lstStyle/>
                    <a:p>
                      <a:pPr algn="l" fontAlgn="b"/>
                      <a:endParaRPr lang="en-US" sz="2200" b="0" i="0" u="none" strike="noStrike" dirty="0">
                        <a:solidFill>
                          <a:srgbClr val="000000"/>
                        </a:solidFill>
                        <a:effectLst/>
                        <a:latin typeface="Constantia" panose="02030602050306030303" pitchFamily="18" charset="0"/>
                      </a:endParaRPr>
                    </a:p>
                  </a:txBody>
                  <a:tcPr marL="9303" marR="9303" marT="9303" marB="0" anchor="ctr">
                    <a:noFill/>
                  </a:tcPr>
                </a:tc>
                <a:tc>
                  <a:txBody>
                    <a:bodyPr/>
                    <a:lstStyle/>
                    <a:p>
                      <a:pPr algn="l" fontAlgn="b"/>
                      <a:r>
                        <a:rPr lang="en-US" sz="2200" b="0" i="0" u="none" strike="noStrike">
                          <a:solidFill>
                            <a:srgbClr val="000000"/>
                          </a:solidFill>
                          <a:effectLst/>
                          <a:latin typeface="Constantia" panose="02030602050306030303" pitchFamily="18" charset="0"/>
                        </a:rPr>
                        <a:t>Arlington, TX</a:t>
                      </a:r>
                    </a:p>
                  </a:txBody>
                  <a:tcPr marL="9525" marR="9525" marT="9525" marB="0" anchor="ctr">
                    <a:solidFill>
                      <a:srgbClr val="E4F1FF"/>
                    </a:solidFill>
                  </a:tcPr>
                </a:tc>
                <a:tc>
                  <a:txBody>
                    <a:bodyPr/>
                    <a:lstStyle/>
                    <a:p>
                      <a:pPr algn="ctr" fontAlgn="b"/>
                      <a:r>
                        <a:rPr lang="en-US" sz="2200" b="0" i="0" u="none" strike="noStrike" dirty="0">
                          <a:solidFill>
                            <a:srgbClr val="000000"/>
                          </a:solidFill>
                          <a:effectLst/>
                          <a:latin typeface="Constantia" panose="02030602050306030303" pitchFamily="18" charset="0"/>
                        </a:rPr>
                        <a:t>4.7%</a:t>
                      </a:r>
                    </a:p>
                  </a:txBody>
                  <a:tcPr marL="9525" marR="9525" marT="9525" marB="0" anchor="ctr">
                    <a:solidFill>
                      <a:srgbClr val="E4F1FF"/>
                    </a:solidFill>
                  </a:tcPr>
                </a:tc>
                <a:extLst>
                  <a:ext uri="{0D108BD9-81ED-4DB2-BD59-A6C34878D82A}">
                    <a16:rowId xmlns:a16="http://schemas.microsoft.com/office/drawing/2014/main" val="863711392"/>
                  </a:ext>
                </a:extLst>
              </a:tr>
              <a:tr h="309199">
                <a:tc>
                  <a:txBody>
                    <a:bodyPr/>
                    <a:lstStyle/>
                    <a:p>
                      <a:pPr algn="l" fontAlgn="b"/>
                      <a:r>
                        <a:rPr lang="en-US" sz="2200" b="0" i="0" u="none" strike="noStrike">
                          <a:solidFill>
                            <a:srgbClr val="000000"/>
                          </a:solidFill>
                          <a:effectLst/>
                          <a:latin typeface="Constantia" panose="02030602050306030303" pitchFamily="18" charset="0"/>
                        </a:rPr>
                        <a:t>Chicago, IL</a:t>
                      </a:r>
                    </a:p>
                  </a:txBody>
                  <a:tcPr marL="9525" marR="9525" marT="9525" marB="0" anchor="ctr">
                    <a:solidFill>
                      <a:srgbClr val="C1D8FC"/>
                    </a:solidFill>
                  </a:tcPr>
                </a:tc>
                <a:tc>
                  <a:txBody>
                    <a:bodyPr/>
                    <a:lstStyle/>
                    <a:p>
                      <a:pPr algn="ctr" fontAlgn="b"/>
                      <a:r>
                        <a:rPr lang="en-US" sz="2200" b="0" i="0" u="none" strike="noStrike">
                          <a:solidFill>
                            <a:srgbClr val="000000"/>
                          </a:solidFill>
                          <a:effectLst/>
                          <a:latin typeface="Constantia" panose="02030602050306030303" pitchFamily="18" charset="0"/>
                        </a:rPr>
                        <a:t>-13.2%</a:t>
                      </a:r>
                    </a:p>
                  </a:txBody>
                  <a:tcPr marL="9525" marR="9525" marT="9525" marB="0" anchor="ctr">
                    <a:solidFill>
                      <a:srgbClr val="C1D8FC"/>
                    </a:solidFill>
                  </a:tcPr>
                </a:tc>
                <a:tc>
                  <a:txBody>
                    <a:bodyPr/>
                    <a:lstStyle/>
                    <a:p>
                      <a:pPr algn="l" fontAlgn="b"/>
                      <a:endParaRPr lang="en-US" sz="2200" b="0" i="0" u="none" strike="noStrike" dirty="0">
                        <a:solidFill>
                          <a:srgbClr val="000000"/>
                        </a:solidFill>
                        <a:effectLst/>
                        <a:latin typeface="Constantia" panose="02030602050306030303" pitchFamily="18" charset="0"/>
                      </a:endParaRPr>
                    </a:p>
                  </a:txBody>
                  <a:tcPr marL="9303" marR="9303" marT="9303" marB="0" anchor="ctr">
                    <a:noFill/>
                  </a:tcPr>
                </a:tc>
                <a:tc>
                  <a:txBody>
                    <a:bodyPr/>
                    <a:lstStyle/>
                    <a:p>
                      <a:pPr algn="l" fontAlgn="b"/>
                      <a:r>
                        <a:rPr lang="en-US" sz="2200" b="0" i="0" u="none" strike="noStrike">
                          <a:solidFill>
                            <a:srgbClr val="000000"/>
                          </a:solidFill>
                          <a:effectLst/>
                          <a:latin typeface="Constantia" panose="02030602050306030303" pitchFamily="18" charset="0"/>
                        </a:rPr>
                        <a:t>Colorado Springs, CO</a:t>
                      </a:r>
                    </a:p>
                  </a:txBody>
                  <a:tcPr marL="9525" marR="9525" marT="9525" marB="0" anchor="ctr">
                    <a:solidFill>
                      <a:srgbClr val="C1D8FC"/>
                    </a:solidFill>
                  </a:tcPr>
                </a:tc>
                <a:tc>
                  <a:txBody>
                    <a:bodyPr/>
                    <a:lstStyle/>
                    <a:p>
                      <a:pPr algn="ctr" fontAlgn="b"/>
                      <a:r>
                        <a:rPr lang="en-US" sz="2200" b="0" i="0" u="none" strike="noStrike" dirty="0">
                          <a:solidFill>
                            <a:srgbClr val="000000"/>
                          </a:solidFill>
                          <a:effectLst/>
                          <a:latin typeface="Constantia" panose="02030602050306030303" pitchFamily="18" charset="0"/>
                        </a:rPr>
                        <a:t>4.4%</a:t>
                      </a:r>
                    </a:p>
                  </a:txBody>
                  <a:tcPr marL="9525" marR="9525" marT="9525" marB="0" anchor="ctr">
                    <a:solidFill>
                      <a:srgbClr val="C1D8FC"/>
                    </a:solidFill>
                  </a:tcPr>
                </a:tc>
                <a:extLst>
                  <a:ext uri="{0D108BD9-81ED-4DB2-BD59-A6C34878D82A}">
                    <a16:rowId xmlns:a16="http://schemas.microsoft.com/office/drawing/2014/main" val="213923800"/>
                  </a:ext>
                </a:extLst>
              </a:tr>
              <a:tr h="309199">
                <a:tc>
                  <a:txBody>
                    <a:bodyPr/>
                    <a:lstStyle/>
                    <a:p>
                      <a:pPr algn="l" fontAlgn="b"/>
                      <a:r>
                        <a:rPr lang="en-US" sz="2200" b="0" i="0" u="none" strike="noStrike">
                          <a:solidFill>
                            <a:srgbClr val="000000"/>
                          </a:solidFill>
                          <a:effectLst/>
                          <a:latin typeface="Constantia" panose="02030602050306030303" pitchFamily="18" charset="0"/>
                        </a:rPr>
                        <a:t>Minneapolis, MN</a:t>
                      </a:r>
                    </a:p>
                  </a:txBody>
                  <a:tcPr marL="9525" marR="9525" marT="9525" marB="0" anchor="ctr">
                    <a:solidFill>
                      <a:srgbClr val="E4F1FF"/>
                    </a:solidFill>
                  </a:tcPr>
                </a:tc>
                <a:tc>
                  <a:txBody>
                    <a:bodyPr/>
                    <a:lstStyle/>
                    <a:p>
                      <a:pPr algn="ctr" fontAlgn="b"/>
                      <a:r>
                        <a:rPr lang="en-US" sz="2200" b="0" i="0" u="none" strike="noStrike">
                          <a:solidFill>
                            <a:srgbClr val="000000"/>
                          </a:solidFill>
                          <a:effectLst/>
                          <a:latin typeface="Constantia" panose="02030602050306030303" pitchFamily="18" charset="0"/>
                        </a:rPr>
                        <a:t>-12.8%</a:t>
                      </a:r>
                    </a:p>
                  </a:txBody>
                  <a:tcPr marL="9525" marR="9525" marT="9525" marB="0" anchor="ctr">
                    <a:solidFill>
                      <a:srgbClr val="E4F1FF"/>
                    </a:solidFill>
                  </a:tcPr>
                </a:tc>
                <a:tc>
                  <a:txBody>
                    <a:bodyPr/>
                    <a:lstStyle/>
                    <a:p>
                      <a:pPr algn="l" fontAlgn="b"/>
                      <a:endParaRPr lang="en-US" sz="2200" b="0" i="0" u="none" strike="noStrike" dirty="0">
                        <a:solidFill>
                          <a:srgbClr val="000000"/>
                        </a:solidFill>
                        <a:effectLst/>
                        <a:latin typeface="Constantia" panose="02030602050306030303" pitchFamily="18" charset="0"/>
                      </a:endParaRPr>
                    </a:p>
                  </a:txBody>
                  <a:tcPr marL="9303" marR="9303" marT="9303" marB="0" anchor="ctr">
                    <a:noFill/>
                  </a:tcPr>
                </a:tc>
                <a:tc>
                  <a:txBody>
                    <a:bodyPr/>
                    <a:lstStyle/>
                    <a:p>
                      <a:pPr algn="l" fontAlgn="b"/>
                      <a:r>
                        <a:rPr lang="en-US" sz="2200" b="0" i="0" u="none" strike="noStrike">
                          <a:solidFill>
                            <a:srgbClr val="000000"/>
                          </a:solidFill>
                          <a:effectLst/>
                          <a:latin typeface="Constantia" panose="02030602050306030303" pitchFamily="18" charset="0"/>
                        </a:rPr>
                        <a:t>El Paso, TX</a:t>
                      </a:r>
                    </a:p>
                  </a:txBody>
                  <a:tcPr marL="9525" marR="9525" marT="9525" marB="0" anchor="ctr">
                    <a:solidFill>
                      <a:srgbClr val="E4F1FF"/>
                    </a:solidFill>
                  </a:tcPr>
                </a:tc>
                <a:tc>
                  <a:txBody>
                    <a:bodyPr/>
                    <a:lstStyle/>
                    <a:p>
                      <a:pPr algn="ctr" fontAlgn="b"/>
                      <a:r>
                        <a:rPr lang="en-US" sz="2200" b="0" i="0" u="none" strike="noStrike" dirty="0">
                          <a:solidFill>
                            <a:srgbClr val="000000"/>
                          </a:solidFill>
                          <a:effectLst/>
                          <a:latin typeface="Constantia" panose="02030602050306030303" pitchFamily="18" charset="0"/>
                        </a:rPr>
                        <a:t>4.1%</a:t>
                      </a:r>
                    </a:p>
                  </a:txBody>
                  <a:tcPr marL="9525" marR="9525" marT="9525" marB="0" anchor="ctr">
                    <a:solidFill>
                      <a:srgbClr val="E4F1FF"/>
                    </a:solidFill>
                  </a:tcPr>
                </a:tc>
                <a:extLst>
                  <a:ext uri="{0D108BD9-81ED-4DB2-BD59-A6C34878D82A}">
                    <a16:rowId xmlns:a16="http://schemas.microsoft.com/office/drawing/2014/main" val="4008125181"/>
                  </a:ext>
                </a:extLst>
              </a:tr>
              <a:tr h="309199">
                <a:tc>
                  <a:txBody>
                    <a:bodyPr/>
                    <a:lstStyle/>
                    <a:p>
                      <a:pPr algn="l" fontAlgn="b"/>
                      <a:r>
                        <a:rPr lang="en-US" sz="2200" b="0" i="0" u="none" strike="noStrike" dirty="0">
                          <a:solidFill>
                            <a:srgbClr val="000000"/>
                          </a:solidFill>
                          <a:effectLst/>
                          <a:latin typeface="Constantia" panose="02030602050306030303" pitchFamily="18" charset="0"/>
                        </a:rPr>
                        <a:t>Los Angeles, CA</a:t>
                      </a:r>
                    </a:p>
                  </a:txBody>
                  <a:tcPr marL="9525" marR="9525" marT="9525" marB="0" anchor="ctr">
                    <a:solidFill>
                      <a:srgbClr val="C1D8FC"/>
                    </a:solidFill>
                  </a:tcPr>
                </a:tc>
                <a:tc>
                  <a:txBody>
                    <a:bodyPr/>
                    <a:lstStyle/>
                    <a:p>
                      <a:pPr algn="ctr" fontAlgn="b"/>
                      <a:r>
                        <a:rPr lang="en-US" sz="2200" b="0" i="0" u="none" strike="noStrike" dirty="0">
                          <a:solidFill>
                            <a:srgbClr val="000000"/>
                          </a:solidFill>
                          <a:effectLst/>
                          <a:latin typeface="Constantia" panose="02030602050306030303" pitchFamily="18" charset="0"/>
                        </a:rPr>
                        <a:t>-7.9%</a:t>
                      </a:r>
                    </a:p>
                  </a:txBody>
                  <a:tcPr marL="9525" marR="9525" marT="9525" marB="0" anchor="ctr">
                    <a:solidFill>
                      <a:srgbClr val="C1D8FC"/>
                    </a:solidFill>
                  </a:tcPr>
                </a:tc>
                <a:tc>
                  <a:txBody>
                    <a:bodyPr/>
                    <a:lstStyle/>
                    <a:p>
                      <a:pPr algn="l" fontAlgn="b"/>
                      <a:endParaRPr lang="en-US" sz="2200" b="0" i="0" u="none" strike="noStrike" dirty="0">
                        <a:solidFill>
                          <a:srgbClr val="000000"/>
                        </a:solidFill>
                        <a:effectLst/>
                        <a:latin typeface="Constantia" panose="02030602050306030303" pitchFamily="18" charset="0"/>
                      </a:endParaRPr>
                    </a:p>
                  </a:txBody>
                  <a:tcPr marL="9303" marR="9303" marT="9303" marB="0" anchor="ctr">
                    <a:noFill/>
                  </a:tcPr>
                </a:tc>
                <a:tc>
                  <a:txBody>
                    <a:bodyPr/>
                    <a:lstStyle/>
                    <a:p>
                      <a:pPr algn="l" fontAlgn="b"/>
                      <a:r>
                        <a:rPr lang="en-US" sz="2200" b="0" i="0" u="none" strike="noStrike">
                          <a:solidFill>
                            <a:srgbClr val="000000"/>
                          </a:solidFill>
                          <a:effectLst/>
                          <a:latin typeface="Constantia" panose="02030602050306030303" pitchFamily="18" charset="0"/>
                        </a:rPr>
                        <a:t>Tulsa, OK</a:t>
                      </a:r>
                    </a:p>
                  </a:txBody>
                  <a:tcPr marL="9525" marR="9525" marT="9525" marB="0" anchor="ctr">
                    <a:solidFill>
                      <a:srgbClr val="C1D8FC"/>
                    </a:solidFill>
                  </a:tcPr>
                </a:tc>
                <a:tc>
                  <a:txBody>
                    <a:bodyPr/>
                    <a:lstStyle/>
                    <a:p>
                      <a:pPr algn="ctr" fontAlgn="b"/>
                      <a:r>
                        <a:rPr lang="en-US" sz="2200" b="0" i="0" u="none" strike="noStrike" dirty="0">
                          <a:solidFill>
                            <a:srgbClr val="000000"/>
                          </a:solidFill>
                          <a:effectLst/>
                          <a:latin typeface="Constantia" panose="02030602050306030303" pitchFamily="18" charset="0"/>
                        </a:rPr>
                        <a:t>4.0%</a:t>
                      </a:r>
                    </a:p>
                  </a:txBody>
                  <a:tcPr marL="9525" marR="9525" marT="9525" marB="0" anchor="ctr">
                    <a:solidFill>
                      <a:srgbClr val="C1D8FC"/>
                    </a:solidFill>
                  </a:tcPr>
                </a:tc>
                <a:extLst>
                  <a:ext uri="{0D108BD9-81ED-4DB2-BD59-A6C34878D82A}">
                    <a16:rowId xmlns:a16="http://schemas.microsoft.com/office/drawing/2014/main" val="3727293335"/>
                  </a:ext>
                </a:extLst>
              </a:tr>
            </a:tbl>
          </a:graphicData>
        </a:graphic>
      </p:graphicFrame>
    </p:spTree>
    <p:extLst>
      <p:ext uri="{BB962C8B-B14F-4D97-AF65-F5344CB8AC3E}">
        <p14:creationId xmlns:p14="http://schemas.microsoft.com/office/powerpoint/2010/main" val="233801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F3F31-747E-9D4F-B095-80466C572DEC}"/>
              </a:ext>
            </a:extLst>
          </p:cNvPr>
          <p:cNvSpPr>
            <a:spLocks noGrp="1"/>
          </p:cNvSpPr>
          <p:nvPr>
            <p:ph type="title"/>
          </p:nvPr>
        </p:nvSpPr>
        <p:spPr/>
        <p:txBody>
          <a:bodyPr>
            <a:normAutofit fontScale="90000"/>
          </a:bodyPr>
          <a:lstStyle/>
          <a:p>
            <a:r>
              <a:rPr lang="en-US" sz="3600" dirty="0"/>
              <a:t>Observed Rent Declines in Cities v. Suburbs</a:t>
            </a:r>
            <a:br>
              <a:rPr lang="en-US" dirty="0"/>
            </a:br>
            <a:r>
              <a:rPr lang="en-US" sz="2900" b="0" i="1" dirty="0"/>
              <a:t>Cumulative Rent Change in 2020</a:t>
            </a:r>
          </a:p>
        </p:txBody>
      </p:sp>
      <p:sp>
        <p:nvSpPr>
          <p:cNvPr id="3" name="Text Placeholder 2">
            <a:extLst>
              <a:ext uri="{FF2B5EF4-FFF2-40B4-BE49-F238E27FC236}">
                <a16:creationId xmlns:a16="http://schemas.microsoft.com/office/drawing/2014/main" id="{E0F086B4-0F31-5946-B948-3E20CBBDB9BD}"/>
              </a:ext>
            </a:extLst>
          </p:cNvPr>
          <p:cNvSpPr>
            <a:spLocks noGrp="1"/>
          </p:cNvSpPr>
          <p:nvPr>
            <p:ph type="body" sz="quarter" idx="10"/>
          </p:nvPr>
        </p:nvSpPr>
        <p:spPr>
          <a:xfrm>
            <a:off x="-1" y="6495976"/>
            <a:ext cx="6542691" cy="346257"/>
          </a:xfrm>
        </p:spPr>
        <p:txBody>
          <a:bodyPr/>
          <a:lstStyle/>
          <a:p>
            <a:r>
              <a:rPr lang="en-US" dirty="0"/>
              <a:t>Source: Apartment List.  Note: rent changes are population-weighted and aggregated across principal/suburban cities within a sample of 30 large metropolitan areas.</a:t>
            </a:r>
          </a:p>
        </p:txBody>
      </p:sp>
      <p:pic>
        <p:nvPicPr>
          <p:cNvPr id="4" name="Picture 3">
            <a:extLst>
              <a:ext uri="{FF2B5EF4-FFF2-40B4-BE49-F238E27FC236}">
                <a16:creationId xmlns:a16="http://schemas.microsoft.com/office/drawing/2014/main" id="{AC544E5D-1305-B944-AAC5-989876850D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857" y="1011405"/>
            <a:ext cx="11050287" cy="5212080"/>
          </a:xfrm>
          <a:prstGeom prst="rect">
            <a:avLst/>
          </a:prstGeom>
        </p:spPr>
      </p:pic>
    </p:spTree>
    <p:extLst>
      <p:ext uri="{BB962C8B-B14F-4D97-AF65-F5344CB8AC3E}">
        <p14:creationId xmlns:p14="http://schemas.microsoft.com/office/powerpoint/2010/main" val="1285773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CCD5-3947-F64F-B5D7-EDA3AAA915E2}"/>
              </a:ext>
            </a:extLst>
          </p:cNvPr>
          <p:cNvSpPr>
            <a:spLocks noGrp="1"/>
          </p:cNvSpPr>
          <p:nvPr>
            <p:ph type="title"/>
          </p:nvPr>
        </p:nvSpPr>
        <p:spPr>
          <a:xfrm>
            <a:off x="285304" y="79131"/>
            <a:ext cx="11246296" cy="825722"/>
          </a:xfrm>
        </p:spPr>
        <p:txBody>
          <a:bodyPr>
            <a:normAutofit fontScale="90000"/>
          </a:bodyPr>
          <a:lstStyle/>
          <a:p>
            <a:r>
              <a:rPr lang="en-US" sz="3600" dirty="0"/>
              <a:t>Architecture Billings Index</a:t>
            </a:r>
            <a:br>
              <a:rPr lang="en-US" dirty="0"/>
            </a:br>
            <a:r>
              <a:rPr lang="en-US" sz="2900" b="0" i="1" dirty="0"/>
              <a:t>February 2008 – February 2021</a:t>
            </a:r>
          </a:p>
        </p:txBody>
      </p:sp>
      <p:sp>
        <p:nvSpPr>
          <p:cNvPr id="3" name="Text Placeholder 2">
            <a:extLst>
              <a:ext uri="{FF2B5EF4-FFF2-40B4-BE49-F238E27FC236}">
                <a16:creationId xmlns:a16="http://schemas.microsoft.com/office/drawing/2014/main" id="{24F84B0D-4FC9-4A45-BFF2-2E30DB3848E4}"/>
              </a:ext>
            </a:extLst>
          </p:cNvPr>
          <p:cNvSpPr>
            <a:spLocks noGrp="1"/>
          </p:cNvSpPr>
          <p:nvPr>
            <p:ph type="body" sz="quarter" idx="10"/>
          </p:nvPr>
        </p:nvSpPr>
        <p:spPr/>
        <p:txBody>
          <a:bodyPr/>
          <a:lstStyle/>
          <a:p>
            <a:r>
              <a:rPr lang="en-US" dirty="0"/>
              <a:t>Source: The American Institute of Architects</a:t>
            </a:r>
          </a:p>
        </p:txBody>
      </p:sp>
      <p:graphicFrame>
        <p:nvGraphicFramePr>
          <p:cNvPr id="5" name="Content Placeholder 3">
            <a:extLst>
              <a:ext uri="{FF2B5EF4-FFF2-40B4-BE49-F238E27FC236}">
                <a16:creationId xmlns:a16="http://schemas.microsoft.com/office/drawing/2014/main" id="{0488C5D9-FC49-6247-AA12-F7C285E965F6}"/>
              </a:ext>
            </a:extLst>
          </p:cNvPr>
          <p:cNvGraphicFramePr>
            <a:graphicFrameLocks/>
          </p:cNvGraphicFramePr>
          <p:nvPr/>
        </p:nvGraphicFramePr>
        <p:xfrm>
          <a:off x="62630" y="965722"/>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23155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CCD5-3947-F64F-B5D7-EDA3AAA915E2}"/>
              </a:ext>
            </a:extLst>
          </p:cNvPr>
          <p:cNvSpPr>
            <a:spLocks noGrp="1"/>
          </p:cNvSpPr>
          <p:nvPr>
            <p:ph type="title"/>
          </p:nvPr>
        </p:nvSpPr>
        <p:spPr>
          <a:xfrm>
            <a:off x="285304" y="79131"/>
            <a:ext cx="10515600" cy="825722"/>
          </a:xfrm>
        </p:spPr>
        <p:txBody>
          <a:bodyPr>
            <a:normAutofit fontScale="90000"/>
          </a:bodyPr>
          <a:lstStyle/>
          <a:p>
            <a:r>
              <a:rPr lang="en-US" sz="3100" dirty="0"/>
              <a:t>ABC’s Construction Backlog Indicator</a:t>
            </a:r>
            <a:br>
              <a:rPr lang="en-US" dirty="0"/>
            </a:br>
            <a:r>
              <a:rPr lang="en-US" sz="2700" b="0" i="1" dirty="0"/>
              <a:t>2012 – February 2021</a:t>
            </a:r>
          </a:p>
        </p:txBody>
      </p:sp>
      <p:sp>
        <p:nvSpPr>
          <p:cNvPr id="3" name="Text Placeholder 2">
            <a:extLst>
              <a:ext uri="{FF2B5EF4-FFF2-40B4-BE49-F238E27FC236}">
                <a16:creationId xmlns:a16="http://schemas.microsoft.com/office/drawing/2014/main" id="{24F84B0D-4FC9-4A45-BFF2-2E30DB3848E4}"/>
              </a:ext>
            </a:extLst>
          </p:cNvPr>
          <p:cNvSpPr>
            <a:spLocks noGrp="1"/>
          </p:cNvSpPr>
          <p:nvPr>
            <p:ph type="body" sz="quarter" idx="10"/>
          </p:nvPr>
        </p:nvSpPr>
        <p:spPr/>
        <p:txBody>
          <a:bodyPr/>
          <a:lstStyle/>
          <a:p>
            <a:r>
              <a:rPr lang="en-US" i="1" dirty="0">
                <a:latin typeface="Nunito Sans"/>
                <a:cs typeface="Arial" panose="020B0604020202020204" pitchFamily="34" charset="0"/>
              </a:rPr>
              <a:t>Source: Associated Builders and Contractors; Sage</a:t>
            </a:r>
          </a:p>
        </p:txBody>
      </p:sp>
      <p:graphicFrame>
        <p:nvGraphicFramePr>
          <p:cNvPr id="7" name="Object 37">
            <a:extLst>
              <a:ext uri="{FF2B5EF4-FFF2-40B4-BE49-F238E27FC236}">
                <a16:creationId xmlns:a16="http://schemas.microsoft.com/office/drawing/2014/main" id="{0A26F544-226F-B546-8096-3378C9DA51B3}"/>
              </a:ext>
            </a:extLst>
          </p:cNvPr>
          <p:cNvGraphicFramePr>
            <a:graphicFrameLocks/>
          </p:cNvGraphicFramePr>
          <p:nvPr/>
        </p:nvGraphicFramePr>
        <p:xfrm>
          <a:off x="60960" y="1010015"/>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04706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285304" y="41553"/>
            <a:ext cx="10515600" cy="82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latin typeface="Copperplate" panose="02000504000000020004" pitchFamily="2" charset="77"/>
              </a:rPr>
              <a:t>Audience Poll</a:t>
            </a:r>
            <a:endParaRPr sz="4000">
              <a:latin typeface="Copperplate" panose="02000504000000020004" pitchFamily="2" charset="77"/>
            </a:endParaRPr>
          </a:p>
        </p:txBody>
      </p:sp>
      <p:sp>
        <p:nvSpPr>
          <p:cNvPr id="124" name="Google Shape;124;p16"/>
          <p:cNvSpPr txBox="1">
            <a:spLocks noGrp="1"/>
          </p:cNvSpPr>
          <p:nvPr>
            <p:ph type="title"/>
          </p:nvPr>
        </p:nvSpPr>
        <p:spPr>
          <a:xfrm>
            <a:off x="437704" y="1143528"/>
            <a:ext cx="10515600" cy="82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600">
                <a:solidFill>
                  <a:srgbClr val="000000"/>
                </a:solidFill>
              </a:rPr>
              <a:t>Do you anticipate an unusually large number of project cancellations and/or postponements this year?</a:t>
            </a:r>
            <a:endParaRPr sz="2600">
              <a:solidFill>
                <a:srgbClr val="000000"/>
              </a:solidFill>
            </a:endParaRPr>
          </a:p>
        </p:txBody>
      </p:sp>
      <p:sp>
        <p:nvSpPr>
          <p:cNvPr id="125" name="Google Shape;125;p16"/>
          <p:cNvSpPr txBox="1"/>
          <p:nvPr/>
        </p:nvSpPr>
        <p:spPr>
          <a:xfrm>
            <a:off x="361275" y="1969125"/>
            <a:ext cx="8965200" cy="2904000"/>
          </a:xfrm>
          <a:prstGeom prst="rect">
            <a:avLst/>
          </a:prstGeom>
          <a:noFill/>
          <a:ln>
            <a:noFill/>
          </a:ln>
        </p:spPr>
        <p:txBody>
          <a:bodyPr spcFirstLastPara="1" wrap="square" lIns="91425" tIns="45700" rIns="91425" bIns="45700" anchor="t" anchorCtr="0">
            <a:noAutofit/>
          </a:bodyPr>
          <a:lstStyle/>
          <a:p>
            <a:pPr marL="214312" marR="0" lvl="0" indent="-214312" algn="l" rtl="0">
              <a:spcBef>
                <a:spcPts val="0"/>
              </a:spcBef>
              <a:spcAft>
                <a:spcPts val="0"/>
              </a:spcAft>
              <a:buClr>
                <a:schemeClr val="dk1"/>
              </a:buClr>
              <a:buSzPts val="2800"/>
              <a:buFont typeface="Arial"/>
              <a:buChar char="•"/>
            </a:pPr>
            <a:r>
              <a:rPr lang="en-US" sz="2800">
                <a:solidFill>
                  <a:schemeClr val="dk1"/>
                </a:solidFill>
                <a:latin typeface="Constantia"/>
                <a:ea typeface="Constantia"/>
                <a:cs typeface="Constantia"/>
                <a:sym typeface="Constantia"/>
              </a:rPr>
              <a:t>Significantly higher than average year</a:t>
            </a:r>
            <a:endParaRPr sz="2800">
              <a:solidFill>
                <a:schemeClr val="dk1"/>
              </a:solidFill>
              <a:latin typeface="Constantia"/>
              <a:ea typeface="Constantia"/>
              <a:cs typeface="Constantia"/>
              <a:sym typeface="Constantia"/>
            </a:endParaRPr>
          </a:p>
          <a:p>
            <a:pPr marL="214312" marR="0" lvl="0" indent="-214312" algn="l" rtl="0">
              <a:spcBef>
                <a:spcPts val="0"/>
              </a:spcBef>
              <a:spcAft>
                <a:spcPts val="0"/>
              </a:spcAft>
              <a:buClr>
                <a:schemeClr val="dk1"/>
              </a:buClr>
              <a:buSzPts val="2800"/>
              <a:buFont typeface="Constantia"/>
              <a:buChar char="•"/>
            </a:pPr>
            <a:r>
              <a:rPr lang="en-US" sz="2800">
                <a:solidFill>
                  <a:schemeClr val="dk1"/>
                </a:solidFill>
                <a:latin typeface="Constantia"/>
                <a:ea typeface="Constantia"/>
                <a:cs typeface="Constantia"/>
                <a:sym typeface="Constantia"/>
              </a:rPr>
              <a:t>Slight uptick in postponements and cancellations</a:t>
            </a:r>
            <a:endParaRPr sz="2800">
              <a:solidFill>
                <a:schemeClr val="dk1"/>
              </a:solidFill>
              <a:latin typeface="Constantia"/>
              <a:ea typeface="Constantia"/>
              <a:cs typeface="Constantia"/>
              <a:sym typeface="Constantia"/>
            </a:endParaRPr>
          </a:p>
          <a:p>
            <a:pPr marL="214312" marR="0" lvl="0" indent="-214312" algn="l" rtl="0">
              <a:spcBef>
                <a:spcPts val="0"/>
              </a:spcBef>
              <a:spcAft>
                <a:spcPts val="0"/>
              </a:spcAft>
              <a:buClr>
                <a:schemeClr val="dk1"/>
              </a:buClr>
              <a:buSzPts val="2800"/>
              <a:buFont typeface="Constantia"/>
              <a:buChar char="•"/>
            </a:pPr>
            <a:r>
              <a:rPr lang="en-US" sz="2800">
                <a:solidFill>
                  <a:schemeClr val="dk1"/>
                </a:solidFill>
                <a:latin typeface="Constantia"/>
                <a:ea typeface="Constantia"/>
                <a:cs typeface="Constantia"/>
                <a:sym typeface="Constantia"/>
              </a:rPr>
              <a:t>Fewer postponements or cancellations next year</a:t>
            </a:r>
            <a:endParaRPr sz="2800">
              <a:solidFill>
                <a:schemeClr val="dk1"/>
              </a:solidFill>
              <a:latin typeface="Constantia"/>
              <a:ea typeface="Constantia"/>
              <a:cs typeface="Constantia"/>
              <a:sym typeface="Constantia"/>
            </a:endParaRPr>
          </a:p>
          <a:p>
            <a:pPr marL="214312" marR="0" lvl="0" indent="-214312" algn="l" rtl="0">
              <a:spcBef>
                <a:spcPts val="0"/>
              </a:spcBef>
              <a:spcAft>
                <a:spcPts val="0"/>
              </a:spcAft>
              <a:buClr>
                <a:schemeClr val="dk1"/>
              </a:buClr>
              <a:buSzPts val="2800"/>
              <a:buFont typeface="Constantia"/>
              <a:buChar char="•"/>
            </a:pPr>
            <a:r>
              <a:rPr lang="en-US" sz="2800">
                <a:solidFill>
                  <a:schemeClr val="dk1"/>
                </a:solidFill>
                <a:latin typeface="Constantia"/>
                <a:ea typeface="Constantia"/>
                <a:cs typeface="Constantia"/>
                <a:sym typeface="Constantia"/>
              </a:rPr>
              <a:t>About average number of postponements and cancellations </a:t>
            </a:r>
            <a:endParaRPr sz="2800">
              <a:solidFill>
                <a:schemeClr val="dk1"/>
              </a:solidFill>
              <a:latin typeface="Constantia"/>
              <a:ea typeface="Constantia"/>
              <a:cs typeface="Constantia"/>
              <a:sym typeface="Constantia"/>
            </a:endParaRPr>
          </a:p>
        </p:txBody>
      </p:sp>
    </p:spTree>
    <p:extLst>
      <p:ext uri="{BB962C8B-B14F-4D97-AF65-F5344CB8AC3E}">
        <p14:creationId xmlns:p14="http://schemas.microsoft.com/office/powerpoint/2010/main" val="23068622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8AFDB-BAA9-C545-8020-707D712DF589}"/>
              </a:ext>
            </a:extLst>
          </p:cNvPr>
          <p:cNvSpPr>
            <a:spLocks noGrp="1"/>
          </p:cNvSpPr>
          <p:nvPr>
            <p:ph type="title"/>
          </p:nvPr>
        </p:nvSpPr>
        <p:spPr/>
        <p:txBody>
          <a:bodyPr>
            <a:normAutofit fontScale="90000"/>
          </a:bodyPr>
          <a:lstStyle/>
          <a:p>
            <a:r>
              <a:rPr lang="en-US" sz="3600" dirty="0"/>
              <a:t>Nonresidential Construction Put-in-Place</a:t>
            </a:r>
            <a:br>
              <a:rPr lang="en-US" dirty="0"/>
            </a:br>
            <a:r>
              <a:rPr lang="en-US" sz="2900" b="0" dirty="0"/>
              <a:t>January 2006 – January 2021</a:t>
            </a:r>
          </a:p>
        </p:txBody>
      </p:sp>
      <p:sp>
        <p:nvSpPr>
          <p:cNvPr id="3" name="Text Placeholder 2">
            <a:extLst>
              <a:ext uri="{FF2B5EF4-FFF2-40B4-BE49-F238E27FC236}">
                <a16:creationId xmlns:a16="http://schemas.microsoft.com/office/drawing/2014/main" id="{720E85EB-27CD-D546-BD85-A098B6A0E34E}"/>
              </a:ext>
            </a:extLst>
          </p:cNvPr>
          <p:cNvSpPr>
            <a:spLocks noGrp="1"/>
          </p:cNvSpPr>
          <p:nvPr>
            <p:ph type="body" sz="quarter" idx="10"/>
          </p:nvPr>
        </p:nvSpPr>
        <p:spPr/>
        <p:txBody>
          <a:bodyPr/>
          <a:lstStyle/>
          <a:p>
            <a:r>
              <a:rPr lang="en-US" dirty="0"/>
              <a:t>Source: U.S. Census Bureau</a:t>
            </a:r>
          </a:p>
        </p:txBody>
      </p:sp>
      <p:graphicFrame>
        <p:nvGraphicFramePr>
          <p:cNvPr id="4" name="Chart 3">
            <a:extLst>
              <a:ext uri="{FF2B5EF4-FFF2-40B4-BE49-F238E27FC236}">
                <a16:creationId xmlns:a16="http://schemas.microsoft.com/office/drawing/2014/main" id="{E0B01C5F-EBF9-B945-AA8C-51D08288F883}"/>
              </a:ext>
            </a:extLst>
          </p:cNvPr>
          <p:cNvGraphicFramePr/>
          <p:nvPr>
            <p:extLst>
              <p:ext uri="{D42A27DB-BD31-4B8C-83A1-F6EECF244321}">
                <p14:modId xmlns:p14="http://schemas.microsoft.com/office/powerpoint/2010/main" val="2488002145"/>
              </p:ext>
            </p:extLst>
          </p:nvPr>
        </p:nvGraphicFramePr>
        <p:xfrm>
          <a:off x="48128" y="892327"/>
          <a:ext cx="12070080" cy="54448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931549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8AFDB-BAA9-C545-8020-707D712DF589}"/>
              </a:ext>
            </a:extLst>
          </p:cNvPr>
          <p:cNvSpPr>
            <a:spLocks noGrp="1"/>
          </p:cNvSpPr>
          <p:nvPr>
            <p:ph type="title"/>
          </p:nvPr>
        </p:nvSpPr>
        <p:spPr>
          <a:xfrm>
            <a:off x="285304" y="41553"/>
            <a:ext cx="11719462" cy="825722"/>
          </a:xfrm>
        </p:spPr>
        <p:txBody>
          <a:bodyPr>
            <a:normAutofit fontScale="90000"/>
          </a:bodyPr>
          <a:lstStyle/>
          <a:p>
            <a:r>
              <a:rPr lang="en-US" dirty="0"/>
              <a:t>National Nonresidential Construction Spending by Subsector </a:t>
            </a:r>
            <a:br>
              <a:rPr lang="en-US" sz="3600" dirty="0"/>
            </a:br>
            <a:r>
              <a:rPr lang="en-US" sz="2700" b="0" dirty="0"/>
              <a:t>February 2015 v. February 2020</a:t>
            </a:r>
          </a:p>
        </p:txBody>
      </p:sp>
      <p:sp>
        <p:nvSpPr>
          <p:cNvPr id="3" name="Text Placeholder 2">
            <a:extLst>
              <a:ext uri="{FF2B5EF4-FFF2-40B4-BE49-F238E27FC236}">
                <a16:creationId xmlns:a16="http://schemas.microsoft.com/office/drawing/2014/main" id="{720E85EB-27CD-D546-BD85-A098B6A0E34E}"/>
              </a:ext>
            </a:extLst>
          </p:cNvPr>
          <p:cNvSpPr>
            <a:spLocks noGrp="1"/>
          </p:cNvSpPr>
          <p:nvPr>
            <p:ph type="body" sz="quarter" idx="10"/>
          </p:nvPr>
        </p:nvSpPr>
        <p:spPr/>
        <p:txBody>
          <a:bodyPr/>
          <a:lstStyle/>
          <a:p>
            <a:r>
              <a:rPr lang="en-US" dirty="0"/>
              <a:t>Source: U.S. Census Bureau</a:t>
            </a:r>
          </a:p>
        </p:txBody>
      </p:sp>
      <p:graphicFrame>
        <p:nvGraphicFramePr>
          <p:cNvPr id="6" name="Chart 5">
            <a:extLst>
              <a:ext uri="{FF2B5EF4-FFF2-40B4-BE49-F238E27FC236}">
                <a16:creationId xmlns:a16="http://schemas.microsoft.com/office/drawing/2014/main" id="{4EE7648A-F20A-6D4A-89A5-2695F2802F52}"/>
              </a:ext>
            </a:extLst>
          </p:cNvPr>
          <p:cNvGraphicFramePr/>
          <p:nvPr>
            <p:extLst>
              <p:ext uri="{D42A27DB-BD31-4B8C-83A1-F6EECF244321}">
                <p14:modId xmlns:p14="http://schemas.microsoft.com/office/powerpoint/2010/main" val="528005746"/>
              </p:ext>
            </p:extLst>
          </p:nvPr>
        </p:nvGraphicFramePr>
        <p:xfrm>
          <a:off x="44004" y="968875"/>
          <a:ext cx="12070080" cy="53988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1574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8AFDB-BAA9-C545-8020-707D712DF589}"/>
              </a:ext>
            </a:extLst>
          </p:cNvPr>
          <p:cNvSpPr>
            <a:spLocks noGrp="1"/>
          </p:cNvSpPr>
          <p:nvPr>
            <p:ph type="title"/>
          </p:nvPr>
        </p:nvSpPr>
        <p:spPr>
          <a:xfrm>
            <a:off x="285304" y="41553"/>
            <a:ext cx="11719462" cy="825722"/>
          </a:xfrm>
        </p:spPr>
        <p:txBody>
          <a:bodyPr>
            <a:normAutofit fontScale="90000"/>
          </a:bodyPr>
          <a:lstStyle/>
          <a:p>
            <a:r>
              <a:rPr lang="en-US" dirty="0"/>
              <a:t>National Nonresidential Construction Spending by Subsector </a:t>
            </a:r>
            <a:br>
              <a:rPr lang="en-US" sz="3600" dirty="0"/>
            </a:br>
            <a:r>
              <a:rPr lang="en-US" sz="2700" b="0" dirty="0"/>
              <a:t>January 2020 v. January 2021</a:t>
            </a:r>
          </a:p>
        </p:txBody>
      </p:sp>
      <p:sp>
        <p:nvSpPr>
          <p:cNvPr id="3" name="Text Placeholder 2">
            <a:extLst>
              <a:ext uri="{FF2B5EF4-FFF2-40B4-BE49-F238E27FC236}">
                <a16:creationId xmlns:a16="http://schemas.microsoft.com/office/drawing/2014/main" id="{720E85EB-27CD-D546-BD85-A098B6A0E34E}"/>
              </a:ext>
            </a:extLst>
          </p:cNvPr>
          <p:cNvSpPr>
            <a:spLocks noGrp="1"/>
          </p:cNvSpPr>
          <p:nvPr>
            <p:ph type="body" sz="quarter" idx="10"/>
          </p:nvPr>
        </p:nvSpPr>
        <p:spPr/>
        <p:txBody>
          <a:bodyPr/>
          <a:lstStyle/>
          <a:p>
            <a:r>
              <a:rPr lang="en-US" dirty="0"/>
              <a:t>Source: U.S. Census Bureau</a:t>
            </a:r>
          </a:p>
        </p:txBody>
      </p:sp>
      <p:graphicFrame>
        <p:nvGraphicFramePr>
          <p:cNvPr id="6" name="Chart 5">
            <a:extLst>
              <a:ext uri="{FF2B5EF4-FFF2-40B4-BE49-F238E27FC236}">
                <a16:creationId xmlns:a16="http://schemas.microsoft.com/office/drawing/2014/main" id="{4EE7648A-F20A-6D4A-89A5-2695F2802F52}"/>
              </a:ext>
            </a:extLst>
          </p:cNvPr>
          <p:cNvGraphicFramePr/>
          <p:nvPr>
            <p:extLst>
              <p:ext uri="{D42A27DB-BD31-4B8C-83A1-F6EECF244321}">
                <p14:modId xmlns:p14="http://schemas.microsoft.com/office/powerpoint/2010/main" val="3146505652"/>
              </p:ext>
            </p:extLst>
          </p:nvPr>
        </p:nvGraphicFramePr>
        <p:xfrm>
          <a:off x="44004" y="968875"/>
          <a:ext cx="12070080" cy="53988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33052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643B8-7325-9645-96D6-1902DEC10012}"/>
              </a:ext>
            </a:extLst>
          </p:cNvPr>
          <p:cNvSpPr>
            <a:spLocks noGrp="1"/>
          </p:cNvSpPr>
          <p:nvPr>
            <p:ph type="title"/>
          </p:nvPr>
        </p:nvSpPr>
        <p:spPr>
          <a:xfrm>
            <a:off x="0" y="1068349"/>
            <a:ext cx="5198082" cy="4721301"/>
          </a:xfrm>
        </p:spPr>
        <p:txBody>
          <a:bodyPr>
            <a:normAutofit/>
          </a:bodyPr>
          <a:lstStyle/>
          <a:p>
            <a:pPr algn="ctr"/>
            <a:r>
              <a:rPr lang="en-US" sz="6300" dirty="0">
                <a:solidFill>
                  <a:srgbClr val="002060"/>
                </a:solidFill>
                <a:latin typeface="Copperplate" panose="02000504000000020004" pitchFamily="2" charset="77"/>
              </a:rPr>
              <a:t>The Crystal Ball</a:t>
            </a:r>
          </a:p>
        </p:txBody>
      </p:sp>
      <p:pic>
        <p:nvPicPr>
          <p:cNvPr id="2" name="Picture 1">
            <a:extLst>
              <a:ext uri="{FF2B5EF4-FFF2-40B4-BE49-F238E27FC236}">
                <a16:creationId xmlns:a16="http://schemas.microsoft.com/office/drawing/2014/main" id="{7050966F-BA50-9744-B9D0-398DCE1AC0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3901" y="1147131"/>
            <a:ext cx="6845607" cy="4563738"/>
          </a:xfrm>
          <a:prstGeom prst="rect">
            <a:avLst/>
          </a:prstGeom>
        </p:spPr>
      </p:pic>
    </p:spTree>
    <p:extLst>
      <p:ext uri="{BB962C8B-B14F-4D97-AF65-F5344CB8AC3E}">
        <p14:creationId xmlns:p14="http://schemas.microsoft.com/office/powerpoint/2010/main" val="920681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EE206B-5302-6949-99EE-BCC1543F5912}"/>
              </a:ext>
            </a:extLst>
          </p:cNvPr>
          <p:cNvSpPr>
            <a:spLocks noGrp="1"/>
          </p:cNvSpPr>
          <p:nvPr>
            <p:ph type="title"/>
          </p:nvPr>
        </p:nvSpPr>
        <p:spPr>
          <a:xfrm>
            <a:off x="285304" y="65617"/>
            <a:ext cx="10515600" cy="825722"/>
          </a:xfrm>
        </p:spPr>
        <p:txBody>
          <a:bodyPr>
            <a:normAutofit fontScale="90000"/>
          </a:bodyPr>
          <a:lstStyle/>
          <a:p>
            <a:r>
              <a:rPr lang="en-US" sz="3200" dirty="0"/>
              <a:t>University of Michigan Index of Consumer Sentiment</a:t>
            </a:r>
            <a:br>
              <a:rPr lang="en-US" dirty="0"/>
            </a:br>
            <a:r>
              <a:rPr lang="en-US" sz="2800" b="0" i="1" dirty="0"/>
              <a:t>2005 – 2021</a:t>
            </a:r>
          </a:p>
        </p:txBody>
      </p:sp>
      <p:sp>
        <p:nvSpPr>
          <p:cNvPr id="6" name="Text Placeholder 5">
            <a:extLst>
              <a:ext uri="{FF2B5EF4-FFF2-40B4-BE49-F238E27FC236}">
                <a16:creationId xmlns:a16="http://schemas.microsoft.com/office/drawing/2014/main" id="{164A2F89-32C4-BD4C-8216-7188B79CB8F5}"/>
              </a:ext>
            </a:extLst>
          </p:cNvPr>
          <p:cNvSpPr>
            <a:spLocks noGrp="1"/>
          </p:cNvSpPr>
          <p:nvPr>
            <p:ph type="body" sz="quarter" idx="10"/>
          </p:nvPr>
        </p:nvSpPr>
        <p:spPr/>
        <p:txBody>
          <a:bodyPr/>
          <a:lstStyle/>
          <a:p>
            <a:r>
              <a:rPr lang="en-US" dirty="0"/>
              <a:t>Source: University of Michigan</a:t>
            </a:r>
          </a:p>
        </p:txBody>
      </p:sp>
      <p:graphicFrame>
        <p:nvGraphicFramePr>
          <p:cNvPr id="7" name="Chart 6">
            <a:extLst>
              <a:ext uri="{FF2B5EF4-FFF2-40B4-BE49-F238E27FC236}">
                <a16:creationId xmlns:a16="http://schemas.microsoft.com/office/drawing/2014/main" id="{FC61A542-29BA-5745-8FBE-291AE6A4E724}"/>
              </a:ext>
            </a:extLst>
          </p:cNvPr>
          <p:cNvGraphicFramePr/>
          <p:nvPr/>
        </p:nvGraphicFramePr>
        <p:xfrm>
          <a:off x="48081" y="944549"/>
          <a:ext cx="12070080" cy="530352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D0CA27D0-ED68-1948-8C79-47CFCCB93F19}"/>
              </a:ext>
            </a:extLst>
          </p:cNvPr>
          <p:cNvSpPr txBox="1"/>
          <p:nvPr/>
        </p:nvSpPr>
        <p:spPr>
          <a:xfrm>
            <a:off x="8849962" y="4639628"/>
            <a:ext cx="3141557" cy="70788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2000" b="1" i="1" dirty="0">
                <a:solidFill>
                  <a:prstClr val="black"/>
                </a:solidFill>
                <a:latin typeface="Constantia" panose="02030602050306030303" pitchFamily="18" charset="0"/>
                <a:cs typeface="Constantia"/>
              </a:rPr>
              <a:t>March 2021: 84.9</a:t>
            </a:r>
          </a:p>
          <a:p>
            <a:pPr fontAlgn="base">
              <a:spcBef>
                <a:spcPct val="0"/>
              </a:spcBef>
              <a:spcAft>
                <a:spcPct val="0"/>
              </a:spcAft>
            </a:pPr>
            <a:r>
              <a:rPr lang="en-US" sz="2000" b="1" i="1" dirty="0">
                <a:solidFill>
                  <a:prstClr val="black"/>
                </a:solidFill>
                <a:latin typeface="Constantia" panose="02030602050306030303" pitchFamily="18" charset="0"/>
                <a:cs typeface="Constantia"/>
              </a:rPr>
              <a:t>where 1996: 100</a:t>
            </a:r>
          </a:p>
        </p:txBody>
      </p:sp>
    </p:spTree>
    <p:extLst>
      <p:ext uri="{BB962C8B-B14F-4D97-AF65-F5344CB8AC3E}">
        <p14:creationId xmlns:p14="http://schemas.microsoft.com/office/powerpoint/2010/main" val="2604350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643B8-7325-9645-96D6-1902DEC10012}"/>
              </a:ext>
            </a:extLst>
          </p:cNvPr>
          <p:cNvSpPr>
            <a:spLocks noGrp="1"/>
          </p:cNvSpPr>
          <p:nvPr>
            <p:ph type="title"/>
          </p:nvPr>
        </p:nvSpPr>
        <p:spPr>
          <a:xfrm>
            <a:off x="0" y="563880"/>
            <a:ext cx="5198082" cy="5775959"/>
          </a:xfrm>
        </p:spPr>
        <p:txBody>
          <a:bodyPr>
            <a:normAutofit fontScale="90000"/>
          </a:bodyPr>
          <a:lstStyle/>
          <a:p>
            <a:pPr algn="ctr"/>
            <a:r>
              <a:rPr lang="en-US" sz="6600" dirty="0">
                <a:solidFill>
                  <a:srgbClr val="002060"/>
                </a:solidFill>
                <a:latin typeface="Copperplate" panose="02000504000000020004" pitchFamily="2" charset="77"/>
              </a:rPr>
              <a:t>The Prisoner of My-house-</a:t>
            </a:r>
            <a:r>
              <a:rPr lang="en-US" sz="6600" dirty="0" err="1">
                <a:solidFill>
                  <a:srgbClr val="002060"/>
                </a:solidFill>
                <a:latin typeface="Copperplate" panose="02000504000000020004" pitchFamily="2" charset="77"/>
              </a:rPr>
              <a:t>kaban</a:t>
            </a:r>
            <a:endParaRPr lang="en-US" sz="6600" dirty="0">
              <a:solidFill>
                <a:srgbClr val="002060"/>
              </a:solidFill>
              <a:latin typeface="Copperplate" panose="02000504000000020004" pitchFamily="2" charset="77"/>
            </a:endParaRPr>
          </a:p>
        </p:txBody>
      </p:sp>
      <p:pic>
        <p:nvPicPr>
          <p:cNvPr id="2" name="Picture 1">
            <a:extLst>
              <a:ext uri="{FF2B5EF4-FFF2-40B4-BE49-F238E27FC236}">
                <a16:creationId xmlns:a16="http://schemas.microsoft.com/office/drawing/2014/main" id="{C7F29B9E-B1FC-574A-A78A-941C5AC9AF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6816" y="1220056"/>
            <a:ext cx="6715057" cy="4417888"/>
          </a:xfrm>
          <a:prstGeom prst="rect">
            <a:avLst/>
          </a:prstGeom>
        </p:spPr>
      </p:pic>
    </p:spTree>
    <p:extLst>
      <p:ext uri="{BB962C8B-B14F-4D97-AF65-F5344CB8AC3E}">
        <p14:creationId xmlns:p14="http://schemas.microsoft.com/office/powerpoint/2010/main" val="22186878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BA883-D7D7-1440-9A4F-6408D8460EE4}"/>
              </a:ext>
            </a:extLst>
          </p:cNvPr>
          <p:cNvSpPr>
            <a:spLocks noGrp="1"/>
          </p:cNvSpPr>
          <p:nvPr>
            <p:ph type="title"/>
          </p:nvPr>
        </p:nvSpPr>
        <p:spPr>
          <a:xfrm>
            <a:off x="285304" y="41553"/>
            <a:ext cx="11403776" cy="825722"/>
          </a:xfrm>
        </p:spPr>
        <p:txBody>
          <a:bodyPr>
            <a:normAutofit fontScale="90000"/>
          </a:bodyPr>
          <a:lstStyle/>
          <a:p>
            <a:r>
              <a:rPr lang="en-US" sz="3600" dirty="0"/>
              <a:t>U.S. Saving Rate, February 2005 – February 2021</a:t>
            </a:r>
            <a:br>
              <a:rPr lang="en-US" dirty="0"/>
            </a:br>
            <a:r>
              <a:rPr lang="en-US" sz="2900" b="0" i="1" dirty="0"/>
              <a:t>(Savings as Percentage of Personal Disposable Income)</a:t>
            </a:r>
          </a:p>
        </p:txBody>
      </p:sp>
      <p:sp>
        <p:nvSpPr>
          <p:cNvPr id="3" name="Text Placeholder 2">
            <a:extLst>
              <a:ext uri="{FF2B5EF4-FFF2-40B4-BE49-F238E27FC236}">
                <a16:creationId xmlns:a16="http://schemas.microsoft.com/office/drawing/2014/main" id="{27884B42-F933-C940-894D-A8BFC5418B69}"/>
              </a:ext>
            </a:extLst>
          </p:cNvPr>
          <p:cNvSpPr>
            <a:spLocks noGrp="1"/>
          </p:cNvSpPr>
          <p:nvPr>
            <p:ph type="body" sz="quarter" idx="10"/>
          </p:nvPr>
        </p:nvSpPr>
        <p:spPr/>
        <p:txBody>
          <a:bodyPr/>
          <a:lstStyle/>
          <a:p>
            <a:r>
              <a:rPr lang="en-US" dirty="0"/>
              <a:t>Source: Bureau of Economic Analysis</a:t>
            </a:r>
          </a:p>
        </p:txBody>
      </p:sp>
      <p:graphicFrame>
        <p:nvGraphicFramePr>
          <p:cNvPr id="5" name="Chart 4">
            <a:extLst>
              <a:ext uri="{FF2B5EF4-FFF2-40B4-BE49-F238E27FC236}">
                <a16:creationId xmlns:a16="http://schemas.microsoft.com/office/drawing/2014/main" id="{2953A007-A73B-C343-83B7-0A8A89E56D7F}"/>
              </a:ext>
            </a:extLst>
          </p:cNvPr>
          <p:cNvGraphicFramePr/>
          <p:nvPr/>
        </p:nvGraphicFramePr>
        <p:xfrm>
          <a:off x="59390" y="968863"/>
          <a:ext cx="12070080" cy="5303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56205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247" y="67645"/>
            <a:ext cx="12026440" cy="825722"/>
          </a:xfrm>
        </p:spPr>
        <p:txBody>
          <a:bodyPr>
            <a:normAutofit fontScale="90000"/>
          </a:bodyPr>
          <a:lstStyle/>
          <a:p>
            <a:r>
              <a:rPr lang="en-US" sz="3100" dirty="0"/>
              <a:t>NFIB Index of Small Business Optimism: Good Time to Expand</a:t>
            </a:r>
            <a:br>
              <a:rPr lang="en-US" sz="3200" dirty="0"/>
            </a:br>
            <a:r>
              <a:rPr lang="en-US" sz="2800" b="0" i="1" dirty="0"/>
              <a:t>1986 – 2021</a:t>
            </a:r>
            <a:endParaRPr lang="en-US" sz="2800" b="0" i="1" dirty="0">
              <a:solidFill>
                <a:srgbClr val="FF0000"/>
              </a:solidFill>
            </a:endParaRPr>
          </a:p>
        </p:txBody>
      </p:sp>
      <p:sp>
        <p:nvSpPr>
          <p:cNvPr id="3" name="Text Placeholder 2"/>
          <p:cNvSpPr>
            <a:spLocks noGrp="1"/>
          </p:cNvSpPr>
          <p:nvPr>
            <p:ph type="body" sz="quarter" idx="10"/>
          </p:nvPr>
        </p:nvSpPr>
        <p:spPr/>
        <p:txBody>
          <a:bodyPr/>
          <a:lstStyle/>
          <a:p>
            <a:r>
              <a:rPr lang="en-US" dirty="0"/>
              <a:t>Source: National Federation of Independent Business (NFIB)</a:t>
            </a:r>
          </a:p>
        </p:txBody>
      </p:sp>
      <p:graphicFrame>
        <p:nvGraphicFramePr>
          <p:cNvPr id="6" name="Chart 5"/>
          <p:cNvGraphicFramePr/>
          <p:nvPr>
            <p:extLst>
              <p:ext uri="{D42A27DB-BD31-4B8C-83A1-F6EECF244321}">
                <p14:modId xmlns:p14="http://schemas.microsoft.com/office/powerpoint/2010/main" val="361172864"/>
              </p:ext>
            </p:extLst>
          </p:nvPr>
        </p:nvGraphicFramePr>
        <p:xfrm>
          <a:off x="50080" y="969533"/>
          <a:ext cx="12070080" cy="530352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4110BCC3-B531-4E4B-A684-64418F165255}"/>
              </a:ext>
            </a:extLst>
          </p:cNvPr>
          <p:cNvSpPr/>
          <p:nvPr/>
        </p:nvSpPr>
        <p:spPr>
          <a:xfrm>
            <a:off x="323850" y="1073515"/>
            <a:ext cx="11544300" cy="369332"/>
          </a:xfrm>
          <a:prstGeom prst="rect">
            <a:avLst/>
          </a:prstGeom>
        </p:spPr>
        <p:txBody>
          <a:bodyPr wrap="square">
            <a:spAutoFit/>
          </a:bodyPr>
          <a:lstStyle/>
          <a:p>
            <a:pPr algn="ctr"/>
            <a:r>
              <a:rPr lang="en-US" b="1" dirty="0">
                <a:latin typeface="Constantia" panose="02030602050306030303" pitchFamily="18" charset="0"/>
              </a:rPr>
              <a:t>% of respondents who think the next 3 months will be a good time to for small business to expand</a:t>
            </a:r>
            <a:endParaRPr lang="en-US" dirty="0">
              <a:latin typeface="Constantia" panose="02030602050306030303" pitchFamily="18" charset="0"/>
            </a:endParaRPr>
          </a:p>
        </p:txBody>
      </p:sp>
    </p:spTree>
    <p:extLst>
      <p:ext uri="{BB962C8B-B14F-4D97-AF65-F5344CB8AC3E}">
        <p14:creationId xmlns:p14="http://schemas.microsoft.com/office/powerpoint/2010/main" val="39099469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EB6D3-C66A-CB43-9380-4BCB6896DED0}"/>
              </a:ext>
            </a:extLst>
          </p:cNvPr>
          <p:cNvSpPr>
            <a:spLocks noGrp="1"/>
          </p:cNvSpPr>
          <p:nvPr>
            <p:ph type="title"/>
          </p:nvPr>
        </p:nvSpPr>
        <p:spPr>
          <a:xfrm>
            <a:off x="0" y="1805940"/>
            <a:ext cx="4121237" cy="3246120"/>
          </a:xfrm>
        </p:spPr>
        <p:txBody>
          <a:bodyPr>
            <a:noAutofit/>
          </a:bodyPr>
          <a:lstStyle/>
          <a:p>
            <a:pPr algn="ctr"/>
            <a:r>
              <a:rPr lang="en-US" sz="4800" dirty="0">
                <a:latin typeface="Copperplate" panose="02000504000000020004" pitchFamily="2" charset="77"/>
              </a:rPr>
              <a:t>The Sorcerer’s</a:t>
            </a:r>
            <a:br>
              <a:rPr lang="en-US" sz="4800" dirty="0">
                <a:latin typeface="Copperplate" panose="02000504000000020004" pitchFamily="2" charset="77"/>
              </a:rPr>
            </a:br>
            <a:r>
              <a:rPr lang="en-US" sz="4800" dirty="0">
                <a:latin typeface="Copperplate" panose="02000504000000020004" pitchFamily="2" charset="77"/>
              </a:rPr>
              <a:t>Outlook</a:t>
            </a:r>
          </a:p>
        </p:txBody>
      </p:sp>
      <p:sp>
        <p:nvSpPr>
          <p:cNvPr id="6" name="TextBox 5">
            <a:extLst>
              <a:ext uri="{FF2B5EF4-FFF2-40B4-BE49-F238E27FC236}">
                <a16:creationId xmlns:a16="http://schemas.microsoft.com/office/drawing/2014/main" id="{5E3166A4-F76D-3942-A0FA-CD370576BD05}"/>
              </a:ext>
            </a:extLst>
          </p:cNvPr>
          <p:cNvSpPr txBox="1"/>
          <p:nvPr/>
        </p:nvSpPr>
        <p:spPr>
          <a:xfrm>
            <a:off x="4202696" y="264824"/>
            <a:ext cx="7920512" cy="647869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2500" dirty="0">
                <a:latin typeface="Constantia" panose="02030602050306030303" pitchFamily="18" charset="0"/>
              </a:rPr>
              <a:t>For an economy to flourish, both demand and supply sides of economy must participate.</a:t>
            </a:r>
          </a:p>
          <a:p>
            <a:pPr marL="457200" indent="-457200">
              <a:spcAft>
                <a:spcPts val="1200"/>
              </a:spcAft>
              <a:buFont typeface="Arial" panose="020B0604020202020204" pitchFamily="34" charset="0"/>
              <a:buChar char="•"/>
            </a:pPr>
            <a:r>
              <a:rPr lang="en-US" sz="2500" dirty="0">
                <a:latin typeface="Constantia" panose="02030602050306030303" pitchFamily="18" charset="0"/>
              </a:rPr>
              <a:t>With additional stimulus forthcoming, demand gets a boost, but supply will be constrained by ongoing lockdown measures, and not just in America.</a:t>
            </a:r>
          </a:p>
          <a:p>
            <a:pPr marL="457200" indent="-457200">
              <a:spcAft>
                <a:spcPts val="1200"/>
              </a:spcAft>
              <a:buFont typeface="Arial" panose="020B0604020202020204" pitchFamily="34" charset="0"/>
              <a:buChar char="•"/>
            </a:pPr>
            <a:r>
              <a:rPr lang="en-US" sz="2500" dirty="0">
                <a:latin typeface="Constantia" panose="02030602050306030303" pitchFamily="18" charset="0"/>
              </a:rPr>
              <a:t>The result is that the U.S. savings rate will climb once again, spring loading the economy for rapid economic growth once vaccines </a:t>
            </a:r>
            <a:r>
              <a:rPr lang="en-US" sz="2500">
                <a:latin typeface="Constantia" panose="02030602050306030303" pitchFamily="18" charset="0"/>
              </a:rPr>
              <a:t>become more broadly </a:t>
            </a:r>
            <a:r>
              <a:rPr lang="en-US" sz="2500" dirty="0">
                <a:latin typeface="Constantia" panose="02030602050306030303" pitchFamily="18" charset="0"/>
              </a:rPr>
              <a:t>available.</a:t>
            </a:r>
          </a:p>
          <a:p>
            <a:pPr marL="457200" indent="-457200">
              <a:spcAft>
                <a:spcPts val="1200"/>
              </a:spcAft>
              <a:buFont typeface="Arial" panose="020B0604020202020204" pitchFamily="34" charset="0"/>
              <a:buChar char="•"/>
            </a:pPr>
            <a:r>
              <a:rPr lang="en-US" sz="2500" dirty="0">
                <a:latin typeface="Constantia" panose="02030602050306030303" pitchFamily="18" charset="0"/>
              </a:rPr>
              <a:t>The back half of 2021 should be spectacular for economic growth.</a:t>
            </a:r>
          </a:p>
          <a:p>
            <a:pPr marL="457200" indent="-457200">
              <a:spcAft>
                <a:spcPts val="1200"/>
              </a:spcAft>
              <a:buFont typeface="Arial" panose="020B0604020202020204" pitchFamily="34" charset="0"/>
              <a:buChar char="•"/>
            </a:pPr>
            <a:r>
              <a:rPr lang="en-US" sz="2500" dirty="0">
                <a:latin typeface="Constantia" panose="02030602050306030303" pitchFamily="18" charset="0"/>
              </a:rPr>
              <a:t>However, there will be a day of reckoning as deficit hawks come back into fashion, creating the possibility of greater austerity during the years ahead.</a:t>
            </a:r>
          </a:p>
        </p:txBody>
      </p:sp>
    </p:spTree>
    <p:extLst>
      <p:ext uri="{BB962C8B-B14F-4D97-AF65-F5344CB8AC3E}">
        <p14:creationId xmlns:p14="http://schemas.microsoft.com/office/powerpoint/2010/main" val="20550757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7"/>
          <p:cNvSpPr txBox="1">
            <a:spLocks noGrp="1"/>
          </p:cNvSpPr>
          <p:nvPr>
            <p:ph type="title"/>
          </p:nvPr>
        </p:nvSpPr>
        <p:spPr>
          <a:xfrm>
            <a:off x="285304" y="41553"/>
            <a:ext cx="10515600" cy="82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latin typeface="Copperplate" panose="02000504000000020004" pitchFamily="2" charset="77"/>
              </a:rPr>
              <a:t>Audience Poll</a:t>
            </a:r>
            <a:endParaRPr sz="4000">
              <a:latin typeface="Copperplate" panose="02000504000000020004" pitchFamily="2" charset="77"/>
            </a:endParaRPr>
          </a:p>
        </p:txBody>
      </p:sp>
      <p:sp>
        <p:nvSpPr>
          <p:cNvPr id="132" name="Google Shape;132;p17"/>
          <p:cNvSpPr txBox="1">
            <a:spLocks noGrp="1"/>
          </p:cNvSpPr>
          <p:nvPr>
            <p:ph type="title"/>
          </p:nvPr>
        </p:nvSpPr>
        <p:spPr>
          <a:xfrm>
            <a:off x="437704" y="1143528"/>
            <a:ext cx="10515600" cy="82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600">
                <a:solidFill>
                  <a:srgbClr val="000000"/>
                </a:solidFill>
              </a:rPr>
              <a:t>How long do you think it will take the construction industry to stabilize to the prior level of construction spending?</a:t>
            </a:r>
            <a:endParaRPr sz="2600">
              <a:solidFill>
                <a:srgbClr val="000000"/>
              </a:solidFill>
            </a:endParaRPr>
          </a:p>
        </p:txBody>
      </p:sp>
      <p:sp>
        <p:nvSpPr>
          <p:cNvPr id="133" name="Google Shape;133;p17"/>
          <p:cNvSpPr txBox="1"/>
          <p:nvPr/>
        </p:nvSpPr>
        <p:spPr>
          <a:xfrm>
            <a:off x="361275" y="1969125"/>
            <a:ext cx="8965200" cy="2904000"/>
          </a:xfrm>
          <a:prstGeom prst="rect">
            <a:avLst/>
          </a:prstGeom>
          <a:noFill/>
          <a:ln>
            <a:noFill/>
          </a:ln>
        </p:spPr>
        <p:txBody>
          <a:bodyPr spcFirstLastPara="1" wrap="square" lIns="91425" tIns="45700" rIns="91425" bIns="45700" anchor="t" anchorCtr="0">
            <a:noAutofit/>
          </a:bodyPr>
          <a:lstStyle/>
          <a:p>
            <a:pPr marL="214312" marR="0" lvl="0" indent="-214312" algn="l" rtl="0">
              <a:spcBef>
                <a:spcPts val="0"/>
              </a:spcBef>
              <a:spcAft>
                <a:spcPts val="0"/>
              </a:spcAft>
              <a:buClr>
                <a:schemeClr val="dk1"/>
              </a:buClr>
              <a:buSzPts val="2800"/>
              <a:buFont typeface="Arial"/>
              <a:buChar char="•"/>
            </a:pPr>
            <a:r>
              <a:rPr lang="en-US" sz="2800">
                <a:solidFill>
                  <a:schemeClr val="dk1"/>
                </a:solidFill>
                <a:latin typeface="Constantia"/>
                <a:ea typeface="Constantia"/>
                <a:cs typeface="Constantia"/>
                <a:sym typeface="Constantia"/>
              </a:rPr>
              <a:t>It’s already stabilized</a:t>
            </a:r>
            <a:endParaRPr sz="2800">
              <a:solidFill>
                <a:schemeClr val="dk1"/>
              </a:solidFill>
              <a:latin typeface="Constantia"/>
              <a:ea typeface="Constantia"/>
              <a:cs typeface="Constantia"/>
              <a:sym typeface="Constantia"/>
            </a:endParaRPr>
          </a:p>
          <a:p>
            <a:pPr marL="214312" marR="0" lvl="0" indent="-214312" algn="l" rtl="0">
              <a:spcBef>
                <a:spcPts val="0"/>
              </a:spcBef>
              <a:spcAft>
                <a:spcPts val="0"/>
              </a:spcAft>
              <a:buClr>
                <a:schemeClr val="dk1"/>
              </a:buClr>
              <a:buSzPts val="2800"/>
              <a:buFont typeface="Constantia"/>
              <a:buChar char="•"/>
            </a:pPr>
            <a:r>
              <a:rPr lang="en-US" sz="2800">
                <a:solidFill>
                  <a:schemeClr val="dk1"/>
                </a:solidFill>
                <a:latin typeface="Constantia"/>
                <a:ea typeface="Constantia"/>
                <a:cs typeface="Constantia"/>
                <a:sym typeface="Constantia"/>
              </a:rPr>
              <a:t>Late 2021</a:t>
            </a:r>
            <a:endParaRPr sz="2800">
              <a:solidFill>
                <a:schemeClr val="dk1"/>
              </a:solidFill>
              <a:latin typeface="Constantia"/>
              <a:ea typeface="Constantia"/>
              <a:cs typeface="Constantia"/>
              <a:sym typeface="Constantia"/>
            </a:endParaRPr>
          </a:p>
          <a:p>
            <a:pPr marL="214312" marR="0" lvl="0" indent="-214312" algn="l" rtl="0">
              <a:spcBef>
                <a:spcPts val="0"/>
              </a:spcBef>
              <a:spcAft>
                <a:spcPts val="0"/>
              </a:spcAft>
              <a:buClr>
                <a:schemeClr val="dk1"/>
              </a:buClr>
              <a:buSzPts val="2800"/>
              <a:buFont typeface="Constantia"/>
              <a:buChar char="•"/>
            </a:pPr>
            <a:r>
              <a:rPr lang="en-US" sz="2800">
                <a:solidFill>
                  <a:schemeClr val="dk1"/>
                </a:solidFill>
                <a:latin typeface="Constantia"/>
                <a:ea typeface="Constantia"/>
                <a:cs typeface="Constantia"/>
                <a:sym typeface="Constantia"/>
              </a:rPr>
              <a:t>2022</a:t>
            </a:r>
            <a:endParaRPr sz="2800">
              <a:solidFill>
                <a:schemeClr val="dk1"/>
              </a:solidFill>
              <a:latin typeface="Constantia"/>
              <a:ea typeface="Constantia"/>
              <a:cs typeface="Constantia"/>
              <a:sym typeface="Constantia"/>
            </a:endParaRPr>
          </a:p>
          <a:p>
            <a:pPr marL="214312" marR="0" lvl="0" indent="-214312" algn="l" rtl="0">
              <a:spcBef>
                <a:spcPts val="0"/>
              </a:spcBef>
              <a:spcAft>
                <a:spcPts val="0"/>
              </a:spcAft>
              <a:buClr>
                <a:schemeClr val="dk1"/>
              </a:buClr>
              <a:buSzPts val="2800"/>
              <a:buFont typeface="Constantia"/>
              <a:buChar char="•"/>
            </a:pPr>
            <a:r>
              <a:rPr lang="en-US" sz="2800">
                <a:solidFill>
                  <a:schemeClr val="dk1"/>
                </a:solidFill>
                <a:latin typeface="Constantia"/>
                <a:ea typeface="Constantia"/>
                <a:cs typeface="Constantia"/>
                <a:sym typeface="Constantia"/>
              </a:rPr>
              <a:t>2023 or beyond</a:t>
            </a:r>
            <a:endParaRPr sz="2800">
              <a:solidFill>
                <a:schemeClr val="dk1"/>
              </a:solidFill>
              <a:latin typeface="Constantia"/>
              <a:ea typeface="Constantia"/>
              <a:cs typeface="Constantia"/>
              <a:sym typeface="Constantia"/>
            </a:endParaRPr>
          </a:p>
          <a:p>
            <a:pPr marL="214312" marR="0" lvl="0" indent="-214312" algn="l" rtl="0">
              <a:spcBef>
                <a:spcPts val="0"/>
              </a:spcBef>
              <a:spcAft>
                <a:spcPts val="0"/>
              </a:spcAft>
              <a:buClr>
                <a:schemeClr val="dk1"/>
              </a:buClr>
              <a:buSzPts val="2800"/>
              <a:buFont typeface="Constantia"/>
              <a:buChar char="•"/>
            </a:pPr>
            <a:r>
              <a:rPr lang="en-US" sz="2800">
                <a:solidFill>
                  <a:schemeClr val="dk1"/>
                </a:solidFill>
                <a:latin typeface="Constantia"/>
                <a:ea typeface="Constantia"/>
                <a:cs typeface="Constantia"/>
                <a:sym typeface="Constantia"/>
              </a:rPr>
              <a:t>It may never reach pre-pandemic levels	</a:t>
            </a:r>
            <a:endParaRPr sz="2800">
              <a:solidFill>
                <a:schemeClr val="dk1"/>
              </a:solidFill>
              <a:latin typeface="Constantia"/>
              <a:ea typeface="Constantia"/>
              <a:cs typeface="Constantia"/>
              <a:sym typeface="Constantia"/>
            </a:endParaRPr>
          </a:p>
        </p:txBody>
      </p:sp>
    </p:spTree>
    <p:extLst>
      <p:ext uri="{BB962C8B-B14F-4D97-AF65-F5344CB8AC3E}">
        <p14:creationId xmlns:p14="http://schemas.microsoft.com/office/powerpoint/2010/main" val="1027668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1A78-D69F-874F-953B-879B338D8561}"/>
              </a:ext>
            </a:extLst>
          </p:cNvPr>
          <p:cNvSpPr>
            <a:spLocks noGrp="1"/>
          </p:cNvSpPr>
          <p:nvPr>
            <p:ph type="title"/>
          </p:nvPr>
        </p:nvSpPr>
        <p:spPr>
          <a:xfrm>
            <a:off x="285304" y="41813"/>
            <a:ext cx="11906696" cy="825722"/>
          </a:xfrm>
        </p:spPr>
        <p:txBody>
          <a:bodyPr>
            <a:noAutofit/>
          </a:bodyPr>
          <a:lstStyle/>
          <a:p>
            <a:r>
              <a:rPr lang="en-US" dirty="0">
                <a:latin typeface="Copperplate" panose="02000504000000020004" pitchFamily="2" charset="77"/>
              </a:rPr>
              <a:t>Nonresidential Construction Spending: 2021 Forecast</a:t>
            </a:r>
            <a:endParaRPr lang="en-US" b="0" dirty="0">
              <a:latin typeface="Copperplate" panose="02000504000000020004" pitchFamily="2" charset="77"/>
            </a:endParaRPr>
          </a:p>
        </p:txBody>
      </p:sp>
      <p:sp>
        <p:nvSpPr>
          <p:cNvPr id="3" name="Text Placeholder 2">
            <a:extLst>
              <a:ext uri="{FF2B5EF4-FFF2-40B4-BE49-F238E27FC236}">
                <a16:creationId xmlns:a16="http://schemas.microsoft.com/office/drawing/2014/main" id="{3BA857C3-2CA0-1B44-9E11-36F09DD91432}"/>
              </a:ext>
            </a:extLst>
          </p:cNvPr>
          <p:cNvSpPr>
            <a:spLocks noGrp="1"/>
          </p:cNvSpPr>
          <p:nvPr>
            <p:ph type="body" sz="quarter" idx="10"/>
          </p:nvPr>
        </p:nvSpPr>
        <p:spPr>
          <a:xfrm>
            <a:off x="0" y="6599858"/>
            <a:ext cx="3547242" cy="216329"/>
          </a:xfrm>
        </p:spPr>
        <p:txBody>
          <a:bodyPr/>
          <a:lstStyle/>
          <a:p>
            <a:r>
              <a:rPr lang="en-US" dirty="0"/>
              <a:t>Source: U.S. Census Bureau, Sage</a:t>
            </a:r>
          </a:p>
        </p:txBody>
      </p:sp>
      <p:graphicFrame>
        <p:nvGraphicFramePr>
          <p:cNvPr id="4" name="Table 3">
            <a:extLst>
              <a:ext uri="{FF2B5EF4-FFF2-40B4-BE49-F238E27FC236}">
                <a16:creationId xmlns:a16="http://schemas.microsoft.com/office/drawing/2014/main" id="{0164D192-2F71-46B9-A070-913ECEFDED23}"/>
              </a:ext>
            </a:extLst>
          </p:cNvPr>
          <p:cNvGraphicFramePr>
            <a:graphicFrameLocks noGrp="1"/>
          </p:cNvGraphicFramePr>
          <p:nvPr/>
        </p:nvGraphicFramePr>
        <p:xfrm>
          <a:off x="661554" y="1007166"/>
          <a:ext cx="10868893" cy="5155096"/>
        </p:xfrm>
        <a:graphic>
          <a:graphicData uri="http://schemas.openxmlformats.org/drawingml/2006/table">
            <a:tbl>
              <a:tblPr>
                <a:tableStyleId>{5940675A-B579-460E-94D1-54222C63F5DA}</a:tableStyleId>
              </a:tblPr>
              <a:tblGrid>
                <a:gridCol w="4242758">
                  <a:extLst>
                    <a:ext uri="{9D8B030D-6E8A-4147-A177-3AD203B41FA5}">
                      <a16:colId xmlns:a16="http://schemas.microsoft.com/office/drawing/2014/main" val="3981087167"/>
                    </a:ext>
                  </a:extLst>
                </a:gridCol>
                <a:gridCol w="1528847">
                  <a:extLst>
                    <a:ext uri="{9D8B030D-6E8A-4147-A177-3AD203B41FA5}">
                      <a16:colId xmlns:a16="http://schemas.microsoft.com/office/drawing/2014/main" val="696653416"/>
                    </a:ext>
                  </a:extLst>
                </a:gridCol>
                <a:gridCol w="1528847">
                  <a:extLst>
                    <a:ext uri="{9D8B030D-6E8A-4147-A177-3AD203B41FA5}">
                      <a16:colId xmlns:a16="http://schemas.microsoft.com/office/drawing/2014/main" val="3025279238"/>
                    </a:ext>
                  </a:extLst>
                </a:gridCol>
                <a:gridCol w="1528847">
                  <a:extLst>
                    <a:ext uri="{9D8B030D-6E8A-4147-A177-3AD203B41FA5}">
                      <a16:colId xmlns:a16="http://schemas.microsoft.com/office/drawing/2014/main" val="3204737129"/>
                    </a:ext>
                  </a:extLst>
                </a:gridCol>
                <a:gridCol w="2039594">
                  <a:extLst>
                    <a:ext uri="{9D8B030D-6E8A-4147-A177-3AD203B41FA5}">
                      <a16:colId xmlns:a16="http://schemas.microsoft.com/office/drawing/2014/main" val="1944414344"/>
                    </a:ext>
                  </a:extLst>
                </a:gridCol>
              </a:tblGrid>
              <a:tr h="533765">
                <a:tc>
                  <a:txBody>
                    <a:bodyPr/>
                    <a:lstStyle/>
                    <a:p>
                      <a:pPr algn="ctr" fontAlgn="b"/>
                      <a:r>
                        <a:rPr lang="en-US" sz="1650" b="1" i="0" u="none" strike="noStrike" dirty="0">
                          <a:solidFill>
                            <a:schemeClr val="bg1"/>
                          </a:solidFill>
                          <a:effectLst/>
                          <a:latin typeface="Verdana" panose="020B0604030504040204" pitchFamily="34" charset="0"/>
                          <a:ea typeface="Verdana" panose="020B0604030504040204" pitchFamily="34" charset="0"/>
                        </a:rPr>
                        <a:t>$ Millions</a:t>
                      </a:r>
                    </a:p>
                  </a:txBody>
                  <a:tcPr marL="9525" marR="9525" marT="9525"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ctr" fontAlgn="b"/>
                      <a:r>
                        <a:rPr lang="en-US" sz="1650" b="1" u="none" strike="noStrike" dirty="0">
                          <a:solidFill>
                            <a:schemeClr val="bg1"/>
                          </a:solidFill>
                          <a:effectLst/>
                          <a:latin typeface="Verdana" panose="020B0604030504040204" pitchFamily="34" charset="0"/>
                          <a:ea typeface="Verdana" panose="020B0604030504040204" pitchFamily="34" charset="0"/>
                        </a:rPr>
                        <a:t>2019</a:t>
                      </a:r>
                      <a:endParaRPr lang="en-US" sz="1650" b="1" i="0" u="none" strike="noStrike" dirty="0">
                        <a:solidFill>
                          <a:schemeClr val="bg1"/>
                        </a:solidFill>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ctr" fontAlgn="b"/>
                      <a:r>
                        <a:rPr lang="en-US" sz="1650" b="1" u="none" strike="noStrike" dirty="0">
                          <a:solidFill>
                            <a:schemeClr val="bg1"/>
                          </a:solidFill>
                          <a:effectLst/>
                          <a:latin typeface="Verdana" panose="020B0604030504040204" pitchFamily="34" charset="0"/>
                          <a:ea typeface="Verdana" panose="020B0604030504040204" pitchFamily="34" charset="0"/>
                        </a:rPr>
                        <a:t>2020</a:t>
                      </a:r>
                      <a:endParaRPr lang="en-US" sz="1650" b="1" i="0" u="none" strike="noStrike" dirty="0">
                        <a:solidFill>
                          <a:schemeClr val="bg1"/>
                        </a:solidFill>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ctr" fontAlgn="b"/>
                      <a:r>
                        <a:rPr lang="en-US" sz="1650" b="1" u="none" strike="noStrike" dirty="0">
                          <a:solidFill>
                            <a:schemeClr val="bg1"/>
                          </a:solidFill>
                          <a:effectLst/>
                          <a:latin typeface="Verdana" panose="020B0604030504040204" pitchFamily="34" charset="0"/>
                          <a:ea typeface="Verdana" panose="020B0604030504040204" pitchFamily="34" charset="0"/>
                        </a:rPr>
                        <a:t>2021 Forecast</a:t>
                      </a:r>
                      <a:endParaRPr lang="en-US" sz="1650" b="1" i="0" u="none" strike="noStrike" dirty="0">
                        <a:solidFill>
                          <a:schemeClr val="bg1"/>
                        </a:solidFill>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rgbClr val="002060"/>
                    </a:solidFill>
                  </a:tcPr>
                </a:tc>
                <a:tc>
                  <a:txBody>
                    <a:bodyPr/>
                    <a:lstStyle/>
                    <a:p>
                      <a:pPr algn="ctr" fontAlgn="b"/>
                      <a:r>
                        <a:rPr lang="en-US" sz="1650" b="1" u="none" strike="noStrike" dirty="0">
                          <a:solidFill>
                            <a:schemeClr val="bg1"/>
                          </a:solidFill>
                          <a:effectLst/>
                          <a:latin typeface="Verdana" panose="020B0604030504040204" pitchFamily="34" charset="0"/>
                          <a:ea typeface="Verdana" panose="020B0604030504040204" pitchFamily="34" charset="0"/>
                        </a:rPr>
                        <a:t>2020-21</a:t>
                      </a:r>
                      <a:br>
                        <a:rPr lang="en-US" sz="1650" b="1" u="none" strike="noStrike" dirty="0">
                          <a:solidFill>
                            <a:schemeClr val="bg1"/>
                          </a:solidFill>
                          <a:effectLst/>
                          <a:latin typeface="Verdana" panose="020B0604030504040204" pitchFamily="34" charset="0"/>
                          <a:ea typeface="Verdana" panose="020B0604030504040204" pitchFamily="34" charset="0"/>
                        </a:rPr>
                      </a:br>
                      <a:r>
                        <a:rPr lang="en-US" sz="1650" b="1" u="none" strike="noStrike" dirty="0">
                          <a:solidFill>
                            <a:schemeClr val="bg1"/>
                          </a:solidFill>
                          <a:effectLst/>
                          <a:latin typeface="Verdana" panose="020B0604030504040204" pitchFamily="34" charset="0"/>
                          <a:ea typeface="Verdana" panose="020B0604030504040204" pitchFamily="34" charset="0"/>
                        </a:rPr>
                        <a:t>% Change</a:t>
                      </a:r>
                      <a:endParaRPr lang="en-US" sz="1650" b="1" i="0" u="none" strike="noStrike" dirty="0">
                        <a:solidFill>
                          <a:schemeClr val="bg1"/>
                        </a:solidFill>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rgbClr val="002060"/>
                    </a:solidFill>
                  </a:tcPr>
                </a:tc>
                <a:extLst>
                  <a:ext uri="{0D108BD9-81ED-4DB2-BD59-A6C34878D82A}">
                    <a16:rowId xmlns:a16="http://schemas.microsoft.com/office/drawing/2014/main" val="1148880875"/>
                  </a:ext>
                </a:extLst>
              </a:tr>
              <a:tr h="271843">
                <a:tc>
                  <a:txBody>
                    <a:bodyPr/>
                    <a:lstStyle/>
                    <a:p>
                      <a:pPr algn="l" fontAlgn="b"/>
                      <a:r>
                        <a:rPr lang="en-US" sz="1650" u="none" strike="noStrike" dirty="0">
                          <a:effectLst/>
                          <a:latin typeface="Verdana" panose="020B0604030504040204" pitchFamily="34" charset="0"/>
                          <a:ea typeface="Verdana" panose="020B0604030504040204" pitchFamily="34" charset="0"/>
                        </a:rPr>
                        <a:t>    Lodging</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$33,072</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$28,604</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$24,771</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650" u="none" strike="noStrike">
                          <a:effectLst/>
                          <a:latin typeface="Verdana" panose="020B0604030504040204" pitchFamily="34" charset="0"/>
                          <a:ea typeface="Verdana" panose="020B0604030504040204" pitchFamily="34" charset="0"/>
                        </a:rPr>
                        <a:t>-13.4%</a:t>
                      </a:r>
                      <a:endParaRPr lang="en-US" sz="165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4180710612"/>
                  </a:ext>
                </a:extLst>
              </a:tr>
              <a:tr h="271843">
                <a:tc>
                  <a:txBody>
                    <a:bodyPr/>
                    <a:lstStyle/>
                    <a:p>
                      <a:pPr algn="l" fontAlgn="b"/>
                      <a:r>
                        <a:rPr lang="en-US" sz="1650" u="none" strike="noStrike" dirty="0">
                          <a:effectLst/>
                          <a:latin typeface="Verdana" panose="020B0604030504040204" pitchFamily="34" charset="0"/>
                          <a:ea typeface="Verdana" panose="020B0604030504040204" pitchFamily="34" charset="0"/>
                        </a:rPr>
                        <a:t>    Office</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$84,863</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$81,148</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$76,117</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650" u="none" strike="noStrike" dirty="0">
                          <a:effectLst/>
                          <a:latin typeface="Verdana" panose="020B0604030504040204" pitchFamily="34" charset="0"/>
                          <a:ea typeface="Verdana" panose="020B0604030504040204" pitchFamily="34" charset="0"/>
                        </a:rPr>
                        <a:t>-6.2%</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64896980"/>
                  </a:ext>
                </a:extLst>
              </a:tr>
              <a:tr h="271843">
                <a:tc>
                  <a:txBody>
                    <a:bodyPr/>
                    <a:lstStyle/>
                    <a:p>
                      <a:pPr algn="l" fontAlgn="b"/>
                      <a:r>
                        <a:rPr lang="en-US" sz="1650" u="none" strike="noStrike" dirty="0">
                          <a:effectLst/>
                          <a:latin typeface="Verdana" panose="020B0604030504040204" pitchFamily="34" charset="0"/>
                          <a:ea typeface="Verdana" panose="020B0604030504040204" pitchFamily="34" charset="0"/>
                        </a:rPr>
                        <a:t>    Commercial</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$80,434</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$83,656</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$87,002</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650" u="none" strike="noStrike">
                          <a:effectLst/>
                          <a:latin typeface="Verdana" panose="020B0604030504040204" pitchFamily="34" charset="0"/>
                          <a:ea typeface="Verdana" panose="020B0604030504040204" pitchFamily="34" charset="0"/>
                        </a:rPr>
                        <a:t>4.0%</a:t>
                      </a:r>
                      <a:endParaRPr lang="en-US" sz="165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858230683"/>
                  </a:ext>
                </a:extLst>
              </a:tr>
              <a:tr h="271843">
                <a:tc>
                  <a:txBody>
                    <a:bodyPr/>
                    <a:lstStyle/>
                    <a:p>
                      <a:pPr algn="l" fontAlgn="b"/>
                      <a:r>
                        <a:rPr lang="en-US" sz="1650" u="none" strike="noStrike" dirty="0">
                          <a:effectLst/>
                          <a:latin typeface="Verdana" panose="020B0604030504040204" pitchFamily="34" charset="0"/>
                          <a:ea typeface="Verdana" panose="020B0604030504040204" pitchFamily="34" charset="0"/>
                        </a:rPr>
                        <a:t>    Health care </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$45,560</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$47,574</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$49,715</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650" u="none" strike="noStrike" dirty="0">
                          <a:effectLst/>
                          <a:latin typeface="Verdana" panose="020B0604030504040204" pitchFamily="34" charset="0"/>
                          <a:ea typeface="Verdana" panose="020B0604030504040204" pitchFamily="34" charset="0"/>
                        </a:rPr>
                        <a:t>4.5%</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69514209"/>
                  </a:ext>
                </a:extLst>
              </a:tr>
              <a:tr h="271843">
                <a:tc>
                  <a:txBody>
                    <a:bodyPr/>
                    <a:lstStyle/>
                    <a:p>
                      <a:pPr algn="l" fontAlgn="b"/>
                      <a:r>
                        <a:rPr lang="en-US" sz="1650" u="none" strike="noStrike">
                          <a:effectLst/>
                          <a:latin typeface="Verdana" panose="020B0604030504040204" pitchFamily="34" charset="0"/>
                          <a:ea typeface="Verdana" panose="020B0604030504040204" pitchFamily="34" charset="0"/>
                        </a:rPr>
                        <a:t>    Educational</a:t>
                      </a:r>
                      <a:endParaRPr lang="en-US" sz="165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$105,375</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$104,521</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$107,030</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650" u="none" strike="noStrike">
                          <a:effectLst/>
                          <a:latin typeface="Verdana" panose="020B0604030504040204" pitchFamily="34" charset="0"/>
                          <a:ea typeface="Verdana" panose="020B0604030504040204" pitchFamily="34" charset="0"/>
                        </a:rPr>
                        <a:t>2.4%</a:t>
                      </a:r>
                      <a:endParaRPr lang="en-US" sz="165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773186005"/>
                  </a:ext>
                </a:extLst>
              </a:tr>
              <a:tr h="271843">
                <a:tc>
                  <a:txBody>
                    <a:bodyPr/>
                    <a:lstStyle/>
                    <a:p>
                      <a:pPr algn="l" fontAlgn="b"/>
                      <a:r>
                        <a:rPr lang="en-US" sz="1650" u="none" strike="noStrike" dirty="0">
                          <a:effectLst/>
                          <a:latin typeface="Verdana" panose="020B0604030504040204" pitchFamily="34" charset="0"/>
                          <a:ea typeface="Verdana" panose="020B0604030504040204" pitchFamily="34" charset="0"/>
                        </a:rPr>
                        <a:t>    Religious</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$3,544</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$3,159</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$2,815</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650" u="none" strike="noStrike" dirty="0">
                          <a:effectLst/>
                          <a:latin typeface="Verdana" panose="020B0604030504040204" pitchFamily="34" charset="0"/>
                          <a:ea typeface="Verdana" panose="020B0604030504040204" pitchFamily="34" charset="0"/>
                        </a:rPr>
                        <a:t>-10.9%</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93814294"/>
                  </a:ext>
                </a:extLst>
              </a:tr>
              <a:tr h="271843">
                <a:tc>
                  <a:txBody>
                    <a:bodyPr/>
                    <a:lstStyle/>
                    <a:p>
                      <a:pPr algn="l" fontAlgn="b"/>
                      <a:r>
                        <a:rPr lang="en-US" sz="1650" u="none" strike="noStrike">
                          <a:effectLst/>
                          <a:latin typeface="Verdana" panose="020B0604030504040204" pitchFamily="34" charset="0"/>
                          <a:ea typeface="Verdana" panose="020B0604030504040204" pitchFamily="34" charset="0"/>
                        </a:rPr>
                        <a:t>    Public safety</a:t>
                      </a:r>
                      <a:endParaRPr lang="en-US" sz="165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$10,530</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$15,083</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$16,772</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650" u="none" strike="noStrike" dirty="0">
                          <a:effectLst/>
                          <a:latin typeface="Verdana" panose="020B0604030504040204" pitchFamily="34" charset="0"/>
                          <a:ea typeface="Verdana" panose="020B0604030504040204" pitchFamily="34" charset="0"/>
                        </a:rPr>
                        <a:t>11.2%</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2718378701"/>
                  </a:ext>
                </a:extLst>
              </a:tr>
              <a:tr h="271843">
                <a:tc>
                  <a:txBody>
                    <a:bodyPr/>
                    <a:lstStyle/>
                    <a:p>
                      <a:pPr algn="l" fontAlgn="b"/>
                      <a:r>
                        <a:rPr lang="en-US" sz="1650" u="none" strike="noStrike" dirty="0">
                          <a:effectLst/>
                          <a:latin typeface="Verdana" panose="020B0604030504040204" pitchFamily="34" charset="0"/>
                          <a:ea typeface="Verdana" panose="020B0604030504040204" pitchFamily="34" charset="0"/>
                        </a:rPr>
                        <a:t>    Amusement and recreation</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$28,804</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$26,882</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$24,731</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650" u="none" strike="noStrike" dirty="0">
                          <a:effectLst/>
                          <a:latin typeface="Verdana" panose="020B0604030504040204" pitchFamily="34" charset="0"/>
                          <a:ea typeface="Verdana" panose="020B0604030504040204" pitchFamily="34" charset="0"/>
                        </a:rPr>
                        <a:t>-8.0%</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05906723"/>
                  </a:ext>
                </a:extLst>
              </a:tr>
              <a:tr h="271843">
                <a:tc>
                  <a:txBody>
                    <a:bodyPr/>
                    <a:lstStyle/>
                    <a:p>
                      <a:pPr algn="l" fontAlgn="b"/>
                      <a:r>
                        <a:rPr lang="en-US" sz="1650" u="none" strike="noStrike">
                          <a:effectLst/>
                          <a:latin typeface="Verdana" panose="020B0604030504040204" pitchFamily="34" charset="0"/>
                          <a:ea typeface="Verdana" panose="020B0604030504040204" pitchFamily="34" charset="0"/>
                        </a:rPr>
                        <a:t>    Transportation</a:t>
                      </a:r>
                      <a:endParaRPr lang="en-US" sz="165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$57,156</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$56,642</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$57,265</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650" u="none" strike="noStrike" dirty="0">
                          <a:effectLst/>
                          <a:latin typeface="Verdana" panose="020B0604030504040204" pitchFamily="34" charset="0"/>
                          <a:ea typeface="Verdana" panose="020B0604030504040204" pitchFamily="34" charset="0"/>
                        </a:rPr>
                        <a:t>1.1%</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4112617023"/>
                  </a:ext>
                </a:extLst>
              </a:tr>
              <a:tr h="271843">
                <a:tc>
                  <a:txBody>
                    <a:bodyPr/>
                    <a:lstStyle/>
                    <a:p>
                      <a:pPr algn="l" fontAlgn="b"/>
                      <a:r>
                        <a:rPr lang="en-US" sz="1650" u="none" strike="noStrike" dirty="0">
                          <a:effectLst/>
                          <a:latin typeface="Verdana" panose="020B0604030504040204" pitchFamily="34" charset="0"/>
                          <a:ea typeface="Verdana" panose="020B0604030504040204" pitchFamily="34" charset="0"/>
                        </a:rPr>
                        <a:t>    Communication</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$22,245</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$22,686</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$23,503</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650" u="none" strike="noStrike" dirty="0">
                          <a:effectLst/>
                          <a:latin typeface="Verdana" panose="020B0604030504040204" pitchFamily="34" charset="0"/>
                          <a:ea typeface="Verdana" panose="020B0604030504040204" pitchFamily="34" charset="0"/>
                        </a:rPr>
                        <a:t>3.6%</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4592232"/>
                  </a:ext>
                </a:extLst>
              </a:tr>
              <a:tr h="271843">
                <a:tc>
                  <a:txBody>
                    <a:bodyPr/>
                    <a:lstStyle/>
                    <a:p>
                      <a:pPr algn="l" fontAlgn="b"/>
                      <a:r>
                        <a:rPr lang="en-US" sz="1650" u="none" strike="noStrike">
                          <a:effectLst/>
                          <a:latin typeface="Verdana" panose="020B0604030504040204" pitchFamily="34" charset="0"/>
                          <a:ea typeface="Verdana" panose="020B0604030504040204" pitchFamily="34" charset="0"/>
                        </a:rPr>
                        <a:t>    Power</a:t>
                      </a:r>
                      <a:endParaRPr lang="en-US" sz="165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$113,886</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$119,071</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$124,548</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650" u="none" strike="noStrike" dirty="0">
                          <a:effectLst/>
                          <a:latin typeface="Verdana" panose="020B0604030504040204" pitchFamily="34" charset="0"/>
                          <a:ea typeface="Verdana" panose="020B0604030504040204" pitchFamily="34" charset="0"/>
                        </a:rPr>
                        <a:t>4.6%</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3395944801"/>
                  </a:ext>
                </a:extLst>
              </a:tr>
              <a:tr h="271843">
                <a:tc>
                  <a:txBody>
                    <a:bodyPr/>
                    <a:lstStyle/>
                    <a:p>
                      <a:pPr algn="l" fontAlgn="b"/>
                      <a:r>
                        <a:rPr lang="en-US" sz="1650" u="none" strike="noStrike" dirty="0">
                          <a:effectLst/>
                          <a:latin typeface="Verdana" panose="020B0604030504040204" pitchFamily="34" charset="0"/>
                          <a:ea typeface="Verdana" panose="020B0604030504040204" pitchFamily="34" charset="0"/>
                        </a:rPr>
                        <a:t>    Highway and street </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$97,559</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$99,716</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$105,799</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650" u="none" strike="noStrike" dirty="0">
                          <a:effectLst/>
                          <a:latin typeface="Verdana" panose="020B0604030504040204" pitchFamily="34" charset="0"/>
                          <a:ea typeface="Verdana" panose="020B0604030504040204" pitchFamily="34" charset="0"/>
                        </a:rPr>
                        <a:t>6.1%</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86871602"/>
                  </a:ext>
                </a:extLst>
              </a:tr>
              <a:tr h="271843">
                <a:tc>
                  <a:txBody>
                    <a:bodyPr/>
                    <a:lstStyle/>
                    <a:p>
                      <a:pPr algn="l" fontAlgn="b"/>
                      <a:r>
                        <a:rPr lang="en-US" sz="1650" u="none" strike="noStrike">
                          <a:effectLst/>
                          <a:latin typeface="Verdana" panose="020B0604030504040204" pitchFamily="34" charset="0"/>
                          <a:ea typeface="Verdana" panose="020B0604030504040204" pitchFamily="34" charset="0"/>
                        </a:rPr>
                        <a:t>    Sewage and waste disposal </a:t>
                      </a:r>
                      <a:endParaRPr lang="en-US" sz="165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$26,090</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$26,666</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$27,759</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650" u="none" strike="noStrike" dirty="0">
                          <a:effectLst/>
                          <a:latin typeface="Verdana" panose="020B0604030504040204" pitchFamily="34" charset="0"/>
                          <a:ea typeface="Verdana" panose="020B0604030504040204" pitchFamily="34" charset="0"/>
                        </a:rPr>
                        <a:t>4.1%</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129924841"/>
                  </a:ext>
                </a:extLst>
              </a:tr>
              <a:tr h="271843">
                <a:tc>
                  <a:txBody>
                    <a:bodyPr/>
                    <a:lstStyle/>
                    <a:p>
                      <a:pPr algn="l" fontAlgn="b"/>
                      <a:r>
                        <a:rPr lang="en-US" sz="1650" u="none" strike="noStrike" dirty="0">
                          <a:effectLst/>
                          <a:latin typeface="Verdana" panose="020B0604030504040204" pitchFamily="34" charset="0"/>
                          <a:ea typeface="Verdana" panose="020B0604030504040204" pitchFamily="34" charset="0"/>
                        </a:rPr>
                        <a:t>    Water supply </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$15,883</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$18,510</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$19,869</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650" u="none" strike="noStrike" dirty="0">
                          <a:effectLst/>
                          <a:latin typeface="Verdana" panose="020B0604030504040204" pitchFamily="34" charset="0"/>
                          <a:ea typeface="Verdana" panose="020B0604030504040204" pitchFamily="34" charset="0"/>
                        </a:rPr>
                        <a:t>7.3%</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81198624"/>
                  </a:ext>
                </a:extLst>
              </a:tr>
              <a:tr h="271843">
                <a:tc>
                  <a:txBody>
                    <a:bodyPr/>
                    <a:lstStyle/>
                    <a:p>
                      <a:pPr algn="l" fontAlgn="b"/>
                      <a:r>
                        <a:rPr lang="en-US" sz="1650" u="none" strike="noStrike">
                          <a:effectLst/>
                          <a:latin typeface="Verdana" panose="020B0604030504040204" pitchFamily="34" charset="0"/>
                          <a:ea typeface="Verdana" panose="020B0604030504040204" pitchFamily="34" charset="0"/>
                        </a:rPr>
                        <a:t>    Conservation and development </a:t>
                      </a:r>
                      <a:endParaRPr lang="en-US" sz="1650" b="0" i="0" u="none" strike="noStrike">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$9,129</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a:solidFill>
                            <a:srgbClr val="000000"/>
                          </a:solidFill>
                          <a:effectLst/>
                          <a:latin typeface="Verdana" panose="020B0604030504040204" pitchFamily="34" charset="0"/>
                          <a:ea typeface="Verdana" panose="020B0604030504040204" pitchFamily="34" charset="0"/>
                        </a:rPr>
                        <a:t>$8,358</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$8,609</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650" u="none" strike="noStrike" dirty="0">
                          <a:effectLst/>
                          <a:latin typeface="Verdana" panose="020B0604030504040204" pitchFamily="34" charset="0"/>
                          <a:ea typeface="Verdana" panose="020B0604030504040204" pitchFamily="34" charset="0"/>
                        </a:rPr>
                        <a:t>3.0%</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3715629624"/>
                  </a:ext>
                </a:extLst>
              </a:tr>
              <a:tr h="271843">
                <a:tc>
                  <a:txBody>
                    <a:bodyPr/>
                    <a:lstStyle/>
                    <a:p>
                      <a:pPr algn="l" fontAlgn="b"/>
                      <a:r>
                        <a:rPr lang="en-US" sz="1650" u="none" strike="noStrike" dirty="0">
                          <a:effectLst/>
                          <a:latin typeface="Verdana" panose="020B0604030504040204" pitchFamily="34" charset="0"/>
                          <a:ea typeface="Verdana" panose="020B0604030504040204" pitchFamily="34" charset="0"/>
                        </a:rPr>
                        <a:t>    Manufacturing</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$80,080</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$71,589</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500" b="0" i="0" u="none" strike="noStrike" dirty="0">
                          <a:solidFill>
                            <a:srgbClr val="000000"/>
                          </a:solidFill>
                          <a:effectLst/>
                          <a:latin typeface="Verdana" panose="020B0604030504040204" pitchFamily="34" charset="0"/>
                          <a:ea typeface="Verdana" panose="020B0604030504040204" pitchFamily="34" charset="0"/>
                        </a:rPr>
                        <a:t>$76,242</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tc>
                  <a:txBody>
                    <a:bodyPr/>
                    <a:lstStyle/>
                    <a:p>
                      <a:pPr algn="r" fontAlgn="b"/>
                      <a:r>
                        <a:rPr lang="en-US" sz="1650" u="none" strike="noStrike" dirty="0">
                          <a:effectLst/>
                          <a:latin typeface="Verdana" panose="020B0604030504040204" pitchFamily="34" charset="0"/>
                          <a:ea typeface="Verdana" panose="020B0604030504040204" pitchFamily="34" charset="0"/>
                        </a:rPr>
                        <a:t>6.5%</a:t>
                      </a:r>
                      <a:endParaRPr lang="en-US" sz="1650" b="0"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54983233"/>
                  </a:ext>
                </a:extLst>
              </a:tr>
              <a:tr h="271843">
                <a:tc>
                  <a:txBody>
                    <a:bodyPr/>
                    <a:lstStyle/>
                    <a:p>
                      <a:pPr algn="l" fontAlgn="b"/>
                      <a:r>
                        <a:rPr lang="en-US" sz="1650" b="1" u="none" strike="noStrike" dirty="0">
                          <a:effectLst/>
                          <a:latin typeface="Verdana" panose="020B0604030504040204" pitchFamily="34" charset="0"/>
                          <a:ea typeface="Verdana" panose="020B0604030504040204" pitchFamily="34" charset="0"/>
                        </a:rPr>
                        <a:t>Total Nonresidential</a:t>
                      </a:r>
                      <a:endParaRPr lang="en-US" sz="165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Verdana" panose="020B0604030504040204" pitchFamily="34" charset="0"/>
                          <a:ea typeface="Verdana" panose="020B0604030504040204" pitchFamily="34" charset="0"/>
                        </a:rPr>
                        <a:t>$814,210</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Verdana" panose="020B0604030504040204" pitchFamily="34" charset="0"/>
                          <a:ea typeface="Verdana" panose="020B0604030504040204" pitchFamily="34" charset="0"/>
                        </a:rPr>
                        <a:t>$813,865</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Verdana" panose="020B0604030504040204" pitchFamily="34" charset="0"/>
                          <a:ea typeface="Verdana" panose="020B0604030504040204" pitchFamily="34" charset="0"/>
                        </a:rPr>
                        <a:t>$832,547</a:t>
                      </a: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tc>
                  <a:txBody>
                    <a:bodyPr/>
                    <a:lstStyle/>
                    <a:p>
                      <a:pPr algn="r" fontAlgn="b"/>
                      <a:r>
                        <a:rPr lang="en-US" sz="1650" b="1" u="none" strike="noStrike" dirty="0">
                          <a:effectLst/>
                          <a:latin typeface="Verdana" panose="020B0604030504040204" pitchFamily="34" charset="0"/>
                          <a:ea typeface="Verdana" panose="020B0604030504040204" pitchFamily="34" charset="0"/>
                        </a:rPr>
                        <a:t>2.3%</a:t>
                      </a:r>
                      <a:endParaRPr lang="en-US" sz="1650" b="1" i="0" u="none" strike="noStrike" dirty="0">
                        <a:solidFill>
                          <a:srgbClr val="000000"/>
                        </a:solidFill>
                        <a:effectLst/>
                        <a:latin typeface="Verdana" panose="020B0604030504040204" pitchFamily="34" charset="0"/>
                        <a:ea typeface="Verdana" panose="020B0604030504040204" pitchFamily="34" charset="0"/>
                      </a:endParaRPr>
                    </a:p>
                  </a:txBody>
                  <a:tcPr marL="9525" marR="9525" marT="9525" marB="0" anchor="b">
                    <a:lnL w="12700" cap="flat" cmpd="sng" algn="ctr">
                      <a:solidFill>
                        <a:schemeClr val="accent1">
                          <a:lumMod val="40000"/>
                          <a:lumOff val="60000"/>
                        </a:schemeClr>
                      </a:solidFill>
                      <a:prstDash val="solid"/>
                      <a:round/>
                      <a:headEnd type="none" w="med" len="med"/>
                      <a:tailEnd type="none" w="med" len="med"/>
                    </a:lnL>
                    <a:lnR w="12700" cap="flat" cmpd="sng" algn="ctr">
                      <a:solidFill>
                        <a:schemeClr val="accent1">
                          <a:lumMod val="40000"/>
                          <a:lumOff val="60000"/>
                        </a:schemeClr>
                      </a:solidFill>
                      <a:prstDash val="solid"/>
                      <a:round/>
                      <a:headEnd type="none" w="med" len="med"/>
                      <a:tailEnd type="none" w="med" len="med"/>
                    </a:lnR>
                    <a:lnT w="12700" cap="flat" cmpd="sng" algn="ctr">
                      <a:solidFill>
                        <a:schemeClr val="accent1">
                          <a:lumMod val="40000"/>
                          <a:lumOff val="60000"/>
                        </a:schemeClr>
                      </a:solidFill>
                      <a:prstDash val="solid"/>
                      <a:round/>
                      <a:headEnd type="none" w="med" len="med"/>
                      <a:tailEnd type="none" w="med" len="med"/>
                    </a:lnT>
                    <a:lnB w="12700" cap="flat" cmpd="sng" algn="ctr">
                      <a:solidFill>
                        <a:schemeClr val="accent1">
                          <a:lumMod val="40000"/>
                          <a:lumOff val="60000"/>
                        </a:schemeClr>
                      </a:solidFill>
                      <a:prstDash val="solid"/>
                      <a:round/>
                      <a:headEnd type="none" w="med" len="med"/>
                      <a:tailEnd type="none" w="med" len="med"/>
                    </a:lnB>
                  </a:tcPr>
                </a:tc>
                <a:extLst>
                  <a:ext uri="{0D108BD9-81ED-4DB2-BD59-A6C34878D82A}">
                    <a16:rowId xmlns:a16="http://schemas.microsoft.com/office/drawing/2014/main" val="712078125"/>
                  </a:ext>
                </a:extLst>
              </a:tr>
            </a:tbl>
          </a:graphicData>
        </a:graphic>
      </p:graphicFrame>
    </p:spTree>
    <p:extLst>
      <p:ext uri="{BB962C8B-B14F-4D97-AF65-F5344CB8AC3E}">
        <p14:creationId xmlns:p14="http://schemas.microsoft.com/office/powerpoint/2010/main" val="2344337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18"/>
          <p:cNvPicPr preferRelativeResize="0"/>
          <p:nvPr/>
        </p:nvPicPr>
        <p:blipFill rotWithShape="1">
          <a:blip r:embed="rId3">
            <a:alphaModFix amt="30000"/>
          </a:blip>
          <a:srcRect b="12602"/>
          <a:stretch/>
        </p:blipFill>
        <p:spPr>
          <a:xfrm>
            <a:off x="0" y="919350"/>
            <a:ext cx="12191996" cy="5938647"/>
          </a:xfrm>
          <a:prstGeom prst="rect">
            <a:avLst/>
          </a:prstGeom>
          <a:noFill/>
          <a:ln>
            <a:noFill/>
          </a:ln>
        </p:spPr>
      </p:pic>
      <p:sp>
        <p:nvSpPr>
          <p:cNvPr id="140" name="Google Shape;140;p18"/>
          <p:cNvSpPr/>
          <p:nvPr/>
        </p:nvSpPr>
        <p:spPr>
          <a:xfrm>
            <a:off x="0" y="5494750"/>
            <a:ext cx="12192000" cy="136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FFFFFF"/>
              </a:highlight>
              <a:uLnTx/>
              <a:uFillTx/>
              <a:latin typeface="Arial"/>
              <a:cs typeface="Arial"/>
              <a:sym typeface="Arial"/>
            </a:endParaRPr>
          </a:p>
        </p:txBody>
      </p:sp>
      <p:sp>
        <p:nvSpPr>
          <p:cNvPr id="141" name="Google Shape;141;p18"/>
          <p:cNvSpPr txBox="1">
            <a:spLocks noGrp="1"/>
          </p:cNvSpPr>
          <p:nvPr>
            <p:ph type="title"/>
          </p:nvPr>
        </p:nvSpPr>
        <p:spPr>
          <a:xfrm>
            <a:off x="285304" y="41553"/>
            <a:ext cx="10515600" cy="82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Q&amp;A</a:t>
            </a:r>
            <a:endParaRPr/>
          </a:p>
        </p:txBody>
      </p:sp>
      <p:sp>
        <p:nvSpPr>
          <p:cNvPr id="142" name="Google Shape;142;p18"/>
          <p:cNvSpPr txBox="1"/>
          <p:nvPr/>
        </p:nvSpPr>
        <p:spPr>
          <a:xfrm>
            <a:off x="218500" y="2704575"/>
            <a:ext cx="6696300" cy="575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Subscribe to </a:t>
            </a:r>
            <a:r>
              <a:rPr kumimoji="0" lang="en-US" sz="1600" b="1" i="1" u="none" strike="noStrike" kern="0" cap="none" spc="0" normalizeH="0" baseline="0" noProof="0">
                <a:ln>
                  <a:noFill/>
                </a:ln>
                <a:solidFill>
                  <a:srgbClr val="000000"/>
                </a:solidFill>
                <a:effectLst/>
                <a:uLnTx/>
                <a:uFillTx/>
                <a:latin typeface="Open Sans"/>
                <a:ea typeface="Open Sans"/>
                <a:cs typeface="Open Sans"/>
                <a:sym typeface="Open Sans"/>
              </a:rPr>
              <a:t>Construction Executive</a:t>
            </a: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 magazine (Print, Digital or Both), </a:t>
            </a:r>
            <a:r>
              <a:rPr kumimoji="0" lang="en-US" sz="1600" b="1" i="1" u="none" strike="noStrike" kern="0" cap="none" spc="0" normalizeH="0" baseline="0" noProof="0">
                <a:ln>
                  <a:noFill/>
                </a:ln>
                <a:solidFill>
                  <a:srgbClr val="000000"/>
                </a:solidFill>
                <a:effectLst/>
                <a:uLnTx/>
                <a:uFillTx/>
                <a:latin typeface="Open Sans"/>
                <a:ea typeface="Open Sans"/>
                <a:cs typeface="Open Sans"/>
                <a:sym typeface="Open Sans"/>
              </a:rPr>
              <a:t>CE</a:t>
            </a: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 Webinars, and </a:t>
            </a:r>
            <a:r>
              <a:rPr kumimoji="0" lang="en-US" sz="1600" b="1" i="1" u="none" strike="noStrike" kern="0" cap="none" spc="0" normalizeH="0" baseline="0" noProof="0">
                <a:ln>
                  <a:noFill/>
                </a:ln>
                <a:solidFill>
                  <a:srgbClr val="000000"/>
                </a:solidFill>
                <a:effectLst/>
                <a:uLnTx/>
                <a:uFillTx/>
                <a:latin typeface="Open Sans"/>
                <a:ea typeface="Open Sans"/>
                <a:cs typeface="Open Sans"/>
                <a:sym typeface="Open Sans"/>
              </a:rPr>
              <a:t>CE This Week</a:t>
            </a: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 all at once.</a:t>
            </a:r>
            <a:endParaRPr kumimoji="0" sz="1600" b="1"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43" name="Google Shape;143;p18">
            <a:hlinkClick r:id="rId4"/>
          </p:cNvPr>
          <p:cNvSpPr/>
          <p:nvPr/>
        </p:nvSpPr>
        <p:spPr>
          <a:xfrm>
            <a:off x="7977950" y="2704575"/>
            <a:ext cx="3413100" cy="654600"/>
          </a:xfrm>
          <a:prstGeom prst="roundRect">
            <a:avLst>
              <a:gd name="adj" fmla="val 24522"/>
            </a:avLst>
          </a:prstGeom>
          <a:solidFill>
            <a:srgbClr val="008DB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ConstructionExec.com/subscribe</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44" name="Google Shape;144;p18"/>
          <p:cNvSpPr txBox="1"/>
          <p:nvPr/>
        </p:nvSpPr>
        <p:spPr>
          <a:xfrm>
            <a:off x="160675" y="4067350"/>
            <a:ext cx="6696300" cy="91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000000"/>
                </a:solidFill>
                <a:effectLst/>
                <a:uLnTx/>
                <a:uFillTx/>
                <a:latin typeface="Open Sans"/>
                <a:ea typeface="Open Sans"/>
                <a:cs typeface="Open Sans"/>
                <a:sym typeface="Open Sans"/>
              </a:rPr>
              <a:t>Subscribe to </a:t>
            </a:r>
            <a:r>
              <a:rPr kumimoji="0" lang="en-US" sz="1500" b="1" i="1" u="none" strike="noStrike" kern="0" cap="none" spc="0" normalizeH="0" baseline="0" noProof="0">
                <a:ln>
                  <a:noFill/>
                </a:ln>
                <a:solidFill>
                  <a:srgbClr val="000000"/>
                </a:solidFill>
                <a:effectLst/>
                <a:uLnTx/>
                <a:uFillTx/>
                <a:latin typeface="Open Sans"/>
                <a:ea typeface="Open Sans"/>
                <a:cs typeface="Open Sans"/>
                <a:sym typeface="Open Sans"/>
              </a:rPr>
              <a:t>CE</a:t>
            </a:r>
            <a:r>
              <a:rPr kumimoji="0" lang="en-US" sz="1500" b="1" i="0" u="none" strike="noStrike" kern="0" cap="none" spc="0" normalizeH="0" baseline="0" noProof="0">
                <a:ln>
                  <a:noFill/>
                </a:ln>
                <a:solidFill>
                  <a:srgbClr val="000000"/>
                </a:solidFill>
                <a:effectLst/>
                <a:uLnTx/>
                <a:uFillTx/>
                <a:latin typeface="Open Sans"/>
                <a:ea typeface="Open Sans"/>
                <a:cs typeface="Open Sans"/>
                <a:sym typeface="Open Sans"/>
              </a:rPr>
              <a:t>’s free weekly customizable newsletter, </a:t>
            </a:r>
            <a:r>
              <a:rPr kumimoji="0" lang="en-US" sz="1500" b="1" i="1" u="none" strike="noStrike" kern="0" cap="none" spc="0" normalizeH="0" baseline="0" noProof="0">
                <a:ln>
                  <a:noFill/>
                </a:ln>
                <a:solidFill>
                  <a:srgbClr val="000000"/>
                </a:solidFill>
                <a:effectLst/>
                <a:uLnTx/>
                <a:uFillTx/>
                <a:latin typeface="Open Sans"/>
                <a:ea typeface="Open Sans"/>
                <a:cs typeface="Open Sans"/>
                <a:sym typeface="Open Sans"/>
              </a:rPr>
              <a:t>CE This Week</a:t>
            </a:r>
            <a:r>
              <a:rPr kumimoji="0" lang="en-US" sz="1500" b="1" i="0" u="none" strike="noStrike" kern="0" cap="none" spc="0" normalizeH="0" baseline="0" noProof="0">
                <a:ln>
                  <a:noFill/>
                </a:ln>
                <a:solidFill>
                  <a:srgbClr val="000000"/>
                </a:solidFill>
                <a:effectLst/>
                <a:uLnTx/>
                <a:uFillTx/>
                <a:latin typeface="Open Sans"/>
                <a:ea typeface="Open Sans"/>
                <a:cs typeface="Open Sans"/>
                <a:sym typeface="Open Sans"/>
              </a:rPr>
              <a:t>, for economic forecasts, workforce strategies, business tips and legal strategies, legal and regulatory advice and more, every week.</a:t>
            </a:r>
            <a:endParaRPr kumimoji="0" sz="1500" b="1"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45" name="Google Shape;145;p18">
            <a:hlinkClick r:id="rId5"/>
          </p:cNvPr>
          <p:cNvSpPr/>
          <p:nvPr/>
        </p:nvSpPr>
        <p:spPr>
          <a:xfrm>
            <a:off x="7920125" y="4160113"/>
            <a:ext cx="3413100" cy="654600"/>
          </a:xfrm>
          <a:prstGeom prst="roundRect">
            <a:avLst>
              <a:gd name="adj" fmla="val 24522"/>
            </a:avLst>
          </a:prstGeom>
          <a:solidFill>
            <a:srgbClr val="008DB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CEThisWeek.com</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46" name="Google Shape;146;p18"/>
          <p:cNvSpPr txBox="1"/>
          <p:nvPr/>
        </p:nvSpPr>
        <p:spPr>
          <a:xfrm>
            <a:off x="285300" y="1341800"/>
            <a:ext cx="6696300" cy="575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Follow </a:t>
            </a:r>
            <a:r>
              <a:rPr kumimoji="0" lang="en-US" sz="1600" b="1" i="1" u="none" strike="noStrike" kern="0" cap="none" spc="0" normalizeH="0" baseline="0" noProof="0">
                <a:ln>
                  <a:noFill/>
                </a:ln>
                <a:solidFill>
                  <a:srgbClr val="000000"/>
                </a:solidFill>
                <a:effectLst/>
                <a:uLnTx/>
                <a:uFillTx/>
                <a:latin typeface="Open Sans"/>
                <a:ea typeface="Open Sans"/>
                <a:cs typeface="Open Sans"/>
                <a:sym typeface="Open Sans"/>
              </a:rPr>
              <a:t>Construction Executive</a:t>
            </a: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 on twitter</a:t>
            </a:r>
            <a:endParaRPr kumimoji="0" sz="1600" b="1"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47" name="Google Shape;147;p18">
            <a:hlinkClick r:id="rId6"/>
          </p:cNvPr>
          <p:cNvSpPr/>
          <p:nvPr/>
        </p:nvSpPr>
        <p:spPr>
          <a:xfrm>
            <a:off x="7977950" y="1302050"/>
            <a:ext cx="3413100" cy="654600"/>
          </a:xfrm>
          <a:prstGeom prst="roundRect">
            <a:avLst>
              <a:gd name="adj" fmla="val 24522"/>
            </a:avLst>
          </a:prstGeom>
          <a:solidFill>
            <a:srgbClr val="008DB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
                  <a:noFill/>
                </a:u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a:t>
            </a:r>
            <a:r>
              <a:rPr kumimoji="0" lang="en-US" sz="1400" b="0" i="0" u="none" strike="noStrike" kern="0" cap="none" spc="0" normalizeH="0" baseline="0" noProof="0">
                <a:ln>
                  <a:noFill/>
                </a:ln>
                <a:solidFill>
                  <a:srgbClr val="FFFFFF"/>
                </a:solidFill>
                <a:effectLst/>
                <a:uLnTx/>
                <a:uFill>
                  <a:noFill/>
                </a:u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ConstructionMag</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48" name="Google Shape;148;p18"/>
          <p:cNvSpPr txBox="1"/>
          <p:nvPr/>
        </p:nvSpPr>
        <p:spPr>
          <a:xfrm>
            <a:off x="0" y="5494750"/>
            <a:ext cx="12192000" cy="380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rPr>
              <a:t>And a huge thank you to our sponsors for making this webinar possible</a:t>
            </a:r>
            <a:endParaRPr kumimoji="0" sz="16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pic>
        <p:nvPicPr>
          <p:cNvPr id="149" name="Google Shape;149;p18"/>
          <p:cNvPicPr preferRelativeResize="0"/>
          <p:nvPr/>
        </p:nvPicPr>
        <p:blipFill>
          <a:blip r:embed="rId9">
            <a:alphaModFix/>
          </a:blip>
          <a:stretch>
            <a:fillRect/>
          </a:stretch>
        </p:blipFill>
        <p:spPr>
          <a:xfrm>
            <a:off x="5862873" y="6256988"/>
            <a:ext cx="4330149" cy="290350"/>
          </a:xfrm>
          <a:prstGeom prst="rect">
            <a:avLst/>
          </a:prstGeom>
          <a:noFill/>
          <a:ln>
            <a:noFill/>
          </a:ln>
        </p:spPr>
      </p:pic>
      <p:pic>
        <p:nvPicPr>
          <p:cNvPr id="150" name="Google Shape;150;p18"/>
          <p:cNvPicPr preferRelativeResize="0"/>
          <p:nvPr/>
        </p:nvPicPr>
        <p:blipFill rotWithShape="1">
          <a:blip r:embed="rId10">
            <a:alphaModFix/>
          </a:blip>
          <a:srcRect l="12641" t="33101" r="13731" b="32815"/>
          <a:stretch/>
        </p:blipFill>
        <p:spPr>
          <a:xfrm>
            <a:off x="2673100" y="6146488"/>
            <a:ext cx="3023226" cy="511375"/>
          </a:xfrm>
          <a:prstGeom prst="rect">
            <a:avLst/>
          </a:prstGeom>
          <a:noFill/>
          <a:ln>
            <a:noFill/>
          </a:ln>
        </p:spPr>
      </p:pic>
      <p:pic>
        <p:nvPicPr>
          <p:cNvPr id="151" name="Google Shape;151;p18"/>
          <p:cNvPicPr preferRelativeResize="0"/>
          <p:nvPr/>
        </p:nvPicPr>
        <p:blipFill>
          <a:blip r:embed="rId11">
            <a:alphaModFix/>
          </a:blip>
          <a:stretch>
            <a:fillRect/>
          </a:stretch>
        </p:blipFill>
        <p:spPr>
          <a:xfrm>
            <a:off x="10376524" y="5874853"/>
            <a:ext cx="1678532" cy="912900"/>
          </a:xfrm>
          <a:prstGeom prst="rect">
            <a:avLst/>
          </a:prstGeom>
          <a:noFill/>
          <a:ln>
            <a:noFill/>
          </a:ln>
        </p:spPr>
      </p:pic>
      <p:pic>
        <p:nvPicPr>
          <p:cNvPr id="152" name="Google Shape;152;p18"/>
          <p:cNvPicPr preferRelativeResize="0"/>
          <p:nvPr/>
        </p:nvPicPr>
        <p:blipFill>
          <a:blip r:embed="rId12">
            <a:alphaModFix/>
          </a:blip>
          <a:stretch>
            <a:fillRect/>
          </a:stretch>
        </p:blipFill>
        <p:spPr>
          <a:xfrm>
            <a:off x="160675" y="6126925"/>
            <a:ext cx="2345886" cy="550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D65AA-C0C1-D347-9A56-16B7F6427D69}"/>
              </a:ext>
            </a:extLst>
          </p:cNvPr>
          <p:cNvSpPr>
            <a:spLocks noGrp="1"/>
          </p:cNvSpPr>
          <p:nvPr>
            <p:ph type="title"/>
          </p:nvPr>
        </p:nvSpPr>
        <p:spPr>
          <a:xfrm>
            <a:off x="147081" y="337747"/>
            <a:ext cx="11793281" cy="1017108"/>
          </a:xfrm>
        </p:spPr>
        <p:txBody>
          <a:bodyPr>
            <a:normAutofit/>
          </a:bodyPr>
          <a:lstStyle/>
          <a:p>
            <a:pPr algn="ctr"/>
            <a:r>
              <a:rPr lang="en-US" sz="6000" dirty="0">
                <a:latin typeface="Copperplate" panose="02000504000000020004" pitchFamily="2" charset="77"/>
                <a:ea typeface="MS UI Gothic" panose="020B0600070205080204" pitchFamily="34" charset="-128"/>
              </a:rPr>
              <a:t>Thank You</a:t>
            </a:r>
          </a:p>
        </p:txBody>
      </p:sp>
      <p:sp>
        <p:nvSpPr>
          <p:cNvPr id="3" name="Rectangle 3">
            <a:extLst>
              <a:ext uri="{FF2B5EF4-FFF2-40B4-BE49-F238E27FC236}">
                <a16:creationId xmlns:a16="http://schemas.microsoft.com/office/drawing/2014/main" id="{78C774CE-E6AC-2E42-AB62-E989BF3C5863}"/>
              </a:ext>
            </a:extLst>
          </p:cNvPr>
          <p:cNvSpPr txBox="1">
            <a:spLocks noChangeArrowheads="1"/>
          </p:cNvSpPr>
          <p:nvPr/>
        </p:nvSpPr>
        <p:spPr>
          <a:xfrm>
            <a:off x="511725" y="1441822"/>
            <a:ext cx="11168550" cy="426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Nunito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Nunito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Nunito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Nunito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400"/>
              </a:spcAft>
              <a:buNone/>
            </a:pPr>
            <a:r>
              <a:rPr lang="en-US" sz="3500" dirty="0">
                <a:latin typeface="Copperplate" panose="02000504000000020004" pitchFamily="2" charset="77"/>
                <a:ea typeface="MS UI Gothic" panose="020B0600070205080204" pitchFamily="34" charset="-128"/>
              </a:rPr>
              <a:t>Please follow me on Twitter -- @</a:t>
            </a:r>
            <a:r>
              <a:rPr lang="en-US" sz="3500" dirty="0" err="1">
                <a:latin typeface="Copperplate" panose="02000504000000020004" pitchFamily="2" charset="77"/>
                <a:ea typeface="MS UI Gothic" panose="020B0600070205080204" pitchFamily="34" charset="-128"/>
              </a:rPr>
              <a:t>sageanirban</a:t>
            </a:r>
            <a:endParaRPr lang="en-US" sz="3500" dirty="0">
              <a:latin typeface="Copperplate" panose="02000504000000020004" pitchFamily="2" charset="77"/>
              <a:ea typeface="MS UI Gothic" panose="020B0600070205080204" pitchFamily="34" charset="-128"/>
            </a:endParaRPr>
          </a:p>
          <a:p>
            <a:pPr marL="0" indent="0">
              <a:spcBef>
                <a:spcPts val="0"/>
              </a:spcBef>
              <a:spcAft>
                <a:spcPts val="2400"/>
              </a:spcAft>
              <a:buNone/>
            </a:pPr>
            <a:r>
              <a:rPr lang="en-US" sz="3500" dirty="0">
                <a:latin typeface="Copperplate" panose="02000504000000020004" pitchFamily="2" charset="77"/>
                <a:ea typeface="MS UI Gothic" panose="020B0600070205080204" pitchFamily="34" charset="-128"/>
              </a:rPr>
              <a:t>Please follow my newsletter AT </a:t>
            </a:r>
            <a:r>
              <a:rPr lang="en-US" sz="3500" dirty="0">
                <a:latin typeface="Copperplate" panose="02000504000000020004" pitchFamily="2" charset="77"/>
                <a:ea typeface="MS UI Gothic" panose="020B0600070205080204" pitchFamily="34" charset="-128"/>
                <a:hlinkClick r:id="rId2"/>
              </a:rPr>
              <a:t>Basu.substack.com</a:t>
            </a:r>
            <a:r>
              <a:rPr lang="en-US" sz="3500" dirty="0">
                <a:latin typeface="Copperplate" panose="02000504000000020004" pitchFamily="2" charset="77"/>
                <a:ea typeface="MS UI Gothic" panose="020B0600070205080204" pitchFamily="34" charset="-128"/>
              </a:rPr>
              <a:t>.</a:t>
            </a:r>
          </a:p>
          <a:p>
            <a:pPr marL="0" indent="0">
              <a:spcBef>
                <a:spcPts val="0"/>
              </a:spcBef>
              <a:spcAft>
                <a:spcPts val="2400"/>
              </a:spcAft>
              <a:buNone/>
            </a:pPr>
            <a:r>
              <a:rPr lang="en-US" sz="3500" dirty="0">
                <a:latin typeface="Copperplate" panose="02000504000000020004" pitchFamily="2" charset="77"/>
                <a:ea typeface="MS UI Gothic" panose="020B0600070205080204" pitchFamily="34" charset="-128"/>
              </a:rPr>
              <a:t>Please look for updates of information at </a:t>
            </a:r>
            <a:r>
              <a:rPr lang="en-US" sz="3500" dirty="0">
                <a:latin typeface="Copperplate" panose="02000504000000020004" pitchFamily="2" charset="77"/>
                <a:ea typeface="MS UI Gothic" panose="020B0600070205080204" pitchFamily="34" charset="-128"/>
                <a:hlinkClick r:id="rId3"/>
              </a:rPr>
              <a:t>www.sagepolicy.com</a:t>
            </a:r>
            <a:r>
              <a:rPr lang="en-US" sz="3500" dirty="0">
                <a:latin typeface="Copperplate" panose="02000504000000020004" pitchFamily="2" charset="77"/>
                <a:ea typeface="MS UI Gothic" panose="020B0600070205080204" pitchFamily="34" charset="-128"/>
              </a:rPr>
              <a:t>.</a:t>
            </a:r>
          </a:p>
          <a:p>
            <a:pPr marL="0" indent="0">
              <a:spcBef>
                <a:spcPts val="0"/>
              </a:spcBef>
              <a:spcAft>
                <a:spcPts val="2400"/>
              </a:spcAft>
              <a:buNone/>
            </a:pPr>
            <a:r>
              <a:rPr lang="en-US" sz="3500" dirty="0">
                <a:latin typeface="Copperplate" panose="02000504000000020004" pitchFamily="2" charset="77"/>
                <a:ea typeface="MS UI Gothic" panose="020B0600070205080204" pitchFamily="34" charset="-128"/>
              </a:rPr>
              <a:t>Please contact us when you require economic research &amp; policy analysis.</a:t>
            </a:r>
          </a:p>
        </p:txBody>
      </p:sp>
    </p:spTree>
    <p:extLst>
      <p:ext uri="{BB962C8B-B14F-4D97-AF65-F5344CB8AC3E}">
        <p14:creationId xmlns:p14="http://schemas.microsoft.com/office/powerpoint/2010/main" val="8011923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0"/>
          <p:cNvPicPr preferRelativeResize="0"/>
          <p:nvPr/>
        </p:nvPicPr>
        <p:blipFill rotWithShape="1">
          <a:blip r:embed="rId3">
            <a:alphaModFix amt="30000"/>
          </a:blip>
          <a:srcRect b="12602"/>
          <a:stretch/>
        </p:blipFill>
        <p:spPr>
          <a:xfrm>
            <a:off x="0" y="919350"/>
            <a:ext cx="12191996" cy="5938647"/>
          </a:xfrm>
          <a:prstGeom prst="rect">
            <a:avLst/>
          </a:prstGeom>
          <a:noFill/>
          <a:ln>
            <a:noFill/>
          </a:ln>
        </p:spPr>
      </p:pic>
      <p:sp>
        <p:nvSpPr>
          <p:cNvPr id="165" name="Google Shape;165;p20"/>
          <p:cNvSpPr/>
          <p:nvPr/>
        </p:nvSpPr>
        <p:spPr>
          <a:xfrm>
            <a:off x="0" y="5494750"/>
            <a:ext cx="12192000" cy="136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highlight>
                <a:srgbClr val="FFFFFF"/>
              </a:highlight>
              <a:uLnTx/>
              <a:uFillTx/>
              <a:latin typeface="Arial"/>
              <a:cs typeface="Arial"/>
              <a:sym typeface="Arial"/>
            </a:endParaRPr>
          </a:p>
        </p:txBody>
      </p:sp>
      <p:sp>
        <p:nvSpPr>
          <p:cNvPr id="166" name="Google Shape;166;p20"/>
          <p:cNvSpPr txBox="1">
            <a:spLocks noGrp="1"/>
          </p:cNvSpPr>
          <p:nvPr>
            <p:ph type="title"/>
          </p:nvPr>
        </p:nvSpPr>
        <p:spPr>
          <a:xfrm>
            <a:off x="285304" y="41553"/>
            <a:ext cx="10515600" cy="82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Thank you!</a:t>
            </a:r>
            <a:endParaRPr/>
          </a:p>
        </p:txBody>
      </p:sp>
      <p:sp>
        <p:nvSpPr>
          <p:cNvPr id="167" name="Google Shape;167;p20"/>
          <p:cNvSpPr txBox="1"/>
          <p:nvPr/>
        </p:nvSpPr>
        <p:spPr>
          <a:xfrm>
            <a:off x="218500" y="2704575"/>
            <a:ext cx="6696300" cy="575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Subscribe to </a:t>
            </a:r>
            <a:r>
              <a:rPr kumimoji="0" lang="en-US" sz="1600" b="1" i="1" u="none" strike="noStrike" kern="0" cap="none" spc="0" normalizeH="0" baseline="0" noProof="0">
                <a:ln>
                  <a:noFill/>
                </a:ln>
                <a:solidFill>
                  <a:srgbClr val="000000"/>
                </a:solidFill>
                <a:effectLst/>
                <a:uLnTx/>
                <a:uFillTx/>
                <a:latin typeface="Open Sans"/>
                <a:ea typeface="Open Sans"/>
                <a:cs typeface="Open Sans"/>
                <a:sym typeface="Open Sans"/>
              </a:rPr>
              <a:t>Construction Executive</a:t>
            </a: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 magazine (Print, Digital or Both), </a:t>
            </a:r>
            <a:r>
              <a:rPr kumimoji="0" lang="en-US" sz="1600" b="1" i="1" u="none" strike="noStrike" kern="0" cap="none" spc="0" normalizeH="0" baseline="0" noProof="0">
                <a:ln>
                  <a:noFill/>
                </a:ln>
                <a:solidFill>
                  <a:srgbClr val="000000"/>
                </a:solidFill>
                <a:effectLst/>
                <a:uLnTx/>
                <a:uFillTx/>
                <a:latin typeface="Open Sans"/>
                <a:ea typeface="Open Sans"/>
                <a:cs typeface="Open Sans"/>
                <a:sym typeface="Open Sans"/>
              </a:rPr>
              <a:t>CE</a:t>
            </a: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 Webinars, and </a:t>
            </a:r>
            <a:r>
              <a:rPr kumimoji="0" lang="en-US" sz="1600" b="1" i="1" u="none" strike="noStrike" kern="0" cap="none" spc="0" normalizeH="0" baseline="0" noProof="0">
                <a:ln>
                  <a:noFill/>
                </a:ln>
                <a:solidFill>
                  <a:srgbClr val="000000"/>
                </a:solidFill>
                <a:effectLst/>
                <a:uLnTx/>
                <a:uFillTx/>
                <a:latin typeface="Open Sans"/>
                <a:ea typeface="Open Sans"/>
                <a:cs typeface="Open Sans"/>
                <a:sym typeface="Open Sans"/>
              </a:rPr>
              <a:t>CE This Week</a:t>
            </a: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 all at once.</a:t>
            </a:r>
            <a:endParaRPr kumimoji="0" sz="1600" b="1"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68" name="Google Shape;168;p20">
            <a:hlinkClick r:id="rId4"/>
          </p:cNvPr>
          <p:cNvSpPr/>
          <p:nvPr/>
        </p:nvSpPr>
        <p:spPr>
          <a:xfrm>
            <a:off x="7977950" y="2704575"/>
            <a:ext cx="3413100" cy="654600"/>
          </a:xfrm>
          <a:prstGeom prst="roundRect">
            <a:avLst>
              <a:gd name="adj" fmla="val 24522"/>
            </a:avLst>
          </a:prstGeom>
          <a:solidFill>
            <a:srgbClr val="008DB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Open Sans"/>
                <a:ea typeface="Open Sans"/>
                <a:cs typeface="Open Sans"/>
                <a:sym typeface="Open Sans"/>
              </a:rPr>
              <a:t>ConstructionExec.com/subscribe</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69" name="Google Shape;169;p20"/>
          <p:cNvSpPr txBox="1"/>
          <p:nvPr/>
        </p:nvSpPr>
        <p:spPr>
          <a:xfrm>
            <a:off x="160675" y="4067350"/>
            <a:ext cx="6696300" cy="912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1" i="0" u="none" strike="noStrike" kern="0" cap="none" spc="0" normalizeH="0" baseline="0" noProof="0">
                <a:ln>
                  <a:noFill/>
                </a:ln>
                <a:solidFill>
                  <a:srgbClr val="000000"/>
                </a:solidFill>
                <a:effectLst/>
                <a:uLnTx/>
                <a:uFillTx/>
                <a:latin typeface="Open Sans"/>
                <a:ea typeface="Open Sans"/>
                <a:cs typeface="Open Sans"/>
                <a:sym typeface="Open Sans"/>
              </a:rPr>
              <a:t>Subscribe to </a:t>
            </a:r>
            <a:r>
              <a:rPr kumimoji="0" lang="en-US" sz="1500" b="1" i="1" u="none" strike="noStrike" kern="0" cap="none" spc="0" normalizeH="0" baseline="0" noProof="0">
                <a:ln>
                  <a:noFill/>
                </a:ln>
                <a:solidFill>
                  <a:srgbClr val="000000"/>
                </a:solidFill>
                <a:effectLst/>
                <a:uLnTx/>
                <a:uFillTx/>
                <a:latin typeface="Open Sans"/>
                <a:ea typeface="Open Sans"/>
                <a:cs typeface="Open Sans"/>
                <a:sym typeface="Open Sans"/>
              </a:rPr>
              <a:t>CE</a:t>
            </a:r>
            <a:r>
              <a:rPr kumimoji="0" lang="en-US" sz="1500" b="1" i="0" u="none" strike="noStrike" kern="0" cap="none" spc="0" normalizeH="0" baseline="0" noProof="0">
                <a:ln>
                  <a:noFill/>
                </a:ln>
                <a:solidFill>
                  <a:srgbClr val="000000"/>
                </a:solidFill>
                <a:effectLst/>
                <a:uLnTx/>
                <a:uFillTx/>
                <a:latin typeface="Open Sans"/>
                <a:ea typeface="Open Sans"/>
                <a:cs typeface="Open Sans"/>
                <a:sym typeface="Open Sans"/>
              </a:rPr>
              <a:t>’s free weekly customizable newsletter, </a:t>
            </a:r>
            <a:r>
              <a:rPr kumimoji="0" lang="en-US" sz="1500" b="1" i="1" u="none" strike="noStrike" kern="0" cap="none" spc="0" normalizeH="0" baseline="0" noProof="0">
                <a:ln>
                  <a:noFill/>
                </a:ln>
                <a:solidFill>
                  <a:srgbClr val="000000"/>
                </a:solidFill>
                <a:effectLst/>
                <a:uLnTx/>
                <a:uFillTx/>
                <a:latin typeface="Open Sans"/>
                <a:ea typeface="Open Sans"/>
                <a:cs typeface="Open Sans"/>
                <a:sym typeface="Open Sans"/>
              </a:rPr>
              <a:t>CE This Week</a:t>
            </a:r>
            <a:r>
              <a:rPr kumimoji="0" lang="en-US" sz="1500" b="1" i="0" u="none" strike="noStrike" kern="0" cap="none" spc="0" normalizeH="0" baseline="0" noProof="0">
                <a:ln>
                  <a:noFill/>
                </a:ln>
                <a:solidFill>
                  <a:srgbClr val="000000"/>
                </a:solidFill>
                <a:effectLst/>
                <a:uLnTx/>
                <a:uFillTx/>
                <a:latin typeface="Open Sans"/>
                <a:ea typeface="Open Sans"/>
                <a:cs typeface="Open Sans"/>
                <a:sym typeface="Open Sans"/>
              </a:rPr>
              <a:t>, for economic forecasts, workforce strategies, business tips and legal strategies, legal and regulatory advice and more, every week.</a:t>
            </a:r>
            <a:endParaRPr kumimoji="0" sz="1500" b="1"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70" name="Google Shape;170;p20">
            <a:hlinkClick r:id="rId5"/>
          </p:cNvPr>
          <p:cNvSpPr/>
          <p:nvPr/>
        </p:nvSpPr>
        <p:spPr>
          <a:xfrm>
            <a:off x="7920125" y="4160113"/>
            <a:ext cx="3413100" cy="654600"/>
          </a:xfrm>
          <a:prstGeom prst="roundRect">
            <a:avLst>
              <a:gd name="adj" fmla="val 24522"/>
            </a:avLst>
          </a:prstGeom>
          <a:solidFill>
            <a:srgbClr val="008DB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Tx/>
                <a:latin typeface="Arial"/>
                <a:cs typeface="Arial"/>
                <a:sym typeface="Arial"/>
              </a:rPr>
              <a:t>CEThisWeek.com</a:t>
            </a:r>
            <a:endParaRPr kumimoji="0" sz="1400" b="0" i="0" u="none" strike="noStrike" kern="0" cap="none" spc="0" normalizeH="0" baseline="0" noProof="0">
              <a:ln>
                <a:noFill/>
              </a:ln>
              <a:solidFill>
                <a:srgbClr val="FFFFFF"/>
              </a:solidFill>
              <a:effectLst/>
              <a:uLnTx/>
              <a:uFillTx/>
              <a:latin typeface="Arial"/>
              <a:cs typeface="Arial"/>
              <a:sym typeface="Arial"/>
            </a:endParaRPr>
          </a:p>
        </p:txBody>
      </p:sp>
      <p:sp>
        <p:nvSpPr>
          <p:cNvPr id="171" name="Google Shape;171;p20"/>
          <p:cNvSpPr txBox="1"/>
          <p:nvPr/>
        </p:nvSpPr>
        <p:spPr>
          <a:xfrm>
            <a:off x="285300" y="1341800"/>
            <a:ext cx="6696300" cy="5751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Follow </a:t>
            </a:r>
            <a:r>
              <a:rPr kumimoji="0" lang="en-US" sz="1600" b="1" i="1" u="none" strike="noStrike" kern="0" cap="none" spc="0" normalizeH="0" baseline="0" noProof="0">
                <a:ln>
                  <a:noFill/>
                </a:ln>
                <a:solidFill>
                  <a:srgbClr val="000000"/>
                </a:solidFill>
                <a:effectLst/>
                <a:uLnTx/>
                <a:uFillTx/>
                <a:latin typeface="Open Sans"/>
                <a:ea typeface="Open Sans"/>
                <a:cs typeface="Open Sans"/>
                <a:sym typeface="Open Sans"/>
              </a:rPr>
              <a:t>Construction Executive</a:t>
            </a:r>
            <a:r>
              <a:rPr kumimoji="0" lang="en-US" sz="1600" b="1" i="0" u="none" strike="noStrike" kern="0" cap="none" spc="0" normalizeH="0" baseline="0" noProof="0">
                <a:ln>
                  <a:noFill/>
                </a:ln>
                <a:solidFill>
                  <a:srgbClr val="000000"/>
                </a:solidFill>
                <a:effectLst/>
                <a:uLnTx/>
                <a:uFillTx/>
                <a:latin typeface="Open Sans"/>
                <a:ea typeface="Open Sans"/>
                <a:cs typeface="Open Sans"/>
                <a:sym typeface="Open Sans"/>
              </a:rPr>
              <a:t> on twitter</a:t>
            </a:r>
            <a:endParaRPr kumimoji="0" sz="1600" b="1" i="0" u="none" strike="noStrike" kern="0" cap="none" spc="0" normalizeH="0" baseline="0" noProof="0">
              <a:ln>
                <a:noFill/>
              </a:ln>
              <a:solidFill>
                <a:srgbClr val="000000"/>
              </a:solidFill>
              <a:effectLst/>
              <a:uLnTx/>
              <a:uFillTx/>
              <a:latin typeface="Open Sans"/>
              <a:ea typeface="Open Sans"/>
              <a:cs typeface="Open Sans"/>
              <a:sym typeface="Open Sans"/>
            </a:endParaRPr>
          </a:p>
        </p:txBody>
      </p:sp>
      <p:sp>
        <p:nvSpPr>
          <p:cNvPr id="172" name="Google Shape;172;p20">
            <a:hlinkClick r:id="rId6"/>
          </p:cNvPr>
          <p:cNvSpPr/>
          <p:nvPr/>
        </p:nvSpPr>
        <p:spPr>
          <a:xfrm>
            <a:off x="7977950" y="1302050"/>
            <a:ext cx="3413100" cy="654600"/>
          </a:xfrm>
          <a:prstGeom prst="roundRect">
            <a:avLst>
              <a:gd name="adj" fmla="val 24522"/>
            </a:avLst>
          </a:prstGeom>
          <a:solidFill>
            <a:srgbClr val="008DB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FFFFFF"/>
                </a:solidFill>
                <a:effectLst/>
                <a:uLnTx/>
                <a:uFill>
                  <a:noFill/>
                </a:u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a:t>
            </a:r>
            <a:r>
              <a:rPr kumimoji="0" lang="en-US" sz="1400" b="0" i="0" u="none" strike="noStrike" kern="0" cap="none" spc="0" normalizeH="0" baseline="0" noProof="0">
                <a:ln>
                  <a:noFill/>
                </a:ln>
                <a:solidFill>
                  <a:srgbClr val="FFFFFF"/>
                </a:solidFill>
                <a:effectLst/>
                <a:uLnTx/>
                <a:uFill>
                  <a:noFill/>
                </a:u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ConstructionMag</a:t>
            </a:r>
            <a:endParaRPr kumimoji="0" sz="1400" b="0" i="0" u="none" strike="noStrike" kern="0" cap="none" spc="0" normalizeH="0" baseline="0" noProof="0">
              <a:ln>
                <a:noFill/>
              </a:ln>
              <a:solidFill>
                <a:srgbClr val="FFFFFF"/>
              </a:solidFill>
              <a:effectLst/>
              <a:uLnTx/>
              <a:uFillTx/>
              <a:latin typeface="Open Sans"/>
              <a:ea typeface="Open Sans"/>
              <a:cs typeface="Open Sans"/>
              <a:sym typeface="Open Sans"/>
            </a:endParaRPr>
          </a:p>
        </p:txBody>
      </p:sp>
      <p:sp>
        <p:nvSpPr>
          <p:cNvPr id="173" name="Google Shape;173;p20"/>
          <p:cNvSpPr txBox="1"/>
          <p:nvPr/>
        </p:nvSpPr>
        <p:spPr>
          <a:xfrm>
            <a:off x="0" y="5494750"/>
            <a:ext cx="12192000" cy="3801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rPr>
              <a:t>And a huge thank you to our sponsors for making this webinar possible</a:t>
            </a:r>
            <a:endParaRPr kumimoji="0" sz="1600" b="0" i="0" u="none" strike="noStrike" kern="0" cap="none" spc="0" normalizeH="0" baseline="0" noProof="0">
              <a:ln>
                <a:noFill/>
              </a:ln>
              <a:solidFill>
                <a:srgbClr val="000000"/>
              </a:solidFill>
              <a:effectLst/>
              <a:uLnTx/>
              <a:uFillTx/>
              <a:latin typeface="Open Sans Light"/>
              <a:ea typeface="Open Sans Light"/>
              <a:cs typeface="Open Sans Light"/>
              <a:sym typeface="Open Sans Light"/>
            </a:endParaRPr>
          </a:p>
        </p:txBody>
      </p:sp>
      <p:pic>
        <p:nvPicPr>
          <p:cNvPr id="174" name="Google Shape;174;p20"/>
          <p:cNvPicPr preferRelativeResize="0"/>
          <p:nvPr/>
        </p:nvPicPr>
        <p:blipFill>
          <a:blip r:embed="rId9">
            <a:alphaModFix/>
          </a:blip>
          <a:stretch>
            <a:fillRect/>
          </a:stretch>
        </p:blipFill>
        <p:spPr>
          <a:xfrm>
            <a:off x="5862873" y="6256988"/>
            <a:ext cx="4330149" cy="290350"/>
          </a:xfrm>
          <a:prstGeom prst="rect">
            <a:avLst/>
          </a:prstGeom>
          <a:noFill/>
          <a:ln>
            <a:noFill/>
          </a:ln>
        </p:spPr>
      </p:pic>
      <p:pic>
        <p:nvPicPr>
          <p:cNvPr id="175" name="Google Shape;175;p20"/>
          <p:cNvPicPr preferRelativeResize="0"/>
          <p:nvPr/>
        </p:nvPicPr>
        <p:blipFill rotWithShape="1">
          <a:blip r:embed="rId10">
            <a:alphaModFix/>
          </a:blip>
          <a:srcRect l="12642" t="33101" r="12902" b="32815"/>
          <a:stretch/>
        </p:blipFill>
        <p:spPr>
          <a:xfrm>
            <a:off x="2656125" y="6146475"/>
            <a:ext cx="3057150" cy="511375"/>
          </a:xfrm>
          <a:prstGeom prst="rect">
            <a:avLst/>
          </a:prstGeom>
          <a:noFill/>
          <a:ln>
            <a:noFill/>
          </a:ln>
        </p:spPr>
      </p:pic>
      <p:pic>
        <p:nvPicPr>
          <p:cNvPr id="176" name="Google Shape;176;p20"/>
          <p:cNvPicPr preferRelativeResize="0"/>
          <p:nvPr/>
        </p:nvPicPr>
        <p:blipFill>
          <a:blip r:embed="rId11">
            <a:alphaModFix/>
          </a:blip>
          <a:stretch>
            <a:fillRect/>
          </a:stretch>
        </p:blipFill>
        <p:spPr>
          <a:xfrm>
            <a:off x="10376524" y="5874853"/>
            <a:ext cx="1678532" cy="912900"/>
          </a:xfrm>
          <a:prstGeom prst="rect">
            <a:avLst/>
          </a:prstGeom>
          <a:noFill/>
          <a:ln>
            <a:noFill/>
          </a:ln>
        </p:spPr>
      </p:pic>
      <p:pic>
        <p:nvPicPr>
          <p:cNvPr id="177" name="Google Shape;177;p20"/>
          <p:cNvPicPr preferRelativeResize="0"/>
          <p:nvPr/>
        </p:nvPicPr>
        <p:blipFill>
          <a:blip r:embed="rId12">
            <a:alphaModFix/>
          </a:blip>
          <a:stretch>
            <a:fillRect/>
          </a:stretch>
        </p:blipFill>
        <p:spPr>
          <a:xfrm>
            <a:off x="160675" y="6126925"/>
            <a:ext cx="2345886" cy="550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E234C2-65F0-5B47-9B02-CA037F95E8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8444" y="948031"/>
            <a:ext cx="10395111" cy="5689836"/>
          </a:xfrm>
          <a:prstGeom prst="rect">
            <a:avLst/>
          </a:prstGeom>
        </p:spPr>
      </p:pic>
      <p:sp>
        <p:nvSpPr>
          <p:cNvPr id="2" name="Title 1">
            <a:extLst>
              <a:ext uri="{FF2B5EF4-FFF2-40B4-BE49-F238E27FC236}">
                <a16:creationId xmlns:a16="http://schemas.microsoft.com/office/drawing/2014/main" id="{61794193-3322-AD4F-9C38-F0AB0B3540DC}"/>
              </a:ext>
            </a:extLst>
          </p:cNvPr>
          <p:cNvSpPr>
            <a:spLocks noGrp="1"/>
          </p:cNvSpPr>
          <p:nvPr>
            <p:ph type="title"/>
          </p:nvPr>
        </p:nvSpPr>
        <p:spPr>
          <a:xfrm>
            <a:off x="285304" y="41553"/>
            <a:ext cx="11906696" cy="825722"/>
          </a:xfrm>
        </p:spPr>
        <p:txBody>
          <a:bodyPr>
            <a:normAutofit fontScale="90000"/>
          </a:bodyPr>
          <a:lstStyle/>
          <a:p>
            <a:r>
              <a:rPr lang="en-US" sz="3300" dirty="0"/>
              <a:t>A Global Economy Transfigured</a:t>
            </a:r>
            <a:br>
              <a:rPr lang="en-US" dirty="0"/>
            </a:br>
            <a:r>
              <a:rPr lang="en-US" sz="2800" dirty="0"/>
              <a:t>Real GDP Growth 2020, Estimated Annual Percent Change</a:t>
            </a:r>
          </a:p>
        </p:txBody>
      </p:sp>
      <p:sp>
        <p:nvSpPr>
          <p:cNvPr id="3" name="Text Placeholder 2">
            <a:extLst>
              <a:ext uri="{FF2B5EF4-FFF2-40B4-BE49-F238E27FC236}">
                <a16:creationId xmlns:a16="http://schemas.microsoft.com/office/drawing/2014/main" id="{66B58A66-F788-7748-8B26-965D81DB001F}"/>
              </a:ext>
            </a:extLst>
          </p:cNvPr>
          <p:cNvSpPr>
            <a:spLocks noGrp="1"/>
          </p:cNvSpPr>
          <p:nvPr>
            <p:ph type="body" sz="quarter" idx="10"/>
          </p:nvPr>
        </p:nvSpPr>
        <p:spPr>
          <a:xfrm>
            <a:off x="0" y="6637867"/>
            <a:ext cx="7189076" cy="220133"/>
          </a:xfrm>
        </p:spPr>
        <p:txBody>
          <a:bodyPr/>
          <a:lstStyle/>
          <a:p>
            <a:r>
              <a:rPr lang="en-US" dirty="0">
                <a:solidFill>
                  <a:schemeClr val="tx1">
                    <a:lumMod val="75000"/>
                    <a:lumOff val="25000"/>
                  </a:schemeClr>
                </a:solidFill>
              </a:rPr>
              <a:t>Source: International Monetary Fund: World Economic Outlook Database, October 2020</a:t>
            </a:r>
          </a:p>
        </p:txBody>
      </p:sp>
      <p:pic>
        <p:nvPicPr>
          <p:cNvPr id="7" name="Picture 6">
            <a:extLst>
              <a:ext uri="{FF2B5EF4-FFF2-40B4-BE49-F238E27FC236}">
                <a16:creationId xmlns:a16="http://schemas.microsoft.com/office/drawing/2014/main" id="{A773E3A6-2BF3-414D-A69A-D2081F66EC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838" y="4146318"/>
            <a:ext cx="2271624" cy="2255627"/>
          </a:xfrm>
          <a:prstGeom prst="rect">
            <a:avLst/>
          </a:prstGeom>
        </p:spPr>
      </p:pic>
    </p:spTree>
    <p:extLst>
      <p:ext uri="{BB962C8B-B14F-4D97-AF65-F5344CB8AC3E}">
        <p14:creationId xmlns:p14="http://schemas.microsoft.com/office/powerpoint/2010/main" val="1863232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1C5FE-724F-CE43-A925-F9CEC4B467AB}"/>
              </a:ext>
            </a:extLst>
          </p:cNvPr>
          <p:cNvSpPr>
            <a:spLocks noGrp="1"/>
          </p:cNvSpPr>
          <p:nvPr>
            <p:ph type="title"/>
          </p:nvPr>
        </p:nvSpPr>
        <p:spPr>
          <a:xfrm>
            <a:off x="285304" y="98703"/>
            <a:ext cx="11561256" cy="825722"/>
          </a:xfrm>
        </p:spPr>
        <p:txBody>
          <a:bodyPr>
            <a:normAutofit fontScale="90000"/>
          </a:bodyPr>
          <a:lstStyle/>
          <a:p>
            <a:r>
              <a:rPr lang="en-US" sz="3300" dirty="0"/>
              <a:t>Economicus </a:t>
            </a:r>
            <a:r>
              <a:rPr lang="en-US" sz="3300" dirty="0" err="1"/>
              <a:t>Destructus</a:t>
            </a:r>
            <a:r>
              <a:rPr lang="en-US" sz="3300" dirty="0"/>
              <a:t>!  </a:t>
            </a:r>
            <a:br>
              <a:rPr lang="en-US" sz="3100" dirty="0"/>
            </a:br>
            <a:r>
              <a:rPr lang="en-US" sz="2800" dirty="0"/>
              <a:t>Estimated Growth in Output by Select Global Areas, 2020</a:t>
            </a:r>
          </a:p>
        </p:txBody>
      </p:sp>
      <p:sp>
        <p:nvSpPr>
          <p:cNvPr id="3" name="Text Placeholder 2">
            <a:extLst>
              <a:ext uri="{FF2B5EF4-FFF2-40B4-BE49-F238E27FC236}">
                <a16:creationId xmlns:a16="http://schemas.microsoft.com/office/drawing/2014/main" id="{252973D6-B2D7-194E-BE54-6E76757099AF}"/>
              </a:ext>
            </a:extLst>
          </p:cNvPr>
          <p:cNvSpPr>
            <a:spLocks noGrp="1"/>
          </p:cNvSpPr>
          <p:nvPr>
            <p:ph type="body" sz="quarter" idx="10"/>
          </p:nvPr>
        </p:nvSpPr>
        <p:spPr>
          <a:xfrm>
            <a:off x="-11430" y="6671310"/>
            <a:ext cx="5894872" cy="173811"/>
          </a:xfrm>
        </p:spPr>
        <p:txBody>
          <a:bodyPr/>
          <a:lstStyle/>
          <a:p>
            <a:r>
              <a:rPr lang="en-US" sz="1000" dirty="0"/>
              <a:t>Source: International Monetary Fund: World Economic Outlook Update, January 2021</a:t>
            </a:r>
          </a:p>
        </p:txBody>
      </p:sp>
      <p:graphicFrame>
        <p:nvGraphicFramePr>
          <p:cNvPr id="4" name="Object 5">
            <a:extLst>
              <a:ext uri="{FF2B5EF4-FFF2-40B4-BE49-F238E27FC236}">
                <a16:creationId xmlns:a16="http://schemas.microsoft.com/office/drawing/2014/main" id="{DA6D3DC2-F5BE-BA43-8C52-405F7A7E14F7}"/>
              </a:ext>
            </a:extLst>
          </p:cNvPr>
          <p:cNvGraphicFramePr>
            <a:graphicFrameLocks/>
          </p:cNvGraphicFramePr>
          <p:nvPr/>
        </p:nvGraphicFramePr>
        <p:xfrm>
          <a:off x="55946" y="982886"/>
          <a:ext cx="12070080" cy="521208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C620268-92CC-3741-B0AE-E918F0C35AA5}"/>
              </a:ext>
            </a:extLst>
          </p:cNvPr>
          <p:cNvSpPr txBox="1"/>
          <p:nvPr/>
        </p:nvSpPr>
        <p:spPr>
          <a:xfrm>
            <a:off x="75679" y="6229546"/>
            <a:ext cx="4070345" cy="369332"/>
          </a:xfrm>
          <a:prstGeom prst="rect">
            <a:avLst/>
          </a:prstGeom>
          <a:noFill/>
        </p:spPr>
        <p:txBody>
          <a:bodyPr wrap="none" rtlCol="0">
            <a:spAutoFit/>
          </a:bodyPr>
          <a:lstStyle/>
          <a:p>
            <a:r>
              <a:rPr lang="en-US" b="1">
                <a:latin typeface="Arial" panose="020B0604020202020204" pitchFamily="34" charset="0"/>
                <a:cs typeface="Arial" panose="020B0604020202020204" pitchFamily="34" charset="0"/>
              </a:rPr>
              <a:t>2020 Global </a:t>
            </a:r>
            <a:r>
              <a:rPr lang="en-US" b="1" dirty="0">
                <a:latin typeface="Arial" panose="020B0604020202020204" pitchFamily="34" charset="0"/>
                <a:cs typeface="Arial" panose="020B0604020202020204" pitchFamily="34" charset="0"/>
              </a:rPr>
              <a:t>Output Growth: -3.5%</a:t>
            </a:r>
          </a:p>
        </p:txBody>
      </p:sp>
    </p:spTree>
    <p:extLst>
      <p:ext uri="{BB962C8B-B14F-4D97-AF65-F5344CB8AC3E}">
        <p14:creationId xmlns:p14="http://schemas.microsoft.com/office/powerpoint/2010/main" val="1562456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9DD93-0D1E-0445-84D6-9C67880330A1}"/>
              </a:ext>
            </a:extLst>
          </p:cNvPr>
          <p:cNvSpPr>
            <a:spLocks noGrp="1"/>
          </p:cNvSpPr>
          <p:nvPr>
            <p:ph type="title"/>
          </p:nvPr>
        </p:nvSpPr>
        <p:spPr>
          <a:xfrm>
            <a:off x="285304" y="66605"/>
            <a:ext cx="10515600" cy="825722"/>
          </a:xfrm>
        </p:spPr>
        <p:txBody>
          <a:bodyPr>
            <a:normAutofit fontScale="90000"/>
          </a:bodyPr>
          <a:lstStyle/>
          <a:p>
            <a:r>
              <a:rPr lang="en-US" sz="3100" dirty="0">
                <a:latin typeface="Copperplate" panose="02000504000000020004" pitchFamily="2" charset="77"/>
              </a:rPr>
              <a:t>Gross Domestic Product</a:t>
            </a:r>
            <a:br>
              <a:rPr lang="en-US" dirty="0">
                <a:latin typeface="Copperplate" panose="02000504000000020004" pitchFamily="2" charset="77"/>
              </a:rPr>
            </a:br>
            <a:r>
              <a:rPr lang="en-US" sz="2700" b="0" i="1" dirty="0">
                <a:latin typeface="Copperplate" panose="02000504000000020004" pitchFamily="2" charset="77"/>
              </a:rPr>
              <a:t>1990Q4 – 2020Q4*</a:t>
            </a:r>
          </a:p>
        </p:txBody>
      </p:sp>
      <p:sp>
        <p:nvSpPr>
          <p:cNvPr id="3" name="Text Placeholder 2">
            <a:extLst>
              <a:ext uri="{FF2B5EF4-FFF2-40B4-BE49-F238E27FC236}">
                <a16:creationId xmlns:a16="http://schemas.microsoft.com/office/drawing/2014/main" id="{48D4766F-70DE-004D-B491-4C834AF16B3D}"/>
              </a:ext>
            </a:extLst>
          </p:cNvPr>
          <p:cNvSpPr>
            <a:spLocks noGrp="1"/>
          </p:cNvSpPr>
          <p:nvPr>
            <p:ph type="body" sz="quarter" idx="10"/>
          </p:nvPr>
        </p:nvSpPr>
        <p:spPr>
          <a:xfrm>
            <a:off x="0" y="6637867"/>
            <a:ext cx="5372100" cy="220133"/>
          </a:xfrm>
        </p:spPr>
        <p:txBody>
          <a:bodyPr/>
          <a:lstStyle/>
          <a:p>
            <a:r>
              <a:rPr lang="en-US" dirty="0"/>
              <a:t>Source: U.S. Bureau of Economic Analysis     *3</a:t>
            </a:r>
            <a:r>
              <a:rPr lang="en-US" baseline="30000" dirty="0"/>
              <a:t>rd</a:t>
            </a:r>
            <a:r>
              <a:rPr lang="en-US" dirty="0"/>
              <a:t> (Final) Estimate</a:t>
            </a:r>
          </a:p>
        </p:txBody>
      </p:sp>
      <p:graphicFrame>
        <p:nvGraphicFramePr>
          <p:cNvPr id="5" name="Chart Placeholder 8">
            <a:extLst>
              <a:ext uri="{FF2B5EF4-FFF2-40B4-BE49-F238E27FC236}">
                <a16:creationId xmlns:a16="http://schemas.microsoft.com/office/drawing/2014/main" id="{1AAC73E9-CE5D-424D-BC99-36EA1D540099}"/>
              </a:ext>
            </a:extLst>
          </p:cNvPr>
          <p:cNvGraphicFramePr>
            <a:graphicFrameLocks/>
          </p:cNvGraphicFramePr>
          <p:nvPr/>
        </p:nvGraphicFramePr>
        <p:xfrm>
          <a:off x="51200" y="963938"/>
          <a:ext cx="12070080" cy="52120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45390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4"/>
          <p:cNvSpPr txBox="1">
            <a:spLocks noGrp="1"/>
          </p:cNvSpPr>
          <p:nvPr>
            <p:ph type="title"/>
          </p:nvPr>
        </p:nvSpPr>
        <p:spPr>
          <a:xfrm>
            <a:off x="285304" y="41553"/>
            <a:ext cx="10515600" cy="82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dirty="0">
                <a:latin typeface="Copperplate" panose="02000504000000020004" pitchFamily="2" charset="77"/>
              </a:rPr>
              <a:t>Audience Poll</a:t>
            </a:r>
            <a:endParaRPr sz="4000" dirty="0">
              <a:latin typeface="Copperplate" panose="02000504000000020004" pitchFamily="2" charset="77"/>
            </a:endParaRPr>
          </a:p>
        </p:txBody>
      </p:sp>
      <p:sp>
        <p:nvSpPr>
          <p:cNvPr id="108" name="Google Shape;108;p14"/>
          <p:cNvSpPr txBox="1">
            <a:spLocks noGrp="1"/>
          </p:cNvSpPr>
          <p:nvPr>
            <p:ph type="title"/>
          </p:nvPr>
        </p:nvSpPr>
        <p:spPr>
          <a:xfrm>
            <a:off x="437704" y="1143528"/>
            <a:ext cx="10515600" cy="8256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2600">
                <a:solidFill>
                  <a:srgbClr val="000000"/>
                </a:solidFill>
              </a:rPr>
              <a:t>Has the promise of a vaccine added optimism to your company’s 2021 outlook?</a:t>
            </a:r>
            <a:endParaRPr sz="2600">
              <a:solidFill>
                <a:srgbClr val="000000"/>
              </a:solidFill>
            </a:endParaRPr>
          </a:p>
        </p:txBody>
      </p:sp>
      <p:sp>
        <p:nvSpPr>
          <p:cNvPr id="109" name="Google Shape;109;p14"/>
          <p:cNvSpPr txBox="1"/>
          <p:nvPr/>
        </p:nvSpPr>
        <p:spPr>
          <a:xfrm>
            <a:off x="361275" y="1969125"/>
            <a:ext cx="8965200" cy="2904000"/>
          </a:xfrm>
          <a:prstGeom prst="rect">
            <a:avLst/>
          </a:prstGeom>
          <a:noFill/>
          <a:ln>
            <a:noFill/>
          </a:ln>
        </p:spPr>
        <p:txBody>
          <a:bodyPr spcFirstLastPara="1" wrap="square" lIns="91425" tIns="45700" rIns="91425" bIns="45700" anchor="t" anchorCtr="0">
            <a:noAutofit/>
          </a:bodyPr>
          <a:lstStyle/>
          <a:p>
            <a:pPr marL="214312" marR="0" lvl="0" indent="-214312" algn="l" defTabSz="914400" rtl="0" eaLnBrk="1" fontAlgn="auto" latinLnBrk="0" hangingPunct="1">
              <a:lnSpc>
                <a:spcPct val="100000"/>
              </a:lnSpc>
              <a:spcBef>
                <a:spcPts val="0"/>
              </a:spcBef>
              <a:spcAft>
                <a:spcPts val="0"/>
              </a:spcAft>
              <a:buClr>
                <a:srgbClr val="000000"/>
              </a:buClr>
              <a:buSzPts val="2800"/>
              <a:buFont typeface="Arial"/>
              <a:buChar char="•"/>
              <a:tabLst/>
              <a:defRPr/>
            </a:pPr>
            <a:r>
              <a:rPr kumimoji="0" lang="en-US" sz="2800" b="0" i="0" u="none" strike="noStrike" kern="0" cap="none" spc="0" normalizeH="0" baseline="0" noProof="0">
                <a:ln>
                  <a:noFill/>
                </a:ln>
                <a:solidFill>
                  <a:srgbClr val="000000"/>
                </a:solidFill>
                <a:effectLst/>
                <a:uLnTx/>
                <a:uFillTx/>
                <a:latin typeface="Constantia"/>
                <a:ea typeface="Constantia"/>
                <a:cs typeface="Constantia"/>
                <a:sym typeface="Constantia"/>
              </a:rPr>
              <a:t>Yes</a:t>
            </a:r>
            <a:endParaRPr kumimoji="0" sz="2800" b="0" i="0" u="none" strike="noStrike" kern="0" cap="none" spc="0" normalizeH="0" baseline="0" noProof="0">
              <a:ln>
                <a:noFill/>
              </a:ln>
              <a:solidFill>
                <a:srgbClr val="000000"/>
              </a:solidFill>
              <a:effectLst/>
              <a:uLnTx/>
              <a:uFillTx/>
              <a:latin typeface="Constantia"/>
              <a:ea typeface="Constantia"/>
              <a:cs typeface="Constantia"/>
              <a:sym typeface="Constantia"/>
            </a:endParaRPr>
          </a:p>
          <a:p>
            <a:pPr marL="214312" marR="0" lvl="0" indent="-214312" algn="l" defTabSz="914400" rtl="0" eaLnBrk="1" fontAlgn="auto" latinLnBrk="0" hangingPunct="1">
              <a:lnSpc>
                <a:spcPct val="100000"/>
              </a:lnSpc>
              <a:spcBef>
                <a:spcPts val="0"/>
              </a:spcBef>
              <a:spcAft>
                <a:spcPts val="0"/>
              </a:spcAft>
              <a:buClr>
                <a:srgbClr val="000000"/>
              </a:buClr>
              <a:buSzPts val="2800"/>
              <a:buFont typeface="Constantia"/>
              <a:buChar char="•"/>
              <a:tabLst/>
              <a:defRPr/>
            </a:pPr>
            <a:r>
              <a:rPr kumimoji="0" lang="en-US" sz="2800" b="0" i="0" u="none" strike="noStrike" kern="0" cap="none" spc="0" normalizeH="0" baseline="0" noProof="0">
                <a:ln>
                  <a:noFill/>
                </a:ln>
                <a:solidFill>
                  <a:srgbClr val="000000"/>
                </a:solidFill>
                <a:effectLst/>
                <a:uLnTx/>
                <a:uFillTx/>
                <a:latin typeface="Constantia"/>
                <a:ea typeface="Constantia"/>
                <a:cs typeface="Constantia"/>
                <a:sym typeface="Constantia"/>
              </a:rPr>
              <a:t>No</a:t>
            </a:r>
            <a:endParaRPr kumimoji="0" sz="2800" b="0" i="0" u="none" strike="noStrike" kern="0" cap="none" spc="0" normalizeH="0" baseline="0" noProof="0">
              <a:ln>
                <a:noFill/>
              </a:ln>
              <a:solidFill>
                <a:srgbClr val="000000"/>
              </a:solidFill>
              <a:effectLst/>
              <a:uLnTx/>
              <a:uFillTx/>
              <a:latin typeface="Constantia"/>
              <a:ea typeface="Constantia"/>
              <a:cs typeface="Constantia"/>
              <a:sym typeface="Constant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BBB825-F535-6541-8A09-B73F956D98A5}"/>
              </a:ext>
            </a:extLst>
          </p:cNvPr>
          <p:cNvSpPr>
            <a:spLocks noGrp="1"/>
          </p:cNvSpPr>
          <p:nvPr>
            <p:ph type="title"/>
          </p:nvPr>
        </p:nvSpPr>
        <p:spPr>
          <a:xfrm>
            <a:off x="-1" y="1878719"/>
            <a:ext cx="5225143" cy="3100562"/>
          </a:xfrm>
        </p:spPr>
        <p:txBody>
          <a:bodyPr>
            <a:normAutofit/>
          </a:bodyPr>
          <a:lstStyle/>
          <a:p>
            <a:pPr algn="ctr"/>
            <a:r>
              <a:rPr lang="en-US" sz="6000" dirty="0">
                <a:latin typeface="Copperplate" panose="02000504000000020004" pitchFamily="2" charset="77"/>
              </a:rPr>
              <a:t>The Goblet of Lost Jobs</a:t>
            </a:r>
          </a:p>
        </p:txBody>
      </p:sp>
      <p:sp>
        <p:nvSpPr>
          <p:cNvPr id="4" name="TextBox 3">
            <a:extLst>
              <a:ext uri="{FF2B5EF4-FFF2-40B4-BE49-F238E27FC236}">
                <a16:creationId xmlns:a16="http://schemas.microsoft.com/office/drawing/2014/main" id="{D0505E89-EE40-694F-BEA8-8283AA391A14}"/>
              </a:ext>
            </a:extLst>
          </p:cNvPr>
          <p:cNvSpPr txBox="1"/>
          <p:nvPr/>
        </p:nvSpPr>
        <p:spPr>
          <a:xfrm>
            <a:off x="9490751" y="6599289"/>
            <a:ext cx="2717411" cy="276999"/>
          </a:xfrm>
          <a:prstGeom prst="rect">
            <a:avLst/>
          </a:prstGeom>
          <a:noFill/>
        </p:spPr>
        <p:txBody>
          <a:bodyPr wrap="none" rtlCol="0">
            <a:spAutoFit/>
          </a:bodyPr>
          <a:lstStyle/>
          <a:p>
            <a:r>
              <a:rPr lang="en-US" sz="1200" dirty="0">
                <a:latin typeface="Copperplate" panose="02000504000000020004" pitchFamily="2" charset="77"/>
              </a:rPr>
              <a:t>Photo: </a:t>
            </a:r>
            <a:r>
              <a:rPr lang="en-US" sz="1200" dirty="0" err="1">
                <a:latin typeface="Copperplate" panose="02000504000000020004" pitchFamily="2" charset="77"/>
              </a:rPr>
              <a:t>Harrypotterfanzone.com</a:t>
            </a:r>
            <a:endParaRPr lang="en-US" sz="1200" dirty="0">
              <a:latin typeface="Copperplate" panose="02000504000000020004" pitchFamily="2" charset="77"/>
            </a:endParaRPr>
          </a:p>
        </p:txBody>
      </p:sp>
      <p:pic>
        <p:nvPicPr>
          <p:cNvPr id="6" name="Picture 5">
            <a:extLst>
              <a:ext uri="{FF2B5EF4-FFF2-40B4-BE49-F238E27FC236}">
                <a16:creationId xmlns:a16="http://schemas.microsoft.com/office/drawing/2014/main" id="{57464DAA-1372-6342-BDDF-8450F41ECACD}"/>
              </a:ext>
            </a:extLst>
          </p:cNvPr>
          <p:cNvPicPr>
            <a:picLocks noChangeAspect="1"/>
          </p:cNvPicPr>
          <p:nvPr/>
        </p:nvPicPr>
        <p:blipFill>
          <a:blip r:embed="rId3"/>
          <a:stretch>
            <a:fillRect/>
          </a:stretch>
        </p:blipFill>
        <p:spPr>
          <a:xfrm>
            <a:off x="5464750" y="73571"/>
            <a:ext cx="6532809" cy="6532809"/>
          </a:xfrm>
          <a:prstGeom prst="rect">
            <a:avLst/>
          </a:prstGeom>
        </p:spPr>
      </p:pic>
      <p:sp>
        <p:nvSpPr>
          <p:cNvPr id="2" name="TextBox 1">
            <a:extLst>
              <a:ext uri="{FF2B5EF4-FFF2-40B4-BE49-F238E27FC236}">
                <a16:creationId xmlns:a16="http://schemas.microsoft.com/office/drawing/2014/main" id="{E0B0922B-B6AC-4694-9593-0D1982B5000F}"/>
              </a:ext>
            </a:extLst>
          </p:cNvPr>
          <p:cNvSpPr txBox="1"/>
          <p:nvPr/>
        </p:nvSpPr>
        <p:spPr>
          <a:xfrm>
            <a:off x="7916162" y="2535185"/>
            <a:ext cx="1359050" cy="830997"/>
          </a:xfrm>
          <a:prstGeom prst="rect">
            <a:avLst/>
          </a:prstGeom>
          <a:noFill/>
        </p:spPr>
        <p:txBody>
          <a:bodyPr wrap="square" rtlCol="0">
            <a:spAutoFit/>
          </a:bodyPr>
          <a:lstStyle/>
          <a:p>
            <a:pPr algn="ctr"/>
            <a:r>
              <a:rPr lang="en-US" sz="2400" b="1" dirty="0">
                <a:solidFill>
                  <a:schemeClr val="bg1"/>
                </a:solidFill>
                <a:latin typeface="Shonar Bangla" panose="020B0502040204020203" pitchFamily="18" charset="0"/>
                <a:ea typeface="MS Mincho" panose="02020609040205080304" pitchFamily="49" charset="-128"/>
                <a:cs typeface="Shonar Bangla" panose="020B0502040204020203" pitchFamily="18" charset="0"/>
              </a:rPr>
              <a:t>Help Not Wanted</a:t>
            </a:r>
          </a:p>
        </p:txBody>
      </p:sp>
    </p:spTree>
    <p:extLst>
      <p:ext uri="{BB962C8B-B14F-4D97-AF65-F5344CB8AC3E}">
        <p14:creationId xmlns:p14="http://schemas.microsoft.com/office/powerpoint/2010/main" val="1476856603"/>
      </p:ext>
    </p:extLst>
  </p:cSld>
  <p:clrMapOvr>
    <a:masterClrMapping/>
  </p:clrMapOvr>
</p:sld>
</file>

<file path=ppt/theme/_rels/themeOverride1.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11.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Defaul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A2D59DD4-48DD-7C48-B353-18A44FDF0ACF}" vid="{3FD33DC2-7A6E-1445-9A40-DAA8DB2E9BCB}"/>
    </a:ext>
  </a:extLst>
</a:theme>
</file>

<file path=ppt/theme/theme2.xml><?xml version="1.0" encoding="utf-8"?>
<a:theme xmlns:a="http://schemas.openxmlformats.org/drawingml/2006/main" name="1_Default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
    <a:dk1>
      <a:sysClr val="windowText" lastClr="000000"/>
    </a:dk1>
    <a:lt1>
      <a:sysClr val="window" lastClr="FFFFFF"/>
    </a:lt1>
    <a:dk2>
      <a:srgbClr val="646B86"/>
    </a:dk2>
    <a:lt2>
      <a:srgbClr val="000000"/>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2.xml><?xml version="1.0" encoding="utf-8"?>
<a:themeOverride xmlns:a="http://schemas.openxmlformats.org/drawingml/2006/main">
  <a:clrScheme name="Custom 9">
    <a:dk1>
      <a:sysClr val="windowText" lastClr="000000"/>
    </a:dk1>
    <a:lt1>
      <a:sysClr val="window" lastClr="FFFFFF"/>
    </a:lt1>
    <a:dk2>
      <a:srgbClr val="646B86"/>
    </a:dk2>
    <a:lt2>
      <a:srgbClr val="000000"/>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3.xml><?xml version="1.0" encoding="utf-8"?>
<a:themeOverride xmlns:a="http://schemas.openxmlformats.org/drawingml/2006/main">
  <a:clrScheme name="Custom 9">
    <a:dk1>
      <a:sysClr val="windowText" lastClr="000000"/>
    </a:dk1>
    <a:lt1>
      <a:sysClr val="window" lastClr="FFFFFF"/>
    </a:lt1>
    <a:dk2>
      <a:srgbClr val="646B86"/>
    </a:dk2>
    <a:lt2>
      <a:srgbClr val="000000"/>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4.xml><?xml version="1.0" encoding="utf-8"?>
<a:themeOverride xmlns:a="http://schemas.openxmlformats.org/drawingml/2006/main">
  <a:clrScheme name="Custom 9">
    <a:dk1>
      <a:sysClr val="windowText" lastClr="000000"/>
    </a:dk1>
    <a:lt1>
      <a:sysClr val="window" lastClr="FFFFFF"/>
    </a:lt1>
    <a:dk2>
      <a:srgbClr val="646B86"/>
    </a:dk2>
    <a:lt2>
      <a:srgbClr val="000000"/>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27063</TotalTime>
  <Words>4213</Words>
  <Application>Microsoft Macintosh PowerPoint</Application>
  <PresentationFormat>Widescreen</PresentationFormat>
  <Paragraphs>711</Paragraphs>
  <Slides>47</Slides>
  <Notes>41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47</vt:i4>
      </vt:variant>
    </vt:vector>
  </HeadingPairs>
  <TitlesOfParts>
    <vt:vector size="62" baseType="lpstr">
      <vt:lpstr>MS UI Gothic</vt:lpstr>
      <vt:lpstr>Arial</vt:lpstr>
      <vt:lpstr>Calibri</vt:lpstr>
      <vt:lpstr>Constantia</vt:lpstr>
      <vt:lpstr>Copperplate</vt:lpstr>
      <vt:lpstr>Copperplate Light</vt:lpstr>
      <vt:lpstr>Garamond</vt:lpstr>
      <vt:lpstr>Nunito Sans</vt:lpstr>
      <vt:lpstr>Open Sans</vt:lpstr>
      <vt:lpstr>Open Sans Light</vt:lpstr>
      <vt:lpstr>Shonar Bangla</vt:lpstr>
      <vt:lpstr>Times New Roman</vt:lpstr>
      <vt:lpstr>Verdana</vt:lpstr>
      <vt:lpstr>Default Theme</vt:lpstr>
      <vt:lpstr>1_Default Theme</vt:lpstr>
      <vt:lpstr>Construction Executive’s 2021Q1 Construction Economic Update &amp; Exclusive Forecast</vt:lpstr>
      <vt:lpstr>Construction Executive’s 2021Q1 Construction Economic Update &amp; Exclusive Forecast</vt:lpstr>
      <vt:lpstr>Anirban Basu &amp;  The Chamber of Data</vt:lpstr>
      <vt:lpstr>The Prisoner of My-house-kaban</vt:lpstr>
      <vt:lpstr>A Global Economy Transfigured Real GDP Growth 2020, Estimated Annual Percent Change</vt:lpstr>
      <vt:lpstr>Economicus Destructus!   Estimated Growth in Output by Select Global Areas, 2020</vt:lpstr>
      <vt:lpstr>Gross Domestic Product 1990Q4 – 2020Q4*</vt:lpstr>
      <vt:lpstr>Audience Poll</vt:lpstr>
      <vt:lpstr>The Goblet of Lost Jobs</vt:lpstr>
      <vt:lpstr>Net Change in U.S. Jobs February 2002 – February 2021</vt:lpstr>
      <vt:lpstr>National Nonfarm Employment by Industry Sector, February 2020 v. February 2021</vt:lpstr>
      <vt:lpstr>U.S. Job Losses by Industry February 2020 to April 2020 % Change</vt:lpstr>
      <vt:lpstr>U.S. Job Losses by Industry February 2020 to February 2021 % Change</vt:lpstr>
      <vt:lpstr>Employment Growth, 25 Largest Metros (NSA) February 2020 v. February 2021 Percent Change</vt:lpstr>
      <vt:lpstr>U.S. Unemployment Rate February 2000 – February 2021</vt:lpstr>
      <vt:lpstr>Audience Poll</vt:lpstr>
      <vt:lpstr>The Ministry Speaks</vt:lpstr>
      <vt:lpstr>COVID-19 Stimulus Packages I</vt:lpstr>
      <vt:lpstr>COVID-19 Stimulus Packages II: American Rescue Plan Act of 2021</vt:lpstr>
      <vt:lpstr>Are We Being Dumbledore? U.S. Federal Debt (Total Public Debt), 1966 – 2020</vt:lpstr>
      <vt:lpstr>COVID’s Commercial Curse</vt:lpstr>
      <vt:lpstr>Large Retail Bankruptcies in the U.S. in 2020</vt:lpstr>
      <vt:lpstr>U.S. Retail Sales February 2000 – February 2021</vt:lpstr>
      <vt:lpstr>U.S. Retail Sales by Type of Business February 2020 v. February 2021 % Change</vt:lpstr>
      <vt:lpstr>I’m in Ravenclaw House!</vt:lpstr>
      <vt:lpstr>15-Year &amp; 30-Year Fixed Mortgage Rates  March 1995 – March 2021*</vt:lpstr>
      <vt:lpstr>S&amp;P Case-Shiller U.S. National Home Price Index January 1995 – January 2021</vt:lpstr>
      <vt:lpstr>U.S. Residential Building Permits February 1995 – February 2021</vt:lpstr>
      <vt:lpstr>U.S. Net Migration in Metropolitan Areas, 2019 to 2020</vt:lpstr>
      <vt:lpstr>Observed Rent Declines in Major U.S. Cities Rent Changes in Select U.S. Cities, March to December 2020</vt:lpstr>
      <vt:lpstr>Observed Rent Declines in Cities v. Suburbs Cumulative Rent Change in 2020</vt:lpstr>
      <vt:lpstr>Architecture Billings Index February 2008 – February 2021</vt:lpstr>
      <vt:lpstr>ABC’s Construction Backlog Indicator 2012 – February 2021</vt:lpstr>
      <vt:lpstr>Audience Poll</vt:lpstr>
      <vt:lpstr>Nonresidential Construction Put-in-Place January 2006 – January 2021</vt:lpstr>
      <vt:lpstr>National Nonresidential Construction Spending by Subsector  February 2015 v. February 2020</vt:lpstr>
      <vt:lpstr>National Nonresidential Construction Spending by Subsector  January 2020 v. January 2021</vt:lpstr>
      <vt:lpstr>The Crystal Ball</vt:lpstr>
      <vt:lpstr>University of Michigan Index of Consumer Sentiment 2005 – 2021</vt:lpstr>
      <vt:lpstr>U.S. Saving Rate, February 2005 – February 2021 (Savings as Percentage of Personal Disposable Income)</vt:lpstr>
      <vt:lpstr>NFIB Index of Small Business Optimism: Good Time to Expand 1986 – 2021</vt:lpstr>
      <vt:lpstr>The Sorcerer’s Outlook</vt:lpstr>
      <vt:lpstr>Audience Poll</vt:lpstr>
      <vt:lpstr>Nonresidential Construction Spending: 2021 Forecast</vt:lpstr>
      <vt:lpstr>Q&amp;A</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Sayer Niblett</dc:creator>
  <cp:lastModifiedBy>Sayer Niblett</cp:lastModifiedBy>
  <cp:revision>924</cp:revision>
  <dcterms:created xsi:type="dcterms:W3CDTF">2019-10-30T12:37:45Z</dcterms:created>
  <dcterms:modified xsi:type="dcterms:W3CDTF">2021-03-30T13:43:40Z</dcterms:modified>
</cp:coreProperties>
</file>