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drawings/drawing6.xml" ContentType="application/vnd.openxmlformats-officedocument.drawingml.chartshapes+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charts/chart17.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0.xml" ContentType="application/vnd.openxmlformats-officedocument.presentationml.notesSlid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1.xml" ContentType="application/vnd.openxmlformats-officedocument.presentationml.notesSlide+xml"/>
  <Override PartName="/ppt/charts/chart23.xml" ContentType="application/vnd.openxmlformats-officedocument.drawingml.chart+xml"/>
  <Override PartName="/ppt/theme/themeOverride3.xml" ContentType="application/vnd.openxmlformats-officedocument.themeOverride+xml"/>
  <Override PartName="/ppt/notesSlides/notesSlide32.xml" ContentType="application/vnd.openxmlformats-officedocument.presentationml.notesSlid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0" r:id="rId2"/>
  </p:sldMasterIdLst>
  <p:notesMasterIdLst>
    <p:notesMasterId r:id="rId43"/>
  </p:notesMasterIdLst>
  <p:sldIdLst>
    <p:sldId id="256" r:id="rId3"/>
    <p:sldId id="257" r:id="rId4"/>
    <p:sldId id="258" r:id="rId5"/>
    <p:sldId id="259" r:id="rId6"/>
    <p:sldId id="260" r:id="rId7"/>
    <p:sldId id="5489" r:id="rId8"/>
    <p:sldId id="5487" r:id="rId9"/>
    <p:sldId id="263" r:id="rId10"/>
    <p:sldId id="5543" r:id="rId11"/>
    <p:sldId id="265" r:id="rId12"/>
    <p:sldId id="266" r:id="rId13"/>
    <p:sldId id="267" r:id="rId14"/>
    <p:sldId id="268" r:id="rId15"/>
    <p:sldId id="269" r:id="rId16"/>
    <p:sldId id="270" r:id="rId17"/>
    <p:sldId id="271" r:id="rId18"/>
    <p:sldId id="272" r:id="rId19"/>
    <p:sldId id="273" r:id="rId20"/>
    <p:sldId id="274" r:id="rId21"/>
    <p:sldId id="5486" r:id="rId22"/>
    <p:sldId id="276" r:id="rId23"/>
    <p:sldId id="5276" r:id="rId24"/>
    <p:sldId id="5232" r:id="rId25"/>
    <p:sldId id="279" r:id="rId26"/>
    <p:sldId id="5116" r:id="rId27"/>
    <p:sldId id="281" r:id="rId28"/>
    <p:sldId id="282" r:id="rId29"/>
    <p:sldId id="283" r:id="rId30"/>
    <p:sldId id="284" r:id="rId31"/>
    <p:sldId id="5233" r:id="rId32"/>
    <p:sldId id="5235" r:id="rId33"/>
    <p:sldId id="287" r:id="rId34"/>
    <p:sldId id="5306" r:id="rId35"/>
    <p:sldId id="289" r:id="rId36"/>
    <p:sldId id="290" r:id="rId37"/>
    <p:sldId id="291" r:id="rId38"/>
    <p:sldId id="292" r:id="rId39"/>
    <p:sldId id="293" r:id="rId40"/>
    <p:sldId id="294" r:id="rId41"/>
    <p:sldId id="295"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Eras Medium ITC" panose="020B0602030504020804" pitchFamily="34" charset="77"/>
      <p:regular r:id="rId48"/>
    </p:embeddedFont>
    <p:embeddedFont>
      <p:font typeface="Georgia" panose="02040502050405020303" pitchFamily="18" charset="0"/>
      <p:regular r:id="rId49"/>
      <p:bold r:id="rId50"/>
      <p:italic r:id="rId51"/>
      <p:boldItalic r:id="rId52"/>
    </p:embeddedFont>
    <p:embeddedFont>
      <p:font typeface="Open Sans" panose="020B0606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744">
          <p15:clr>
            <a:srgbClr val="9AA0A6"/>
          </p15:clr>
        </p15:guide>
        <p15:guide id="2" pos="3168">
          <p15:clr>
            <a:srgbClr val="9AA0A6"/>
          </p15:clr>
        </p15:guide>
        <p15:guide id="3" pos="4320">
          <p15:clr>
            <a:srgbClr val="9AA0A6"/>
          </p15:clr>
        </p15:guide>
        <p15:guide id="4"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1VlJuQ7oRGSVPUmU2dLCBmhaa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20379F-55A0-4BBB-AAE7-27018510A63D}">
  <a:tblStyle styleId="{1120379F-55A0-4BBB-AAE7-27018510A63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6"/>
    <p:restoredTop sz="73677"/>
  </p:normalViewPr>
  <p:slideViewPr>
    <p:cSldViewPr snapToGrid="0">
      <p:cViewPr varScale="1">
        <p:scale>
          <a:sx n="86" d="100"/>
          <a:sy n="86" d="100"/>
        </p:scale>
        <p:origin x="1880" y="184"/>
      </p:cViewPr>
      <p:guideLst>
        <p:guide pos="3744"/>
        <p:guide pos="3168"/>
        <p:guide pos="432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customschemas.google.com/relationships/presentationmetadata" Target="meta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2.xml"/><Relationship Id="rId1" Type="http://schemas.microsoft.com/office/2011/relationships/chartStyle" Target="style1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Georgia" panose="02040502050405020303" pitchFamily="18" charset="0"/>
                <a:ea typeface="+mn-ea"/>
                <a:cs typeface="+mn-cs"/>
              </a:defRPr>
            </a:pPr>
            <a:r>
              <a:rPr lang="en-US" sz="1800" b="1" dirty="0"/>
              <a:t>Advanced Economies: Headline CPI Inflation (%)</a:t>
            </a:r>
          </a:p>
        </c:rich>
      </c:tx>
      <c:layout>
        <c:manualLayout>
          <c:xMode val="edge"/>
          <c:yMode val="edge"/>
          <c:x val="0.26620370370370372"/>
          <c:y val="0.18686868686868685"/>
        </c:manualLayout>
      </c:layout>
      <c:overlay val="1"/>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5.863507118428378E-2"/>
          <c:y val="0.15847490654577268"/>
          <c:w val="0.92979085474164214"/>
          <c:h val="0.64335918237493039"/>
        </c:manualLayout>
      </c:layout>
      <c:lineChart>
        <c:grouping val="standard"/>
        <c:varyColors val="0"/>
        <c:ser>
          <c:idx val="0"/>
          <c:order val="0"/>
          <c:tx>
            <c:strRef>
              <c:f>Sheet1!$B$1</c:f>
              <c:strCache>
                <c:ptCount val="1"/>
                <c:pt idx="0">
                  <c:v>Jan. 2022 WEO Update</c:v>
                </c:pt>
              </c:strCache>
            </c:strRef>
          </c:tx>
          <c:spPr>
            <a:ln w="34925" cap="rnd">
              <a:solidFill>
                <a:schemeClr val="accent4"/>
              </a:solidFill>
              <a:round/>
            </a:ln>
            <a:effectLst/>
          </c:spPr>
          <c:marker>
            <c:symbol val="none"/>
          </c:marker>
          <c:cat>
            <c:strRef>
              <c:f>Sheet1!$A$2:$A$17</c:f>
              <c:strCache>
                <c:ptCount val="16"/>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strCache>
            </c:strRef>
          </c:cat>
          <c:val>
            <c:numRef>
              <c:f>Sheet1!$B$2:$B$17</c:f>
              <c:numCache>
                <c:formatCode>0.0%</c:formatCode>
                <c:ptCount val="16"/>
                <c:pt idx="0">
                  <c:v>1.4999999999999999E-2</c:v>
                </c:pt>
                <c:pt idx="1">
                  <c:v>3.0000000000000001E-3</c:v>
                </c:pt>
                <c:pt idx="2">
                  <c:v>6.0000000000000001E-3</c:v>
                </c:pt>
                <c:pt idx="3">
                  <c:v>4.0000000000000001E-3</c:v>
                </c:pt>
                <c:pt idx="4">
                  <c:v>1.2E-2</c:v>
                </c:pt>
                <c:pt idx="5">
                  <c:v>2.8999999999999998E-2</c:v>
                </c:pt>
                <c:pt idx="6">
                  <c:v>3.4000000000000002E-2</c:v>
                </c:pt>
                <c:pt idx="7">
                  <c:v>4.8000000000000001E-2</c:v>
                </c:pt>
                <c:pt idx="8">
                  <c:v>4.8000000000000001E-2</c:v>
                </c:pt>
                <c:pt idx="9">
                  <c:v>4.4000000000000004E-2</c:v>
                </c:pt>
                <c:pt idx="10">
                  <c:v>3.7999999999999999E-2</c:v>
                </c:pt>
                <c:pt idx="11">
                  <c:v>2.7999999999999997E-2</c:v>
                </c:pt>
                <c:pt idx="12">
                  <c:v>2.3E-2</c:v>
                </c:pt>
                <c:pt idx="13">
                  <c:v>2.1000000000000001E-2</c:v>
                </c:pt>
                <c:pt idx="14">
                  <c:v>0.02</c:v>
                </c:pt>
                <c:pt idx="15">
                  <c:v>0.02</c:v>
                </c:pt>
              </c:numCache>
            </c:numRef>
          </c:val>
          <c:smooth val="0"/>
          <c:extLst>
            <c:ext xmlns:c16="http://schemas.microsoft.com/office/drawing/2014/chart" uri="{C3380CC4-5D6E-409C-BE32-E72D297353CC}">
              <c16:uniqueId val="{00000000-7A2F-8C43-83AC-469A2E7FF3FB}"/>
            </c:ext>
          </c:extLst>
        </c:ser>
        <c:ser>
          <c:idx val="1"/>
          <c:order val="1"/>
          <c:tx>
            <c:strRef>
              <c:f>Sheet1!$C$1</c:f>
              <c:strCache>
                <c:ptCount val="1"/>
                <c:pt idx="0">
                  <c:v>Apr. 2022 WEO</c:v>
                </c:pt>
              </c:strCache>
            </c:strRef>
          </c:tx>
          <c:spPr>
            <a:ln w="34925" cap="rnd">
              <a:solidFill>
                <a:srgbClr val="00B0F0"/>
              </a:solidFill>
              <a:round/>
            </a:ln>
            <a:effectLst/>
          </c:spPr>
          <c:marker>
            <c:symbol val="none"/>
          </c:marker>
          <c:cat>
            <c:strRef>
              <c:f>Sheet1!$A$2:$A$17</c:f>
              <c:strCache>
                <c:ptCount val="16"/>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strCache>
            </c:strRef>
          </c:cat>
          <c:val>
            <c:numRef>
              <c:f>Sheet1!$C$2:$C$17</c:f>
              <c:numCache>
                <c:formatCode>0.0%</c:formatCode>
                <c:ptCount val="16"/>
                <c:pt idx="0">
                  <c:v>1.4999999999999999E-2</c:v>
                </c:pt>
                <c:pt idx="1">
                  <c:v>3.0000000000000001E-3</c:v>
                </c:pt>
                <c:pt idx="2">
                  <c:v>6.0000000000000001E-3</c:v>
                </c:pt>
                <c:pt idx="3">
                  <c:v>4.0000000000000001E-3</c:v>
                </c:pt>
                <c:pt idx="4">
                  <c:v>1.2E-2</c:v>
                </c:pt>
                <c:pt idx="5">
                  <c:v>2.8999999999999998E-2</c:v>
                </c:pt>
                <c:pt idx="6">
                  <c:v>3.5000000000000003E-2</c:v>
                </c:pt>
                <c:pt idx="7">
                  <c:v>4.9000000000000002E-2</c:v>
                </c:pt>
                <c:pt idx="8">
                  <c:v>5.7999999999999996E-2</c:v>
                </c:pt>
                <c:pt idx="9">
                  <c:v>6.4000000000000001E-2</c:v>
                </c:pt>
                <c:pt idx="10">
                  <c:v>5.7999999999999996E-2</c:v>
                </c:pt>
                <c:pt idx="11">
                  <c:v>4.8000000000000001E-2</c:v>
                </c:pt>
                <c:pt idx="12">
                  <c:v>3.5000000000000003E-2</c:v>
                </c:pt>
                <c:pt idx="13">
                  <c:v>2.3E-2</c:v>
                </c:pt>
                <c:pt idx="14">
                  <c:v>2.2000000000000002E-2</c:v>
                </c:pt>
                <c:pt idx="15">
                  <c:v>2.2000000000000002E-2</c:v>
                </c:pt>
              </c:numCache>
            </c:numRef>
          </c:val>
          <c:smooth val="0"/>
          <c:extLst>
            <c:ext xmlns:c16="http://schemas.microsoft.com/office/drawing/2014/chart" uri="{C3380CC4-5D6E-409C-BE32-E72D297353CC}">
              <c16:uniqueId val="{00000001-7A2F-8C43-83AC-469A2E7FF3FB}"/>
            </c:ext>
          </c:extLst>
        </c:ser>
        <c:ser>
          <c:idx val="2"/>
          <c:order val="2"/>
          <c:tx>
            <c:strRef>
              <c:f>Sheet1!$D$1</c:f>
              <c:strCache>
                <c:ptCount val="1"/>
                <c:pt idx="0">
                  <c:v>Jul. 2022 WEO Update</c:v>
                </c:pt>
              </c:strCache>
            </c:strRef>
          </c:tx>
          <c:spPr>
            <a:ln w="34925" cap="rnd">
              <a:solidFill>
                <a:schemeClr val="accent2"/>
              </a:solidFill>
              <a:round/>
            </a:ln>
            <a:effectLst/>
          </c:spPr>
          <c:marker>
            <c:symbol val="none"/>
          </c:marker>
          <c:cat>
            <c:strRef>
              <c:f>Sheet1!$A$2:$A$17</c:f>
              <c:strCache>
                <c:ptCount val="16"/>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strCache>
            </c:strRef>
          </c:cat>
          <c:val>
            <c:numRef>
              <c:f>Sheet1!$D$2:$D$17</c:f>
              <c:numCache>
                <c:formatCode>0.0%</c:formatCode>
                <c:ptCount val="16"/>
                <c:pt idx="0">
                  <c:v>1.4999999999999999E-2</c:v>
                </c:pt>
                <c:pt idx="1">
                  <c:v>3.0000000000000001E-3</c:v>
                </c:pt>
                <c:pt idx="2">
                  <c:v>6.0000000000000001E-3</c:v>
                </c:pt>
                <c:pt idx="3">
                  <c:v>4.0000000000000001E-3</c:v>
                </c:pt>
                <c:pt idx="4">
                  <c:v>1.2E-2</c:v>
                </c:pt>
                <c:pt idx="5">
                  <c:v>2.8999999999999998E-2</c:v>
                </c:pt>
                <c:pt idx="6">
                  <c:v>3.5000000000000003E-2</c:v>
                </c:pt>
                <c:pt idx="7">
                  <c:v>4.9000000000000002E-2</c:v>
                </c:pt>
                <c:pt idx="8">
                  <c:v>0.06</c:v>
                </c:pt>
                <c:pt idx="9">
                  <c:v>7.0999999999999994E-2</c:v>
                </c:pt>
                <c:pt idx="10">
                  <c:v>7.0999999999999994E-2</c:v>
                </c:pt>
                <c:pt idx="11">
                  <c:v>6.3E-2</c:v>
                </c:pt>
                <c:pt idx="12">
                  <c:v>4.9000000000000002E-2</c:v>
                </c:pt>
                <c:pt idx="13">
                  <c:v>3.4000000000000002E-2</c:v>
                </c:pt>
                <c:pt idx="14">
                  <c:v>2.7000000000000003E-2</c:v>
                </c:pt>
                <c:pt idx="15">
                  <c:v>2.3E-2</c:v>
                </c:pt>
              </c:numCache>
            </c:numRef>
          </c:val>
          <c:smooth val="0"/>
          <c:extLst>
            <c:ext xmlns:c16="http://schemas.microsoft.com/office/drawing/2014/chart" uri="{C3380CC4-5D6E-409C-BE32-E72D297353CC}">
              <c16:uniqueId val="{00000002-7A2F-8C43-83AC-469A2E7FF3FB}"/>
            </c:ext>
          </c:extLst>
        </c:ser>
        <c:ser>
          <c:idx val="3"/>
          <c:order val="3"/>
          <c:tx>
            <c:strRef>
              <c:f>Sheet1!$E$1</c:f>
              <c:strCache>
                <c:ptCount val="1"/>
                <c:pt idx="0">
                  <c:v>Oct. 2022 WEO</c:v>
                </c:pt>
              </c:strCache>
            </c:strRef>
          </c:tx>
          <c:spPr>
            <a:ln w="38100" cap="rnd">
              <a:solidFill>
                <a:srgbClr val="FF0000"/>
              </a:solidFill>
              <a:round/>
            </a:ln>
            <a:effectLst/>
          </c:spPr>
          <c:marker>
            <c:symbol val="none"/>
          </c:marker>
          <c:cat>
            <c:strRef>
              <c:f>Sheet1!$A$2:$A$17</c:f>
              <c:strCache>
                <c:ptCount val="16"/>
                <c:pt idx="0">
                  <c:v>2020Q1</c:v>
                </c:pt>
                <c:pt idx="1">
                  <c:v>2020Q2</c:v>
                </c:pt>
                <c:pt idx="2">
                  <c:v>2020Q3</c:v>
                </c:pt>
                <c:pt idx="3">
                  <c:v>2020Q4</c:v>
                </c:pt>
                <c:pt idx="4">
                  <c:v>2021Q1</c:v>
                </c:pt>
                <c:pt idx="5">
                  <c:v>2021Q2</c:v>
                </c:pt>
                <c:pt idx="6">
                  <c:v>2021Q3</c:v>
                </c:pt>
                <c:pt idx="7">
                  <c:v>2021Q4</c:v>
                </c:pt>
                <c:pt idx="8">
                  <c:v>2022Q1</c:v>
                </c:pt>
                <c:pt idx="9">
                  <c:v>2022Q2</c:v>
                </c:pt>
                <c:pt idx="10">
                  <c:v>2022Q3</c:v>
                </c:pt>
                <c:pt idx="11">
                  <c:v>2022Q4</c:v>
                </c:pt>
                <c:pt idx="12">
                  <c:v>2023Q1</c:v>
                </c:pt>
                <c:pt idx="13">
                  <c:v>2023Q2</c:v>
                </c:pt>
                <c:pt idx="14">
                  <c:v>2023Q3</c:v>
                </c:pt>
                <c:pt idx="15">
                  <c:v>2023Q4</c:v>
                </c:pt>
              </c:strCache>
            </c:strRef>
          </c:cat>
          <c:val>
            <c:numRef>
              <c:f>Sheet1!$E$2:$E$17</c:f>
              <c:numCache>
                <c:formatCode>0.0%</c:formatCode>
                <c:ptCount val="16"/>
                <c:pt idx="0">
                  <c:v>1.4999999999999999E-2</c:v>
                </c:pt>
                <c:pt idx="1">
                  <c:v>3.0000000000000001E-3</c:v>
                </c:pt>
                <c:pt idx="2">
                  <c:v>6.0000000000000001E-3</c:v>
                </c:pt>
                <c:pt idx="3">
                  <c:v>4.0000000000000001E-3</c:v>
                </c:pt>
                <c:pt idx="4">
                  <c:v>1.2E-2</c:v>
                </c:pt>
                <c:pt idx="5">
                  <c:v>2.8999999999999998E-2</c:v>
                </c:pt>
                <c:pt idx="6">
                  <c:v>3.5000000000000003E-2</c:v>
                </c:pt>
                <c:pt idx="7">
                  <c:v>4.9000000000000002E-2</c:v>
                </c:pt>
                <c:pt idx="8">
                  <c:v>6.0999999999999999E-2</c:v>
                </c:pt>
                <c:pt idx="9">
                  <c:v>7.400000000000001E-2</c:v>
                </c:pt>
                <c:pt idx="10">
                  <c:v>7.9000000000000001E-2</c:v>
                </c:pt>
                <c:pt idx="11">
                  <c:v>7.4999999999999997E-2</c:v>
                </c:pt>
                <c:pt idx="12">
                  <c:v>6.2E-2</c:v>
                </c:pt>
                <c:pt idx="13">
                  <c:v>4.5999999999999999E-2</c:v>
                </c:pt>
                <c:pt idx="14">
                  <c:v>3.7000000000000005E-2</c:v>
                </c:pt>
                <c:pt idx="15">
                  <c:v>3.1E-2</c:v>
                </c:pt>
              </c:numCache>
            </c:numRef>
          </c:val>
          <c:smooth val="0"/>
          <c:extLst>
            <c:ext xmlns:c16="http://schemas.microsoft.com/office/drawing/2014/chart" uri="{C3380CC4-5D6E-409C-BE32-E72D297353CC}">
              <c16:uniqueId val="{00000000-CF63-EA41-8F58-B7ABD92DDE71}"/>
            </c:ext>
          </c:extLst>
        </c:ser>
        <c:dLbls>
          <c:showLegendKey val="0"/>
          <c:showVal val="0"/>
          <c:showCatName val="0"/>
          <c:showSerName val="0"/>
          <c:showPercent val="0"/>
          <c:showBubbleSize val="0"/>
        </c:dLbls>
        <c:smooth val="0"/>
        <c:axId val="1852057456"/>
        <c:axId val="1849646336"/>
      </c:lineChart>
      <c:catAx>
        <c:axId val="185205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849646336"/>
        <c:crosses val="autoZero"/>
        <c:auto val="1"/>
        <c:lblAlgn val="ctr"/>
        <c:lblOffset val="100"/>
        <c:noMultiLvlLbl val="0"/>
      </c:catAx>
      <c:valAx>
        <c:axId val="1849646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852057456"/>
        <c:crosses val="autoZero"/>
        <c:crossBetween val="between"/>
        <c:majorUnit val="2.0000000000000004E-2"/>
      </c:valAx>
      <c:spPr>
        <a:noFill/>
        <a:ln>
          <a:noFill/>
        </a:ln>
        <a:effectLst/>
      </c:spPr>
    </c:plotArea>
    <c:legend>
      <c:legendPos val="t"/>
      <c:layout>
        <c:manualLayout>
          <c:xMode val="edge"/>
          <c:yMode val="edge"/>
          <c:x val="6.0100181606087121E-2"/>
          <c:y val="1.398989898989899E-2"/>
          <c:w val="0.88097725947135397"/>
          <c:h val="0.1142563429571303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3238207203266259"/>
          <c:y val="2.2272215973005599E-3"/>
          <c:w val="0.64661543254062936"/>
          <c:h val="0.86035218119286816"/>
        </c:manualLayout>
      </c:layout>
      <c:barChart>
        <c:barDir val="bar"/>
        <c:grouping val="clustered"/>
        <c:varyColors val="0"/>
        <c:ser>
          <c:idx val="0"/>
          <c:order val="0"/>
          <c:tx>
            <c:strRef>
              <c:f>Sheet1!$B$1</c:f>
              <c:strCache>
                <c:ptCount val="1"/>
              </c:strCache>
            </c:strRef>
          </c:tx>
          <c:spPr>
            <a:solidFill>
              <a:srgbClr val="941100"/>
            </a:solidFill>
            <a:ln w="11399">
              <a:noFill/>
              <a:prstDash val="solid"/>
            </a:ln>
          </c:spPr>
          <c:invertIfNegative val="0"/>
          <c:dPt>
            <c:idx val="11"/>
            <c:invertIfNegative val="0"/>
            <c:bubble3D val="0"/>
            <c:extLst>
              <c:ext xmlns:c16="http://schemas.microsoft.com/office/drawing/2014/chart" uri="{C3380CC4-5D6E-409C-BE32-E72D297353CC}">
                <c16:uniqueId val="{00000000-BF96-2A4A-9CDC-61873470D3E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Leisure &amp; Hospitality</c:v>
                </c:pt>
                <c:pt idx="1">
                  <c:v>Government</c:v>
                </c:pt>
                <c:pt idx="2">
                  <c:v>Other Services</c:v>
                </c:pt>
                <c:pt idx="3">
                  <c:v>Mining &amp; Logging</c:v>
                </c:pt>
                <c:pt idx="4">
                  <c:v>Construction</c:v>
                </c:pt>
                <c:pt idx="5">
                  <c:v>Financial Activities</c:v>
                </c:pt>
                <c:pt idx="6">
                  <c:v>Manufacturing</c:v>
                </c:pt>
                <c:pt idx="7">
                  <c:v>Information</c:v>
                </c:pt>
                <c:pt idx="8">
                  <c:v>Education &amp; Health Services</c:v>
                </c:pt>
                <c:pt idx="9">
                  <c:v>Trade, Transportation, &amp; Utilities</c:v>
                </c:pt>
                <c:pt idx="10">
                  <c:v>Professional &amp; Business Services</c:v>
                </c:pt>
                <c:pt idx="11">
                  <c:v>Total Nonfarm</c:v>
                </c:pt>
              </c:strCache>
            </c:strRef>
          </c:cat>
          <c:val>
            <c:numRef>
              <c:f>Sheet1!$B$2:$B$13</c:f>
              <c:numCache>
                <c:formatCode>#,##0</c:formatCode>
                <c:ptCount val="12"/>
                <c:pt idx="0">
                  <c:v>-980</c:v>
                </c:pt>
                <c:pt idx="1">
                  <c:v>-461</c:v>
                </c:pt>
                <c:pt idx="2">
                  <c:v>-186</c:v>
                </c:pt>
                <c:pt idx="3">
                  <c:v>-47</c:v>
                </c:pt>
                <c:pt idx="4">
                  <c:v>126</c:v>
                </c:pt>
                <c:pt idx="5">
                  <c:v>127</c:v>
                </c:pt>
                <c:pt idx="6">
                  <c:v>149</c:v>
                </c:pt>
                <c:pt idx="7">
                  <c:v>162</c:v>
                </c:pt>
                <c:pt idx="8">
                  <c:v>208</c:v>
                </c:pt>
                <c:pt idx="9">
                  <c:v>880</c:v>
                </c:pt>
                <c:pt idx="10">
                  <c:v>1066</c:v>
                </c:pt>
                <c:pt idx="11">
                  <c:v>1044</c:v>
                </c:pt>
              </c:numCache>
            </c:numRef>
          </c:val>
          <c:extLst>
            <c:ext xmlns:c16="http://schemas.microsoft.com/office/drawing/2014/chart" uri="{C3380CC4-5D6E-409C-BE32-E72D297353CC}">
              <c16:uniqueId val="{00000002-2C95-4A4C-86AA-2144106C2F1D}"/>
            </c:ext>
          </c:extLst>
        </c:ser>
        <c:dLbls>
          <c:dLblPos val="outEnd"/>
          <c:showLegendKey val="0"/>
          <c:showVal val="1"/>
          <c:showCatName val="0"/>
          <c:showSerName val="0"/>
          <c:showPercent val="0"/>
          <c:showBubbleSize val="0"/>
        </c:dLbls>
        <c:gapWidth val="150"/>
        <c:axId val="1838490472"/>
        <c:axId val="-2144224072"/>
      </c:barChart>
      <c:catAx>
        <c:axId val="1838490472"/>
        <c:scaling>
          <c:orientation val="minMax"/>
        </c:scaling>
        <c:delete val="0"/>
        <c:axPos val="l"/>
        <c:numFmt formatCode="General" sourceLinked="1"/>
        <c:majorTickMark val="none"/>
        <c:minorTickMark val="none"/>
        <c:tickLblPos val="low"/>
        <c:spPr>
          <a:ln w="2852">
            <a:solidFill>
              <a:schemeClr val="tx1"/>
            </a:solidFill>
            <a:prstDash val="solid"/>
          </a:ln>
        </c:spPr>
        <c:txPr>
          <a:bodyPr rot="0" vert="horz"/>
          <a:lstStyle/>
          <a:p>
            <a:pPr>
              <a:defRPr/>
            </a:pPr>
            <a:endParaRPr lang="en-US"/>
          </a:p>
        </c:txPr>
        <c:crossAx val="-2144224072"/>
        <c:crosses val="autoZero"/>
        <c:auto val="0"/>
        <c:lblAlgn val="ctr"/>
        <c:lblOffset val="100"/>
        <c:tickLblSkip val="1"/>
        <c:tickMarkSkip val="1"/>
        <c:noMultiLvlLbl val="0"/>
      </c:catAx>
      <c:valAx>
        <c:axId val="-2144224072"/>
        <c:scaling>
          <c:orientation val="minMax"/>
          <c:max val="1500"/>
          <c:min val="-1500"/>
        </c:scaling>
        <c:delete val="0"/>
        <c:axPos val="b"/>
        <c:title>
          <c:tx>
            <c:rich>
              <a:bodyPr/>
              <a:lstStyle/>
              <a:p>
                <a:pPr>
                  <a:defRPr/>
                </a:pPr>
                <a:r>
                  <a:rPr lang="en-US"/>
                  <a:t>Thousands, SA</a:t>
                </a:r>
              </a:p>
            </c:rich>
          </c:tx>
          <c:layout>
            <c:manualLayout>
              <c:xMode val="edge"/>
              <c:yMode val="edge"/>
              <c:x val="0.56603783902012195"/>
              <c:y val="0.94939736151402099"/>
            </c:manualLayout>
          </c:layout>
          <c:overlay val="0"/>
          <c:spPr>
            <a:noFill/>
            <a:ln w="25257">
              <a:noFill/>
            </a:ln>
          </c:spPr>
        </c:title>
        <c:numFmt formatCode="#,##0" sourceLinked="1"/>
        <c:majorTickMark val="out"/>
        <c:minorTickMark val="none"/>
        <c:tickLblPos val="nextTo"/>
        <c:spPr>
          <a:ln w="2852">
            <a:solidFill>
              <a:schemeClr val="tx1"/>
            </a:solidFill>
            <a:prstDash val="solid"/>
          </a:ln>
        </c:spPr>
        <c:txPr>
          <a:bodyPr rot="0" vert="horz"/>
          <a:lstStyle/>
          <a:p>
            <a:pPr>
              <a:defRPr/>
            </a:pPr>
            <a:endParaRPr lang="en-US"/>
          </a:p>
        </c:txPr>
        <c:crossAx val="1838490472"/>
        <c:crosses val="autoZero"/>
        <c:crossBetween val="between"/>
        <c:majorUnit val="500"/>
      </c:valAx>
      <c:spPr>
        <a:noFill/>
        <a:ln w="25398">
          <a:noFill/>
        </a:ln>
      </c:spPr>
    </c:plotArea>
    <c:plotVisOnly val="1"/>
    <c:dispBlanksAs val="gap"/>
    <c:showDLblsOverMax val="0"/>
  </c:chart>
  <c:spPr>
    <a:noFill/>
    <a:ln>
      <a:noFill/>
    </a:ln>
  </c:spPr>
  <c:txPr>
    <a:bodyPr/>
    <a:lstStyle/>
    <a:p>
      <a:pPr>
        <a:defRPr sz="1800" b="0" i="0" u="none" strike="noStrike" baseline="0">
          <a:solidFill>
            <a:schemeClr val="tx1"/>
          </a:solidFill>
          <a:latin typeface="Georgia" panose="02040502050405020303" pitchFamily="18" charset="0"/>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83008563323506E-2"/>
          <c:y val="3.8943761415787898E-2"/>
          <c:w val="0.85552473554442054"/>
          <c:h val="0.80716048103636173"/>
        </c:manualLayout>
      </c:layout>
      <c:lineChart>
        <c:grouping val="standard"/>
        <c:varyColors val="0"/>
        <c:ser>
          <c:idx val="0"/>
          <c:order val="0"/>
          <c:tx>
            <c:strRef>
              <c:f>Sheet1!$B$1</c:f>
              <c:strCache>
                <c:ptCount val="1"/>
                <c:pt idx="0">
                  <c:v>15-yr</c:v>
                </c:pt>
              </c:strCache>
            </c:strRef>
          </c:tx>
          <c:spPr>
            <a:ln w="38100" cap="rnd">
              <a:solidFill>
                <a:srgbClr val="941100"/>
              </a:solidFill>
              <a:round/>
            </a:ln>
            <a:effectLst/>
          </c:spPr>
          <c:marker>
            <c:symbol val="none"/>
          </c:marker>
          <c:dLbls>
            <c:dLbl>
              <c:idx val="33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1B-F341-A1E0-0FD92FD91F0C}"/>
                </c:ext>
              </c:extLst>
            </c:dLbl>
            <c:spPr>
              <a:noFill/>
              <a:ln>
                <a:noFill/>
              </a:ln>
              <a:effectLst/>
            </c:spPr>
            <c:txPr>
              <a:bodyPr/>
              <a:lstStyle/>
              <a:p>
                <a:pPr>
                  <a:defRPr b="1">
                    <a:solidFill>
                      <a:srgbClr val="9411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Sheet1!$A$2:$A$337</c:f>
              <c:numCache>
                <c:formatCode>mmm\-yy</c:formatCode>
                <c:ptCount val="336"/>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formatCode="d\-mmm">
                  <c:v>39576</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formatCode="d\-mmm">
                  <c:v>41133</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pt idx="311">
                  <c:v>44166</c:v>
                </c:pt>
                <c:pt idx="312">
                  <c:v>44197</c:v>
                </c:pt>
                <c:pt idx="313">
                  <c:v>44228</c:v>
                </c:pt>
                <c:pt idx="314">
                  <c:v>44256</c:v>
                </c:pt>
                <c:pt idx="315">
                  <c:v>44287</c:v>
                </c:pt>
                <c:pt idx="316">
                  <c:v>44317</c:v>
                </c:pt>
                <c:pt idx="317">
                  <c:v>44348</c:v>
                </c:pt>
                <c:pt idx="318">
                  <c:v>44378</c:v>
                </c:pt>
                <c:pt idx="319">
                  <c:v>44409</c:v>
                </c:pt>
                <c:pt idx="320">
                  <c:v>44440</c:v>
                </c:pt>
                <c:pt idx="321">
                  <c:v>44470</c:v>
                </c:pt>
                <c:pt idx="322">
                  <c:v>44501</c:v>
                </c:pt>
                <c:pt idx="323">
                  <c:v>44531</c:v>
                </c:pt>
                <c:pt idx="324">
                  <c:v>44562</c:v>
                </c:pt>
                <c:pt idx="325">
                  <c:v>44593</c:v>
                </c:pt>
                <c:pt idx="326">
                  <c:v>44621</c:v>
                </c:pt>
                <c:pt idx="327">
                  <c:v>44652</c:v>
                </c:pt>
                <c:pt idx="328">
                  <c:v>44682</c:v>
                </c:pt>
                <c:pt idx="329">
                  <c:v>44713</c:v>
                </c:pt>
                <c:pt idx="330">
                  <c:v>44743</c:v>
                </c:pt>
                <c:pt idx="331">
                  <c:v>44774</c:v>
                </c:pt>
                <c:pt idx="332">
                  <c:v>44805</c:v>
                </c:pt>
                <c:pt idx="333">
                  <c:v>44835</c:v>
                </c:pt>
                <c:pt idx="334">
                  <c:v>44866</c:v>
                </c:pt>
                <c:pt idx="335">
                  <c:v>44896</c:v>
                </c:pt>
              </c:numCache>
            </c:numRef>
          </c:cat>
          <c:val>
            <c:numRef>
              <c:f>Sheet1!$B$2:$B$337</c:f>
              <c:numCache>
                <c:formatCode>0.00%</c:formatCode>
                <c:ptCount val="336"/>
                <c:pt idx="0">
                  <c:v>8.8000000000000009E-2</c:v>
                </c:pt>
                <c:pt idx="1">
                  <c:v>8.4600000000000009E-2</c:v>
                </c:pt>
                <c:pt idx="2">
                  <c:v>8.0600000000000005E-2</c:v>
                </c:pt>
                <c:pt idx="3">
                  <c:v>7.8799999999999995E-2</c:v>
                </c:pt>
                <c:pt idx="4">
                  <c:v>7.51E-2</c:v>
                </c:pt>
                <c:pt idx="5">
                  <c:v>7.0599999999999996E-2</c:v>
                </c:pt>
                <c:pt idx="6">
                  <c:v>7.0900000000000005E-2</c:v>
                </c:pt>
                <c:pt idx="7">
                  <c:v>7.3599999999999999E-2</c:v>
                </c:pt>
                <c:pt idx="8">
                  <c:v>7.1599999999999997E-2</c:v>
                </c:pt>
                <c:pt idx="9">
                  <c:v>7.0099999999999996E-2</c:v>
                </c:pt>
                <c:pt idx="10">
                  <c:v>6.8900000000000003E-2</c:v>
                </c:pt>
                <c:pt idx="11">
                  <c:v>6.7400000000000002E-2</c:v>
                </c:pt>
                <c:pt idx="12">
                  <c:v>6.5500000000000003E-2</c:v>
                </c:pt>
                <c:pt idx="13">
                  <c:v>6.5599999999999992E-2</c:v>
                </c:pt>
                <c:pt idx="14">
                  <c:v>7.1099999999999997E-2</c:v>
                </c:pt>
                <c:pt idx="15">
                  <c:v>7.4400000000000008E-2</c:v>
                </c:pt>
                <c:pt idx="16">
                  <c:v>7.5800000000000006E-2</c:v>
                </c:pt>
                <c:pt idx="17">
                  <c:v>7.8299999999999995E-2</c:v>
                </c:pt>
                <c:pt idx="18">
                  <c:v>7.7699999999999991E-2</c:v>
                </c:pt>
                <c:pt idx="19">
                  <c:v>7.5199999999999989E-2</c:v>
                </c:pt>
                <c:pt idx="20">
                  <c:v>7.7499999999999999E-2</c:v>
                </c:pt>
                <c:pt idx="21">
                  <c:v>7.4299999999999991E-2</c:v>
                </c:pt>
                <c:pt idx="22">
                  <c:v>7.1399999999999991E-2</c:v>
                </c:pt>
                <c:pt idx="23">
                  <c:v>7.0999999999999994E-2</c:v>
                </c:pt>
                <c:pt idx="24">
                  <c:v>7.3300000000000004E-2</c:v>
                </c:pt>
                <c:pt idx="25">
                  <c:v>7.1500000000000008E-2</c:v>
                </c:pt>
                <c:pt idx="26">
                  <c:v>7.4099999999999999E-2</c:v>
                </c:pt>
                <c:pt idx="27">
                  <c:v>7.6799999999999993E-2</c:v>
                </c:pt>
                <c:pt idx="28">
                  <c:v>7.4700000000000003E-2</c:v>
                </c:pt>
                <c:pt idx="29">
                  <c:v>7.2400000000000006E-2</c:v>
                </c:pt>
                <c:pt idx="30">
                  <c:v>7.0400000000000004E-2</c:v>
                </c:pt>
                <c:pt idx="31">
                  <c:v>7.0199999999999999E-2</c:v>
                </c:pt>
                <c:pt idx="32">
                  <c:v>6.9900000000000004E-2</c:v>
                </c:pt>
                <c:pt idx="33">
                  <c:v>6.8499999999999991E-2</c:v>
                </c:pt>
                <c:pt idx="34">
                  <c:v>6.7599999999999993E-2</c:v>
                </c:pt>
                <c:pt idx="35">
                  <c:v>6.6600000000000006E-2</c:v>
                </c:pt>
                <c:pt idx="36">
                  <c:v>6.5799999999999997E-2</c:v>
                </c:pt>
                <c:pt idx="37">
                  <c:v>6.6400000000000001E-2</c:v>
                </c:pt>
                <c:pt idx="38">
                  <c:v>6.7400000000000002E-2</c:v>
                </c:pt>
                <c:pt idx="39">
                  <c:v>6.7799999999999999E-2</c:v>
                </c:pt>
                <c:pt idx="40">
                  <c:v>6.7799999999999999E-2</c:v>
                </c:pt>
                <c:pt idx="41">
                  <c:v>6.6699999999999995E-2</c:v>
                </c:pt>
                <c:pt idx="42">
                  <c:v>6.6199999999999995E-2</c:v>
                </c:pt>
                <c:pt idx="43">
                  <c:v>6.6100000000000006E-2</c:v>
                </c:pt>
                <c:pt idx="44">
                  <c:v>6.4000000000000001E-2</c:v>
                </c:pt>
                <c:pt idx="45">
                  <c:v>6.3600000000000004E-2</c:v>
                </c:pt>
                <c:pt idx="46">
                  <c:v>6.5099999999999991E-2</c:v>
                </c:pt>
                <c:pt idx="47">
                  <c:v>6.3899999999999998E-2</c:v>
                </c:pt>
                <c:pt idx="48">
                  <c:v>6.4299999999999996E-2</c:v>
                </c:pt>
                <c:pt idx="49">
                  <c:v>6.4399999999999999E-2</c:v>
                </c:pt>
                <c:pt idx="50">
                  <c:v>6.6799999999999998E-2</c:v>
                </c:pt>
                <c:pt idx="51">
                  <c:v>6.5299999999999997E-2</c:v>
                </c:pt>
                <c:pt idx="52">
                  <c:v>6.7500000000000004E-2</c:v>
                </c:pt>
                <c:pt idx="53">
                  <c:v>7.1800000000000003E-2</c:v>
                </c:pt>
                <c:pt idx="54">
                  <c:v>7.2599999999999998E-2</c:v>
                </c:pt>
                <c:pt idx="55">
                  <c:v>7.5300000000000006E-2</c:v>
                </c:pt>
                <c:pt idx="56">
                  <c:v>7.4400000000000008E-2</c:v>
                </c:pt>
                <c:pt idx="57">
                  <c:v>7.4700000000000003E-2</c:v>
                </c:pt>
                <c:pt idx="58">
                  <c:v>7.3599999999999999E-2</c:v>
                </c:pt>
                <c:pt idx="59">
                  <c:v>7.5199999999999989E-2</c:v>
                </c:pt>
                <c:pt idx="60">
                  <c:v>7.8E-2</c:v>
                </c:pt>
                <c:pt idx="61">
                  <c:v>7.9299999999999995E-2</c:v>
                </c:pt>
                <c:pt idx="62">
                  <c:v>7.8299999999999995E-2</c:v>
                </c:pt>
                <c:pt idx="63">
                  <c:v>7.8E-2</c:v>
                </c:pt>
                <c:pt idx="64">
                  <c:v>8.1799999999999998E-2</c:v>
                </c:pt>
                <c:pt idx="65">
                  <c:v>7.9899999999999999E-2</c:v>
                </c:pt>
                <c:pt idx="66">
                  <c:v>7.8700000000000006E-2</c:v>
                </c:pt>
                <c:pt idx="67">
                  <c:v>7.7600000000000002E-2</c:v>
                </c:pt>
                <c:pt idx="68">
                  <c:v>7.5999999999999998E-2</c:v>
                </c:pt>
                <c:pt idx="69">
                  <c:v>7.4700000000000003E-2</c:v>
                </c:pt>
                <c:pt idx="70">
                  <c:v>7.4200000000000002E-2</c:v>
                </c:pt>
                <c:pt idx="71">
                  <c:v>7.0599999999999996E-2</c:v>
                </c:pt>
                <c:pt idx="72">
                  <c:v>6.6400000000000001E-2</c:v>
                </c:pt>
                <c:pt idx="73">
                  <c:v>6.6400000000000001E-2</c:v>
                </c:pt>
                <c:pt idx="74">
                  <c:v>6.5099999999999991E-2</c:v>
                </c:pt>
                <c:pt idx="75">
                  <c:v>6.6000000000000003E-2</c:v>
                </c:pt>
                <c:pt idx="76">
                  <c:v>6.6799999999999998E-2</c:v>
                </c:pt>
                <c:pt idx="77">
                  <c:v>6.7000000000000004E-2</c:v>
                </c:pt>
                <c:pt idx="78">
                  <c:v>6.6799999999999998E-2</c:v>
                </c:pt>
                <c:pt idx="79">
                  <c:v>6.5000000000000002E-2</c:v>
                </c:pt>
                <c:pt idx="80">
                  <c:v>6.3399999999999998E-2</c:v>
                </c:pt>
                <c:pt idx="81">
                  <c:v>6.0999999999999999E-2</c:v>
                </c:pt>
                <c:pt idx="82">
                  <c:v>6.1500000000000006E-2</c:v>
                </c:pt>
                <c:pt idx="83">
                  <c:v>6.54E-2</c:v>
                </c:pt>
                <c:pt idx="84">
                  <c:v>6.480000000000001E-2</c:v>
                </c:pt>
                <c:pt idx="85">
                  <c:v>6.3799999999999996E-2</c:v>
                </c:pt>
                <c:pt idx="86">
                  <c:v>6.5199999999999994E-2</c:v>
                </c:pt>
                <c:pt idx="87">
                  <c:v>6.480000000000001E-2</c:v>
                </c:pt>
                <c:pt idx="88">
                  <c:v>6.2800000000000009E-2</c:v>
                </c:pt>
                <c:pt idx="89">
                  <c:v>6.1100000000000002E-2</c:v>
                </c:pt>
                <c:pt idx="90">
                  <c:v>5.9299999999999999E-2</c:v>
                </c:pt>
                <c:pt idx="91">
                  <c:v>5.7000000000000002E-2</c:v>
                </c:pt>
                <c:pt idx="92">
                  <c:v>5.5099999999999996E-2</c:v>
                </c:pt>
                <c:pt idx="93">
                  <c:v>5.5E-2</c:v>
                </c:pt>
                <c:pt idx="94">
                  <c:v>5.4600000000000003E-2</c:v>
                </c:pt>
                <c:pt idx="95">
                  <c:v>5.45E-2</c:v>
                </c:pt>
                <c:pt idx="96">
                  <c:v>5.2999999999999999E-2</c:v>
                </c:pt>
                <c:pt idx="97">
                  <c:v>5.2199999999999996E-2</c:v>
                </c:pt>
                <c:pt idx="98">
                  <c:v>5.0700000000000002E-2</c:v>
                </c:pt>
                <c:pt idx="99">
                  <c:v>5.1200000000000002E-2</c:v>
                </c:pt>
                <c:pt idx="100">
                  <c:v>4.8600000000000004E-2</c:v>
                </c:pt>
                <c:pt idx="101">
                  <c:v>4.6300000000000001E-2</c:v>
                </c:pt>
                <c:pt idx="102">
                  <c:v>4.9699999999999994E-2</c:v>
                </c:pt>
                <c:pt idx="103">
                  <c:v>5.5899999999999998E-2</c:v>
                </c:pt>
                <c:pt idx="104">
                  <c:v>5.4600000000000003E-2</c:v>
                </c:pt>
                <c:pt idx="105">
                  <c:v>5.2699999999999997E-2</c:v>
                </c:pt>
                <c:pt idx="106">
                  <c:v>5.2699999999999997E-2</c:v>
                </c:pt>
                <c:pt idx="107">
                  <c:v>5.2000000000000005E-2</c:v>
                </c:pt>
                <c:pt idx="108">
                  <c:v>5.0199999999999995E-2</c:v>
                </c:pt>
                <c:pt idx="109">
                  <c:v>4.9400000000000006E-2</c:v>
                </c:pt>
                <c:pt idx="110">
                  <c:v>4.7400000000000005E-2</c:v>
                </c:pt>
                <c:pt idx="111">
                  <c:v>5.16E-2</c:v>
                </c:pt>
                <c:pt idx="112">
                  <c:v>5.6399999999999999E-2</c:v>
                </c:pt>
                <c:pt idx="113">
                  <c:v>5.6600000000000004E-2</c:v>
                </c:pt>
                <c:pt idx="114">
                  <c:v>5.4600000000000003E-2</c:v>
                </c:pt>
                <c:pt idx="115">
                  <c:v>5.2600000000000001E-2</c:v>
                </c:pt>
                <c:pt idx="116">
                  <c:v>5.1399999999999994E-2</c:v>
                </c:pt>
                <c:pt idx="117">
                  <c:v>5.1200000000000002E-2</c:v>
                </c:pt>
                <c:pt idx="118">
                  <c:v>5.1399999999999994E-2</c:v>
                </c:pt>
                <c:pt idx="119">
                  <c:v>5.1799999999999999E-2</c:v>
                </c:pt>
                <c:pt idx="120">
                  <c:v>5.1699999999999996E-2</c:v>
                </c:pt>
                <c:pt idx="121">
                  <c:v>5.1500000000000004E-2</c:v>
                </c:pt>
                <c:pt idx="122">
                  <c:v>5.4600000000000003E-2</c:v>
                </c:pt>
                <c:pt idx="123">
                  <c:v>5.4100000000000002E-2</c:v>
                </c:pt>
                <c:pt idx="124">
                  <c:v>5.28E-2</c:v>
                </c:pt>
                <c:pt idx="125">
                  <c:v>5.1699999999999996E-2</c:v>
                </c:pt>
                <c:pt idx="126">
                  <c:v>5.28E-2</c:v>
                </c:pt>
                <c:pt idx="127">
                  <c:v>5.4000000000000006E-2</c:v>
                </c:pt>
                <c:pt idx="128">
                  <c:v>5.3600000000000002E-2</c:v>
                </c:pt>
                <c:pt idx="129">
                  <c:v>5.6299999999999996E-2</c:v>
                </c:pt>
                <c:pt idx="130">
                  <c:v>5.8600000000000006E-2</c:v>
                </c:pt>
                <c:pt idx="131">
                  <c:v>5.8200000000000002E-2</c:v>
                </c:pt>
                <c:pt idx="132">
                  <c:v>5.7099999999999998E-2</c:v>
                </c:pt>
                <c:pt idx="133">
                  <c:v>5.8600000000000006E-2</c:v>
                </c:pt>
                <c:pt idx="134">
                  <c:v>5.9699999999999996E-2</c:v>
                </c:pt>
                <c:pt idx="135">
                  <c:v>6.1600000000000002E-2</c:v>
                </c:pt>
                <c:pt idx="136">
                  <c:v>6.2100000000000002E-2</c:v>
                </c:pt>
                <c:pt idx="137">
                  <c:v>6.3099999999999989E-2</c:v>
                </c:pt>
                <c:pt idx="138">
                  <c:v>6.3899999999999998E-2</c:v>
                </c:pt>
                <c:pt idx="139">
                  <c:v>6.2E-2</c:v>
                </c:pt>
                <c:pt idx="140">
                  <c:v>6.08E-2</c:v>
                </c:pt>
                <c:pt idx="141">
                  <c:v>6.0499999999999998E-2</c:v>
                </c:pt>
                <c:pt idx="142">
                  <c:v>5.96E-2</c:v>
                </c:pt>
                <c:pt idx="143">
                  <c:v>5.8799999999999998E-2</c:v>
                </c:pt>
                <c:pt idx="144">
                  <c:v>5.9699999999999996E-2</c:v>
                </c:pt>
                <c:pt idx="145">
                  <c:v>6.0199999999999997E-2</c:v>
                </c:pt>
                <c:pt idx="146">
                  <c:v>5.8799999999999998E-2</c:v>
                </c:pt>
                <c:pt idx="147">
                  <c:v>5.8799999999999998E-2</c:v>
                </c:pt>
                <c:pt idx="148">
                  <c:v>5.9699999999999996E-2</c:v>
                </c:pt>
                <c:pt idx="149">
                  <c:v>6.3399999999999998E-2</c:v>
                </c:pt>
                <c:pt idx="150">
                  <c:v>6.3600000000000004E-2</c:v>
                </c:pt>
                <c:pt idx="151">
                  <c:v>6.2300000000000001E-2</c:v>
                </c:pt>
                <c:pt idx="152">
                  <c:v>6.0499999999999998E-2</c:v>
                </c:pt>
                <c:pt idx="153">
                  <c:v>6.0400000000000002E-2</c:v>
                </c:pt>
                <c:pt idx="154">
                  <c:v>5.8499999999999996E-2</c:v>
                </c:pt>
                <c:pt idx="155">
                  <c:v>5.7500000000000002E-2</c:v>
                </c:pt>
                <c:pt idx="156">
                  <c:v>5.2900000000000003E-2</c:v>
                </c:pt>
                <c:pt idx="157">
                  <c:v>5.4400000000000004E-2</c:v>
                </c:pt>
                <c:pt idx="158">
                  <c:v>5.4199999999999998E-2</c:v>
                </c:pt>
                <c:pt idx="159">
                  <c:v>5.4699999999999999E-2</c:v>
                </c:pt>
                <c:pt idx="160">
                  <c:v>5.5999999999999994E-2</c:v>
                </c:pt>
                <c:pt idx="161">
                  <c:v>5.91E-2</c:v>
                </c:pt>
                <c:pt idx="162">
                  <c:v>5.9699999999999996E-2</c:v>
                </c:pt>
                <c:pt idx="163">
                  <c:v>6.0299999999999999E-2</c:v>
                </c:pt>
                <c:pt idx="164">
                  <c:v>5.6399999999999999E-2</c:v>
                </c:pt>
                <c:pt idx="165">
                  <c:v>5.8899999999999994E-2</c:v>
                </c:pt>
                <c:pt idx="166">
                  <c:v>5.79E-2</c:v>
                </c:pt>
                <c:pt idx="167">
                  <c:v>5.04E-2</c:v>
                </c:pt>
                <c:pt idx="168">
                  <c:v>4.7199999999999999E-2</c:v>
                </c:pt>
                <c:pt idx="169">
                  <c:v>4.7699999999999992E-2</c:v>
                </c:pt>
                <c:pt idx="170">
                  <c:v>4.6399999999999997E-2</c:v>
                </c:pt>
                <c:pt idx="171">
                  <c:v>4.4999999999999998E-2</c:v>
                </c:pt>
                <c:pt idx="172">
                  <c:v>4.5199999999999997E-2</c:v>
                </c:pt>
                <c:pt idx="173">
                  <c:v>4.9000000000000002E-2</c:v>
                </c:pt>
                <c:pt idx="174">
                  <c:v>4.6900000000000004E-2</c:v>
                </c:pt>
                <c:pt idx="175">
                  <c:v>4.6100000000000002E-2</c:v>
                </c:pt>
                <c:pt idx="176">
                  <c:v>4.4900000000000002E-2</c:v>
                </c:pt>
                <c:pt idx="177">
                  <c:v>4.3899999999999995E-2</c:v>
                </c:pt>
                <c:pt idx="178">
                  <c:v>4.3400000000000001E-2</c:v>
                </c:pt>
                <c:pt idx="179">
                  <c:v>4.3899999999999995E-2</c:v>
                </c:pt>
                <c:pt idx="180">
                  <c:v>4.4400000000000002E-2</c:v>
                </c:pt>
                <c:pt idx="181">
                  <c:v>4.3700000000000003E-2</c:v>
                </c:pt>
                <c:pt idx="182">
                  <c:v>4.3299999999999998E-2</c:v>
                </c:pt>
                <c:pt idx="183">
                  <c:v>4.4199999999999996E-2</c:v>
                </c:pt>
                <c:pt idx="184">
                  <c:v>4.2800000000000005E-2</c:v>
                </c:pt>
                <c:pt idx="185">
                  <c:v>4.1799999999999997E-2</c:v>
                </c:pt>
                <c:pt idx="186">
                  <c:v>4.0399999999999998E-2</c:v>
                </c:pt>
                <c:pt idx="187">
                  <c:v>3.9100000000000003E-2</c:v>
                </c:pt>
                <c:pt idx="188">
                  <c:v>3.8100000000000002E-2</c:v>
                </c:pt>
                <c:pt idx="189">
                  <c:v>3.6600000000000001E-2</c:v>
                </c:pt>
                <c:pt idx="190">
                  <c:v>3.6799999999999999E-2</c:v>
                </c:pt>
                <c:pt idx="191">
                  <c:v>4.0599999999999997E-2</c:v>
                </c:pt>
                <c:pt idx="192">
                  <c:v>4.0899999999999999E-2</c:v>
                </c:pt>
                <c:pt idx="193">
                  <c:v>4.2199999999999994E-2</c:v>
                </c:pt>
                <c:pt idx="194">
                  <c:v>4.0800000000000003E-2</c:v>
                </c:pt>
                <c:pt idx="195">
                  <c:v>4.0599999999999997E-2</c:v>
                </c:pt>
                <c:pt idx="196">
                  <c:v>3.8199999999999998E-2</c:v>
                </c:pt>
                <c:pt idx="197">
                  <c:v>3.6900000000000002E-2</c:v>
                </c:pt>
                <c:pt idx="198">
                  <c:v>3.6799999999999999E-2</c:v>
                </c:pt>
                <c:pt idx="199">
                  <c:v>3.4599999999999999E-2</c:v>
                </c:pt>
                <c:pt idx="200">
                  <c:v>3.32E-2</c:v>
                </c:pt>
                <c:pt idx="201">
                  <c:v>3.3500000000000002E-2</c:v>
                </c:pt>
                <c:pt idx="202">
                  <c:v>3.3099999999999997E-2</c:v>
                </c:pt>
                <c:pt idx="203">
                  <c:v>3.2500000000000001E-2</c:v>
                </c:pt>
                <c:pt idx="204">
                  <c:v>3.2000000000000001E-2</c:v>
                </c:pt>
                <c:pt idx="205">
                  <c:v>3.1600000000000003E-2</c:v>
                </c:pt>
                <c:pt idx="206">
                  <c:v>3.2000000000000001E-2</c:v>
                </c:pt>
                <c:pt idx="207">
                  <c:v>3.1400000000000004E-2</c:v>
                </c:pt>
                <c:pt idx="208">
                  <c:v>3.0299999999999997E-2</c:v>
                </c:pt>
                <c:pt idx="209">
                  <c:v>2.9500000000000002E-2</c:v>
                </c:pt>
                <c:pt idx="210">
                  <c:v>2.8500000000000001E-2</c:v>
                </c:pt>
                <c:pt idx="211">
                  <c:v>2.86E-2</c:v>
                </c:pt>
                <c:pt idx="212">
                  <c:v>2.7999999999999997E-2</c:v>
                </c:pt>
                <c:pt idx="213">
                  <c:v>2.69E-2</c:v>
                </c:pt>
                <c:pt idx="214">
                  <c:v>2.6600000000000002E-2</c:v>
                </c:pt>
                <c:pt idx="215">
                  <c:v>2.6600000000000002E-2</c:v>
                </c:pt>
                <c:pt idx="216">
                  <c:v>2.7000000000000003E-2</c:v>
                </c:pt>
                <c:pt idx="217">
                  <c:v>2.7699999999999999E-2</c:v>
                </c:pt>
                <c:pt idx="218">
                  <c:v>2.76E-2</c:v>
                </c:pt>
                <c:pt idx="219">
                  <c:v>2.6600000000000002E-2</c:v>
                </c:pt>
                <c:pt idx="220">
                  <c:v>2.7200000000000002E-2</c:v>
                </c:pt>
                <c:pt idx="221">
                  <c:v>3.1699999999999999E-2</c:v>
                </c:pt>
                <c:pt idx="222">
                  <c:v>3.4300000000000004E-2</c:v>
                </c:pt>
                <c:pt idx="223">
                  <c:v>3.49E-2</c:v>
                </c:pt>
                <c:pt idx="224">
                  <c:v>3.5200000000000002E-2</c:v>
                </c:pt>
                <c:pt idx="225">
                  <c:v>3.27E-2</c:v>
                </c:pt>
                <c:pt idx="226">
                  <c:v>3.3000000000000002E-2</c:v>
                </c:pt>
                <c:pt idx="227">
                  <c:v>3.4799999999999998E-2</c:v>
                </c:pt>
                <c:pt idx="228">
                  <c:v>3.4799999999999998E-2</c:v>
                </c:pt>
                <c:pt idx="229">
                  <c:v>3.3500000000000002E-2</c:v>
                </c:pt>
                <c:pt idx="230">
                  <c:v>3.3599999999999998E-2</c:v>
                </c:pt>
                <c:pt idx="231">
                  <c:v>3.39E-2</c:v>
                </c:pt>
                <c:pt idx="232">
                  <c:v>3.2899999999999999E-2</c:v>
                </c:pt>
                <c:pt idx="233">
                  <c:v>3.27E-2</c:v>
                </c:pt>
                <c:pt idx="234">
                  <c:v>3.2400000000000005E-2</c:v>
                </c:pt>
                <c:pt idx="235">
                  <c:v>3.2500000000000001E-2</c:v>
                </c:pt>
                <c:pt idx="236">
                  <c:v>3.3099999999999997E-2</c:v>
                </c:pt>
                <c:pt idx="237">
                  <c:v>3.2099999999999997E-2</c:v>
                </c:pt>
                <c:pt idx="238">
                  <c:v>3.1899999999999998E-2</c:v>
                </c:pt>
                <c:pt idx="239">
                  <c:v>3.1300000000000001E-2</c:v>
                </c:pt>
                <c:pt idx="240">
                  <c:v>2.9900000000000003E-2</c:v>
                </c:pt>
                <c:pt idx="241">
                  <c:v>3.0099999999999998E-2</c:v>
                </c:pt>
                <c:pt idx="242">
                  <c:v>3.04E-2</c:v>
                </c:pt>
                <c:pt idx="243">
                  <c:v>2.9399999999999999E-2</c:v>
                </c:pt>
                <c:pt idx="244">
                  <c:v>3.0600000000000002E-2</c:v>
                </c:pt>
                <c:pt idx="245">
                  <c:v>3.1899999999999998E-2</c:v>
                </c:pt>
                <c:pt idx="246">
                  <c:v>3.2099999999999997E-2</c:v>
                </c:pt>
                <c:pt idx="247">
                  <c:v>3.1300000000000001E-2</c:v>
                </c:pt>
                <c:pt idx="248">
                  <c:v>3.1E-2</c:v>
                </c:pt>
                <c:pt idx="249">
                  <c:v>3.0099999999999998E-2</c:v>
                </c:pt>
                <c:pt idx="250">
                  <c:v>3.1600000000000003E-2</c:v>
                </c:pt>
                <c:pt idx="251">
                  <c:v>3.2099999999999997E-2</c:v>
                </c:pt>
                <c:pt idx="252">
                  <c:v>3.1600000000000003E-2</c:v>
                </c:pt>
                <c:pt idx="253">
                  <c:v>2.9600000000000001E-2</c:v>
                </c:pt>
                <c:pt idx="254">
                  <c:v>2.9700000000000001E-2</c:v>
                </c:pt>
                <c:pt idx="255">
                  <c:v>2.87E-2</c:v>
                </c:pt>
                <c:pt idx="256">
                  <c:v>2.8399999999999998E-2</c:v>
                </c:pt>
                <c:pt idx="257">
                  <c:v>2.8400000000000002E-2</c:v>
                </c:pt>
                <c:pt idx="258">
                  <c:v>2.75E-2</c:v>
                </c:pt>
                <c:pt idx="259">
                  <c:v>2.75E-2</c:v>
                </c:pt>
                <c:pt idx="260">
                  <c:v>2.76E-2</c:v>
                </c:pt>
                <c:pt idx="261">
                  <c:v>2.76E-2</c:v>
                </c:pt>
                <c:pt idx="262">
                  <c:v>3.0299999999999997E-2</c:v>
                </c:pt>
                <c:pt idx="263">
                  <c:v>3.4299999999999997E-2</c:v>
                </c:pt>
                <c:pt idx="264">
                  <c:v>3.39E-2</c:v>
                </c:pt>
                <c:pt idx="265">
                  <c:v>3.3799999999999997E-2</c:v>
                </c:pt>
                <c:pt idx="266">
                  <c:v>3.4099999999999998E-2</c:v>
                </c:pt>
                <c:pt idx="267">
                  <c:v>3.3000000000000002E-2</c:v>
                </c:pt>
                <c:pt idx="268">
                  <c:v>3.2599999999999997E-2</c:v>
                </c:pt>
                <c:pt idx="269">
                  <c:v>3.1699999999999999E-2</c:v>
                </c:pt>
                <c:pt idx="270">
                  <c:v>3.2399999999999998E-2</c:v>
                </c:pt>
                <c:pt idx="271">
                  <c:v>3.1600000000000003E-2</c:v>
                </c:pt>
                <c:pt idx="272">
                  <c:v>3.1099999999999999E-2</c:v>
                </c:pt>
                <c:pt idx="273">
                  <c:v>3.2000000000000001E-2</c:v>
                </c:pt>
                <c:pt idx="274">
                  <c:v>3.2899999999999999E-2</c:v>
                </c:pt>
                <c:pt idx="275">
                  <c:v>3.39E-2</c:v>
                </c:pt>
                <c:pt idx="276">
                  <c:v>3.4799999999999998E-2</c:v>
                </c:pt>
                <c:pt idx="277">
                  <c:v>3.7900000000000003E-2</c:v>
                </c:pt>
                <c:pt idx="278">
                  <c:v>3.9100000000000003E-2</c:v>
                </c:pt>
                <c:pt idx="279">
                  <c:v>3.9300000000000002E-2</c:v>
                </c:pt>
                <c:pt idx="280">
                  <c:v>4.07E-2</c:v>
                </c:pt>
                <c:pt idx="281">
                  <c:v>4.0399999999999998E-2</c:v>
                </c:pt>
                <c:pt idx="282">
                  <c:v>4.0099999999999997E-2</c:v>
                </c:pt>
                <c:pt idx="283">
                  <c:v>4.02E-2</c:v>
                </c:pt>
                <c:pt idx="284">
                  <c:v>4.0800000000000003E-2</c:v>
                </c:pt>
                <c:pt idx="285">
                  <c:v>4.2500000000000003E-2</c:v>
                </c:pt>
                <c:pt idx="286">
                  <c:v>4.2799999999999998E-2</c:v>
                </c:pt>
                <c:pt idx="287">
                  <c:v>4.0899999999999999E-2</c:v>
                </c:pt>
                <c:pt idx="288">
                  <c:v>3.9100000000000003E-2</c:v>
                </c:pt>
                <c:pt idx="289">
                  <c:v>3.7999999999999999E-2</c:v>
                </c:pt>
                <c:pt idx="290">
                  <c:v>3.7199999999999997E-2</c:v>
                </c:pt>
                <c:pt idx="291">
                  <c:v>3.61E-2</c:v>
                </c:pt>
                <c:pt idx="292">
                  <c:v>3.5299999999999998E-2</c:v>
                </c:pt>
                <c:pt idx="293">
                  <c:v>3.2399999999999998E-2</c:v>
                </c:pt>
                <c:pt idx="294">
                  <c:v>3.2000000000000001E-2</c:v>
                </c:pt>
                <c:pt idx="295">
                  <c:v>3.0800000000000001E-2</c:v>
                </c:pt>
                <c:pt idx="296">
                  <c:v>3.1199999999999999E-2</c:v>
                </c:pt>
                <c:pt idx="297">
                  <c:v>3.1399999999999997E-2</c:v>
                </c:pt>
                <c:pt idx="298">
                  <c:v>3.1600000000000003E-2</c:v>
                </c:pt>
                <c:pt idx="299">
                  <c:v>3.1800000000000002E-2</c:v>
                </c:pt>
                <c:pt idx="300">
                  <c:v>3.0700000000000002E-2</c:v>
                </c:pt>
                <c:pt idx="301">
                  <c:v>2.9700000000000001E-2</c:v>
                </c:pt>
                <c:pt idx="302">
                  <c:v>2.8899999999999999E-2</c:v>
                </c:pt>
                <c:pt idx="303">
                  <c:v>2.8000000000000001E-2</c:v>
                </c:pt>
                <c:pt idx="304">
                  <c:v>2.69E-2</c:v>
                </c:pt>
                <c:pt idx="305">
                  <c:v>2.5999999999999999E-2</c:v>
                </c:pt>
                <c:pt idx="306">
                  <c:v>2.52E-2</c:v>
                </c:pt>
                <c:pt idx="307">
                  <c:v>2.4799999999999999E-2</c:v>
                </c:pt>
                <c:pt idx="308">
                  <c:v>2.3900000000000001E-2</c:v>
                </c:pt>
                <c:pt idx="309">
                  <c:v>2.35E-2</c:v>
                </c:pt>
                <c:pt idx="310">
                  <c:v>2.3099999999999999E-2</c:v>
                </c:pt>
                <c:pt idx="311">
                  <c:v>2.2200000000000001E-2</c:v>
                </c:pt>
                <c:pt idx="312">
                  <c:v>2.1999999999999999E-2</c:v>
                </c:pt>
                <c:pt idx="313">
                  <c:v>2.24E-2</c:v>
                </c:pt>
                <c:pt idx="314">
                  <c:v>2.3900000000000001E-2</c:v>
                </c:pt>
                <c:pt idx="315">
                  <c:v>2.3599999999999999E-2</c:v>
                </c:pt>
                <c:pt idx="316">
                  <c:v>2.2800000000000001E-2</c:v>
                </c:pt>
                <c:pt idx="317">
                  <c:v>2.2700000000000001E-2</c:v>
                </c:pt>
                <c:pt idx="318">
                  <c:v>2.18E-2</c:v>
                </c:pt>
                <c:pt idx="319">
                  <c:v>2.1499999999999998E-2</c:v>
                </c:pt>
                <c:pt idx="320">
                  <c:v>2.18E-2</c:v>
                </c:pt>
                <c:pt idx="321">
                  <c:v>2.3099999999999999E-2</c:v>
                </c:pt>
                <c:pt idx="322">
                  <c:v>2.3599999999999999E-2</c:v>
                </c:pt>
                <c:pt idx="323">
                  <c:v>2.35E-2</c:v>
                </c:pt>
                <c:pt idx="324">
                  <c:v>2.6599999999999999E-2</c:v>
                </c:pt>
                <c:pt idx="325">
                  <c:v>0.03</c:v>
                </c:pt>
                <c:pt idx="326">
                  <c:v>3.39E-2</c:v>
                </c:pt>
                <c:pt idx="327">
                  <c:v>4.2200000000000001E-2</c:v>
                </c:pt>
                <c:pt idx="328">
                  <c:v>4.4400000000000002E-2</c:v>
                </c:pt>
                <c:pt idx="329">
                  <c:v>4.65E-2</c:v>
                </c:pt>
                <c:pt idx="330">
                  <c:v>4.6100000000000002E-2</c:v>
                </c:pt>
                <c:pt idx="331">
                  <c:v>4.5600000000000002E-2</c:v>
                </c:pt>
                <c:pt idx="332">
                  <c:v>5.3499999999999999E-2</c:v>
                </c:pt>
                <c:pt idx="333">
                  <c:v>6.1499999999999999E-2</c:v>
                </c:pt>
                <c:pt idx="334">
                  <c:v>6.1400000000000003E-2</c:v>
                </c:pt>
                <c:pt idx="335">
                  <c:v>5.67E-2</c:v>
                </c:pt>
              </c:numCache>
            </c:numRef>
          </c:val>
          <c:smooth val="0"/>
          <c:extLst>
            <c:ext xmlns:c16="http://schemas.microsoft.com/office/drawing/2014/chart" uri="{C3380CC4-5D6E-409C-BE32-E72D297353CC}">
              <c16:uniqueId val="{00000001-2BC1-2E43-94ED-32F070A4900F}"/>
            </c:ext>
          </c:extLst>
        </c:ser>
        <c:ser>
          <c:idx val="1"/>
          <c:order val="1"/>
          <c:tx>
            <c:strRef>
              <c:f>Sheet1!$C$1</c:f>
              <c:strCache>
                <c:ptCount val="1"/>
                <c:pt idx="0">
                  <c:v>30-yr</c:v>
                </c:pt>
              </c:strCache>
            </c:strRef>
          </c:tx>
          <c:spPr>
            <a:ln w="38100" cap="rnd">
              <a:solidFill>
                <a:srgbClr val="011893"/>
              </a:solidFill>
              <a:round/>
            </a:ln>
            <a:effectLst/>
          </c:spPr>
          <c:marker>
            <c:symbol val="none"/>
          </c:marker>
          <c:dLbls>
            <c:dLbl>
              <c:idx val="33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1B-F341-A1E0-0FD92FD91F0C}"/>
                </c:ext>
              </c:extLst>
            </c:dLbl>
            <c:spPr>
              <a:noFill/>
              <a:ln>
                <a:noFill/>
              </a:ln>
              <a:effectLst/>
            </c:spPr>
            <c:txPr>
              <a:bodyPr rot="0" vert="horz"/>
              <a:lstStyle/>
              <a:p>
                <a:pPr>
                  <a:defRPr b="1">
                    <a:solidFill>
                      <a:srgbClr val="01189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Sheet1!$A$2:$A$337</c:f>
              <c:numCache>
                <c:formatCode>mmm\-yy</c:formatCode>
                <c:ptCount val="336"/>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formatCode="d\-mmm">
                  <c:v>39576</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formatCode="d\-mmm">
                  <c:v>41133</c:v>
                </c:pt>
                <c:pt idx="212">
                  <c:v>41153</c:v>
                </c:pt>
                <c:pt idx="213">
                  <c:v>41183</c:v>
                </c:pt>
                <c:pt idx="214">
                  <c:v>41214</c:v>
                </c:pt>
                <c:pt idx="215">
                  <c:v>41244</c:v>
                </c:pt>
                <c:pt idx="216">
                  <c:v>41275</c:v>
                </c:pt>
                <c:pt idx="217">
                  <c:v>41306</c:v>
                </c:pt>
                <c:pt idx="218">
                  <c:v>41334</c:v>
                </c:pt>
                <c:pt idx="219">
                  <c:v>41365</c:v>
                </c:pt>
                <c:pt idx="220">
                  <c:v>41395</c:v>
                </c:pt>
                <c:pt idx="221">
                  <c:v>41426</c:v>
                </c:pt>
                <c:pt idx="222">
                  <c:v>41456</c:v>
                </c:pt>
                <c:pt idx="223">
                  <c:v>41487</c:v>
                </c:pt>
                <c:pt idx="224">
                  <c:v>41518</c:v>
                </c:pt>
                <c:pt idx="225">
                  <c:v>41548</c:v>
                </c:pt>
                <c:pt idx="226">
                  <c:v>41579</c:v>
                </c:pt>
                <c:pt idx="227">
                  <c:v>41609</c:v>
                </c:pt>
                <c:pt idx="228">
                  <c:v>41640</c:v>
                </c:pt>
                <c:pt idx="229">
                  <c:v>41671</c:v>
                </c:pt>
                <c:pt idx="230">
                  <c:v>41699</c:v>
                </c:pt>
                <c:pt idx="231">
                  <c:v>41730</c:v>
                </c:pt>
                <c:pt idx="232">
                  <c:v>41760</c:v>
                </c:pt>
                <c:pt idx="233">
                  <c:v>41791</c:v>
                </c:pt>
                <c:pt idx="234">
                  <c:v>41821</c:v>
                </c:pt>
                <c:pt idx="235">
                  <c:v>41852</c:v>
                </c:pt>
                <c:pt idx="236">
                  <c:v>41883</c:v>
                </c:pt>
                <c:pt idx="237">
                  <c:v>41913</c:v>
                </c:pt>
                <c:pt idx="238">
                  <c:v>41944</c:v>
                </c:pt>
                <c:pt idx="239">
                  <c:v>41974</c:v>
                </c:pt>
                <c:pt idx="240">
                  <c:v>42005</c:v>
                </c:pt>
                <c:pt idx="241">
                  <c:v>42036</c:v>
                </c:pt>
                <c:pt idx="242">
                  <c:v>42064</c:v>
                </c:pt>
                <c:pt idx="243">
                  <c:v>42095</c:v>
                </c:pt>
                <c:pt idx="244">
                  <c:v>42125</c:v>
                </c:pt>
                <c:pt idx="245">
                  <c:v>42156</c:v>
                </c:pt>
                <c:pt idx="246">
                  <c:v>42186</c:v>
                </c:pt>
                <c:pt idx="247">
                  <c:v>42217</c:v>
                </c:pt>
                <c:pt idx="248">
                  <c:v>42248</c:v>
                </c:pt>
                <c:pt idx="249">
                  <c:v>42278</c:v>
                </c:pt>
                <c:pt idx="250">
                  <c:v>42309</c:v>
                </c:pt>
                <c:pt idx="251">
                  <c:v>42339</c:v>
                </c:pt>
                <c:pt idx="252">
                  <c:v>42370</c:v>
                </c:pt>
                <c:pt idx="253">
                  <c:v>42401</c:v>
                </c:pt>
                <c:pt idx="254">
                  <c:v>42430</c:v>
                </c:pt>
                <c:pt idx="255">
                  <c:v>42461</c:v>
                </c:pt>
                <c:pt idx="256">
                  <c:v>42491</c:v>
                </c:pt>
                <c:pt idx="257">
                  <c:v>42522</c:v>
                </c:pt>
                <c:pt idx="258">
                  <c:v>42552</c:v>
                </c:pt>
                <c:pt idx="259">
                  <c:v>42583</c:v>
                </c:pt>
                <c:pt idx="260">
                  <c:v>42614</c:v>
                </c:pt>
                <c:pt idx="261">
                  <c:v>42644</c:v>
                </c:pt>
                <c:pt idx="262">
                  <c:v>42675</c:v>
                </c:pt>
                <c:pt idx="263">
                  <c:v>42705</c:v>
                </c:pt>
                <c:pt idx="264">
                  <c:v>42736</c:v>
                </c:pt>
                <c:pt idx="265">
                  <c:v>42767</c:v>
                </c:pt>
                <c:pt idx="266">
                  <c:v>42795</c:v>
                </c:pt>
                <c:pt idx="267">
                  <c:v>42826</c:v>
                </c:pt>
                <c:pt idx="268">
                  <c:v>42856</c:v>
                </c:pt>
                <c:pt idx="269">
                  <c:v>42887</c:v>
                </c:pt>
                <c:pt idx="270">
                  <c:v>42917</c:v>
                </c:pt>
                <c:pt idx="271">
                  <c:v>42948</c:v>
                </c:pt>
                <c:pt idx="272">
                  <c:v>42979</c:v>
                </c:pt>
                <c:pt idx="273">
                  <c:v>43009</c:v>
                </c:pt>
                <c:pt idx="274">
                  <c:v>43040</c:v>
                </c:pt>
                <c:pt idx="275">
                  <c:v>43070</c:v>
                </c:pt>
                <c:pt idx="276">
                  <c:v>43101</c:v>
                </c:pt>
                <c:pt idx="277">
                  <c:v>43132</c:v>
                </c:pt>
                <c:pt idx="278">
                  <c:v>43160</c:v>
                </c:pt>
                <c:pt idx="279">
                  <c:v>43191</c:v>
                </c:pt>
                <c:pt idx="280">
                  <c:v>43221</c:v>
                </c:pt>
                <c:pt idx="281">
                  <c:v>43252</c:v>
                </c:pt>
                <c:pt idx="282">
                  <c:v>43282</c:v>
                </c:pt>
                <c:pt idx="283">
                  <c:v>43313</c:v>
                </c:pt>
                <c:pt idx="284">
                  <c:v>43344</c:v>
                </c:pt>
                <c:pt idx="285">
                  <c:v>43374</c:v>
                </c:pt>
                <c:pt idx="286">
                  <c:v>43405</c:v>
                </c:pt>
                <c:pt idx="287">
                  <c:v>43435</c:v>
                </c:pt>
                <c:pt idx="288">
                  <c:v>43466</c:v>
                </c:pt>
                <c:pt idx="289">
                  <c:v>43497</c:v>
                </c:pt>
                <c:pt idx="290">
                  <c:v>43525</c:v>
                </c:pt>
                <c:pt idx="291">
                  <c:v>43556</c:v>
                </c:pt>
                <c:pt idx="292">
                  <c:v>43586</c:v>
                </c:pt>
                <c:pt idx="293">
                  <c:v>43617</c:v>
                </c:pt>
                <c:pt idx="294">
                  <c:v>43647</c:v>
                </c:pt>
                <c:pt idx="295">
                  <c:v>43678</c:v>
                </c:pt>
                <c:pt idx="296">
                  <c:v>43709</c:v>
                </c:pt>
                <c:pt idx="297">
                  <c:v>43739</c:v>
                </c:pt>
                <c:pt idx="298">
                  <c:v>43770</c:v>
                </c:pt>
                <c:pt idx="299">
                  <c:v>43800</c:v>
                </c:pt>
                <c:pt idx="300">
                  <c:v>43831</c:v>
                </c:pt>
                <c:pt idx="301">
                  <c:v>43862</c:v>
                </c:pt>
                <c:pt idx="302">
                  <c:v>43891</c:v>
                </c:pt>
                <c:pt idx="303">
                  <c:v>43922</c:v>
                </c:pt>
                <c:pt idx="304">
                  <c:v>43952</c:v>
                </c:pt>
                <c:pt idx="305">
                  <c:v>43983</c:v>
                </c:pt>
                <c:pt idx="306">
                  <c:v>44013</c:v>
                </c:pt>
                <c:pt idx="307">
                  <c:v>44044</c:v>
                </c:pt>
                <c:pt idx="308">
                  <c:v>44075</c:v>
                </c:pt>
                <c:pt idx="309">
                  <c:v>44105</c:v>
                </c:pt>
                <c:pt idx="310">
                  <c:v>44136</c:v>
                </c:pt>
                <c:pt idx="311">
                  <c:v>44166</c:v>
                </c:pt>
                <c:pt idx="312">
                  <c:v>44197</c:v>
                </c:pt>
                <c:pt idx="313">
                  <c:v>44228</c:v>
                </c:pt>
                <c:pt idx="314">
                  <c:v>44256</c:v>
                </c:pt>
                <c:pt idx="315">
                  <c:v>44287</c:v>
                </c:pt>
                <c:pt idx="316">
                  <c:v>44317</c:v>
                </c:pt>
                <c:pt idx="317">
                  <c:v>44348</c:v>
                </c:pt>
                <c:pt idx="318">
                  <c:v>44378</c:v>
                </c:pt>
                <c:pt idx="319">
                  <c:v>44409</c:v>
                </c:pt>
                <c:pt idx="320">
                  <c:v>44440</c:v>
                </c:pt>
                <c:pt idx="321">
                  <c:v>44470</c:v>
                </c:pt>
                <c:pt idx="322">
                  <c:v>44501</c:v>
                </c:pt>
                <c:pt idx="323">
                  <c:v>44531</c:v>
                </c:pt>
                <c:pt idx="324">
                  <c:v>44562</c:v>
                </c:pt>
                <c:pt idx="325">
                  <c:v>44593</c:v>
                </c:pt>
                <c:pt idx="326">
                  <c:v>44621</c:v>
                </c:pt>
                <c:pt idx="327">
                  <c:v>44652</c:v>
                </c:pt>
                <c:pt idx="328">
                  <c:v>44682</c:v>
                </c:pt>
                <c:pt idx="329">
                  <c:v>44713</c:v>
                </c:pt>
                <c:pt idx="330">
                  <c:v>44743</c:v>
                </c:pt>
                <c:pt idx="331">
                  <c:v>44774</c:v>
                </c:pt>
                <c:pt idx="332">
                  <c:v>44805</c:v>
                </c:pt>
                <c:pt idx="333">
                  <c:v>44835</c:v>
                </c:pt>
                <c:pt idx="334">
                  <c:v>44866</c:v>
                </c:pt>
                <c:pt idx="335">
                  <c:v>44896</c:v>
                </c:pt>
              </c:numCache>
            </c:numRef>
          </c:cat>
          <c:val>
            <c:numRef>
              <c:f>Sheet1!$C$2:$C$337</c:f>
              <c:numCache>
                <c:formatCode>0.00%</c:formatCode>
                <c:ptCount val="336"/>
                <c:pt idx="0">
                  <c:v>9.1499999999999998E-2</c:v>
                </c:pt>
                <c:pt idx="1">
                  <c:v>8.8300000000000003E-2</c:v>
                </c:pt>
                <c:pt idx="2">
                  <c:v>8.4600000000000009E-2</c:v>
                </c:pt>
                <c:pt idx="3">
                  <c:v>8.3199999999999996E-2</c:v>
                </c:pt>
                <c:pt idx="4">
                  <c:v>7.9600000000000004E-2</c:v>
                </c:pt>
                <c:pt idx="5">
                  <c:v>7.5700000000000003E-2</c:v>
                </c:pt>
                <c:pt idx="6">
                  <c:v>7.6100000000000001E-2</c:v>
                </c:pt>
                <c:pt idx="7">
                  <c:v>7.8600000000000003E-2</c:v>
                </c:pt>
                <c:pt idx="8">
                  <c:v>7.6399999999999996E-2</c:v>
                </c:pt>
                <c:pt idx="9">
                  <c:v>7.4800000000000005E-2</c:v>
                </c:pt>
                <c:pt idx="10">
                  <c:v>7.3800000000000004E-2</c:v>
                </c:pt>
                <c:pt idx="11">
                  <c:v>7.2000000000000008E-2</c:v>
                </c:pt>
                <c:pt idx="12">
                  <c:v>7.0300000000000001E-2</c:v>
                </c:pt>
                <c:pt idx="13">
                  <c:v>7.0800000000000002E-2</c:v>
                </c:pt>
                <c:pt idx="14">
                  <c:v>7.6200000000000004E-2</c:v>
                </c:pt>
                <c:pt idx="15">
                  <c:v>7.9299999999999995E-2</c:v>
                </c:pt>
                <c:pt idx="16">
                  <c:v>8.0700000000000008E-2</c:v>
                </c:pt>
                <c:pt idx="17">
                  <c:v>8.3199999999999996E-2</c:v>
                </c:pt>
                <c:pt idx="18">
                  <c:v>8.2500000000000004E-2</c:v>
                </c:pt>
                <c:pt idx="19">
                  <c:v>0.08</c:v>
                </c:pt>
                <c:pt idx="20">
                  <c:v>8.2299999999999998E-2</c:v>
                </c:pt>
                <c:pt idx="21">
                  <c:v>7.9199999999999993E-2</c:v>
                </c:pt>
                <c:pt idx="22">
                  <c:v>7.6200000000000004E-2</c:v>
                </c:pt>
                <c:pt idx="23">
                  <c:v>7.5999999999999998E-2</c:v>
                </c:pt>
                <c:pt idx="24">
                  <c:v>7.8200000000000006E-2</c:v>
                </c:pt>
                <c:pt idx="25">
                  <c:v>7.6499999999999999E-2</c:v>
                </c:pt>
                <c:pt idx="26">
                  <c:v>7.9000000000000001E-2</c:v>
                </c:pt>
                <c:pt idx="27">
                  <c:v>8.14E-2</c:v>
                </c:pt>
                <c:pt idx="28">
                  <c:v>7.9399999999999998E-2</c:v>
                </c:pt>
                <c:pt idx="29">
                  <c:v>7.690000000000001E-2</c:v>
                </c:pt>
                <c:pt idx="30">
                  <c:v>7.4999999999999997E-2</c:v>
                </c:pt>
                <c:pt idx="31">
                  <c:v>7.4800000000000005E-2</c:v>
                </c:pt>
                <c:pt idx="32">
                  <c:v>7.4299999999999991E-2</c:v>
                </c:pt>
                <c:pt idx="33">
                  <c:v>7.2900000000000006E-2</c:v>
                </c:pt>
                <c:pt idx="34">
                  <c:v>7.2099999999999997E-2</c:v>
                </c:pt>
                <c:pt idx="35">
                  <c:v>7.0999999999999994E-2</c:v>
                </c:pt>
                <c:pt idx="36">
                  <c:v>6.9900000000000004E-2</c:v>
                </c:pt>
                <c:pt idx="37">
                  <c:v>7.0400000000000004E-2</c:v>
                </c:pt>
                <c:pt idx="38">
                  <c:v>7.1300000000000002E-2</c:v>
                </c:pt>
                <c:pt idx="39">
                  <c:v>7.1399999999999991E-2</c:v>
                </c:pt>
                <c:pt idx="40">
                  <c:v>7.1399999999999991E-2</c:v>
                </c:pt>
                <c:pt idx="41">
                  <c:v>7.0000000000000007E-2</c:v>
                </c:pt>
                <c:pt idx="42">
                  <c:v>6.9500000000000006E-2</c:v>
                </c:pt>
                <c:pt idx="43">
                  <c:v>6.9199999999999998E-2</c:v>
                </c:pt>
                <c:pt idx="44">
                  <c:v>6.7199999999999996E-2</c:v>
                </c:pt>
                <c:pt idx="45">
                  <c:v>6.7099999999999993E-2</c:v>
                </c:pt>
                <c:pt idx="46">
                  <c:v>6.8699999999999997E-2</c:v>
                </c:pt>
                <c:pt idx="47">
                  <c:v>6.7400000000000002E-2</c:v>
                </c:pt>
                <c:pt idx="48">
                  <c:v>6.7900000000000002E-2</c:v>
                </c:pt>
                <c:pt idx="49">
                  <c:v>6.8099999999999994E-2</c:v>
                </c:pt>
                <c:pt idx="50">
                  <c:v>7.0400000000000004E-2</c:v>
                </c:pt>
                <c:pt idx="51">
                  <c:v>6.9199999999999998E-2</c:v>
                </c:pt>
                <c:pt idx="52">
                  <c:v>7.1500000000000008E-2</c:v>
                </c:pt>
                <c:pt idx="53">
                  <c:v>7.5499999999999998E-2</c:v>
                </c:pt>
                <c:pt idx="54">
                  <c:v>7.6299999999999993E-2</c:v>
                </c:pt>
                <c:pt idx="55">
                  <c:v>7.9399999999999998E-2</c:v>
                </c:pt>
                <c:pt idx="56">
                  <c:v>7.8200000000000006E-2</c:v>
                </c:pt>
                <c:pt idx="57">
                  <c:v>7.85E-2</c:v>
                </c:pt>
                <c:pt idx="58">
                  <c:v>7.7399999999999997E-2</c:v>
                </c:pt>
                <c:pt idx="59">
                  <c:v>7.9100000000000004E-2</c:v>
                </c:pt>
                <c:pt idx="60">
                  <c:v>8.2100000000000006E-2</c:v>
                </c:pt>
                <c:pt idx="61">
                  <c:v>8.3299999999999999E-2</c:v>
                </c:pt>
                <c:pt idx="62">
                  <c:v>8.2400000000000001E-2</c:v>
                </c:pt>
                <c:pt idx="63">
                  <c:v>8.1500000000000003E-2</c:v>
                </c:pt>
                <c:pt idx="64">
                  <c:v>8.5199999999999998E-2</c:v>
                </c:pt>
                <c:pt idx="65">
                  <c:v>8.2899999999999988E-2</c:v>
                </c:pt>
                <c:pt idx="66">
                  <c:v>8.1500000000000003E-2</c:v>
                </c:pt>
                <c:pt idx="67">
                  <c:v>8.0299999999999996E-2</c:v>
                </c:pt>
                <c:pt idx="68">
                  <c:v>7.9100000000000004E-2</c:v>
                </c:pt>
                <c:pt idx="69">
                  <c:v>7.8E-2</c:v>
                </c:pt>
                <c:pt idx="70">
                  <c:v>7.7499999999999999E-2</c:v>
                </c:pt>
                <c:pt idx="71">
                  <c:v>7.3800000000000004E-2</c:v>
                </c:pt>
                <c:pt idx="72">
                  <c:v>7.0300000000000001E-2</c:v>
                </c:pt>
                <c:pt idx="73">
                  <c:v>7.0499999999999993E-2</c:v>
                </c:pt>
                <c:pt idx="74">
                  <c:v>6.9500000000000006E-2</c:v>
                </c:pt>
                <c:pt idx="75">
                  <c:v>7.0800000000000002E-2</c:v>
                </c:pt>
                <c:pt idx="76">
                  <c:v>7.1500000000000008E-2</c:v>
                </c:pt>
                <c:pt idx="77">
                  <c:v>7.1599999999999997E-2</c:v>
                </c:pt>
                <c:pt idx="78">
                  <c:v>7.1300000000000002E-2</c:v>
                </c:pt>
                <c:pt idx="79">
                  <c:v>6.9500000000000006E-2</c:v>
                </c:pt>
                <c:pt idx="80">
                  <c:v>6.8199999999999997E-2</c:v>
                </c:pt>
                <c:pt idx="81">
                  <c:v>6.6199999999999995E-2</c:v>
                </c:pt>
                <c:pt idx="82">
                  <c:v>6.6600000000000006E-2</c:v>
                </c:pt>
                <c:pt idx="83">
                  <c:v>7.0699999999999999E-2</c:v>
                </c:pt>
                <c:pt idx="84">
                  <c:v>7.0000000000000007E-2</c:v>
                </c:pt>
                <c:pt idx="85">
                  <c:v>6.8900000000000003E-2</c:v>
                </c:pt>
                <c:pt idx="86">
                  <c:v>7.0099999999999996E-2</c:v>
                </c:pt>
                <c:pt idx="87">
                  <c:v>6.9900000000000004E-2</c:v>
                </c:pt>
                <c:pt idx="88">
                  <c:v>6.8099999999999994E-2</c:v>
                </c:pt>
                <c:pt idx="89">
                  <c:v>6.6500000000000004E-2</c:v>
                </c:pt>
                <c:pt idx="90">
                  <c:v>6.4899999999999999E-2</c:v>
                </c:pt>
                <c:pt idx="91">
                  <c:v>6.2899999999999998E-2</c:v>
                </c:pt>
                <c:pt idx="92">
                  <c:v>6.0899999999999996E-2</c:v>
                </c:pt>
                <c:pt idx="93">
                  <c:v>6.1100000000000002E-2</c:v>
                </c:pt>
                <c:pt idx="94">
                  <c:v>6.0700000000000004E-2</c:v>
                </c:pt>
                <c:pt idx="95">
                  <c:v>6.0499999999999998E-2</c:v>
                </c:pt>
                <c:pt idx="96">
                  <c:v>5.9200000000000003E-2</c:v>
                </c:pt>
                <c:pt idx="97">
                  <c:v>5.8400000000000001E-2</c:v>
                </c:pt>
                <c:pt idx="98">
                  <c:v>5.7500000000000002E-2</c:v>
                </c:pt>
                <c:pt idx="99">
                  <c:v>5.8099999999999999E-2</c:v>
                </c:pt>
                <c:pt idx="100">
                  <c:v>5.4800000000000001E-2</c:v>
                </c:pt>
                <c:pt idx="101">
                  <c:v>5.2300000000000006E-2</c:v>
                </c:pt>
                <c:pt idx="102">
                  <c:v>5.6299999999999996E-2</c:v>
                </c:pt>
                <c:pt idx="103">
                  <c:v>6.2600000000000003E-2</c:v>
                </c:pt>
                <c:pt idx="104">
                  <c:v>6.1500000000000006E-2</c:v>
                </c:pt>
                <c:pt idx="105">
                  <c:v>5.9500000000000004E-2</c:v>
                </c:pt>
                <c:pt idx="106">
                  <c:v>5.9299999999999999E-2</c:v>
                </c:pt>
                <c:pt idx="107">
                  <c:v>5.8799999999999998E-2</c:v>
                </c:pt>
                <c:pt idx="108">
                  <c:v>5.7099999999999998E-2</c:v>
                </c:pt>
                <c:pt idx="109">
                  <c:v>5.6399999999999999E-2</c:v>
                </c:pt>
                <c:pt idx="110">
                  <c:v>5.45E-2</c:v>
                </c:pt>
                <c:pt idx="111">
                  <c:v>5.8299999999999998E-2</c:v>
                </c:pt>
                <c:pt idx="112">
                  <c:v>6.2699999999999992E-2</c:v>
                </c:pt>
                <c:pt idx="113">
                  <c:v>6.2899999999999998E-2</c:v>
                </c:pt>
                <c:pt idx="114">
                  <c:v>6.0599999999999994E-2</c:v>
                </c:pt>
                <c:pt idx="115">
                  <c:v>5.8700000000000002E-2</c:v>
                </c:pt>
                <c:pt idx="116">
                  <c:v>5.7500000000000002E-2</c:v>
                </c:pt>
                <c:pt idx="117">
                  <c:v>5.7200000000000001E-2</c:v>
                </c:pt>
                <c:pt idx="118">
                  <c:v>5.7300000000000004E-2</c:v>
                </c:pt>
                <c:pt idx="119">
                  <c:v>5.7500000000000002E-2</c:v>
                </c:pt>
                <c:pt idx="120">
                  <c:v>5.7099999999999998E-2</c:v>
                </c:pt>
                <c:pt idx="121">
                  <c:v>5.6299999999999996E-2</c:v>
                </c:pt>
                <c:pt idx="122">
                  <c:v>5.9299999999999999E-2</c:v>
                </c:pt>
                <c:pt idx="123">
                  <c:v>5.8600000000000006E-2</c:v>
                </c:pt>
                <c:pt idx="124">
                  <c:v>5.7200000000000001E-2</c:v>
                </c:pt>
                <c:pt idx="125">
                  <c:v>5.5800000000000002E-2</c:v>
                </c:pt>
                <c:pt idx="126">
                  <c:v>5.7000000000000002E-2</c:v>
                </c:pt>
                <c:pt idx="127">
                  <c:v>5.8200000000000002E-2</c:v>
                </c:pt>
                <c:pt idx="128">
                  <c:v>5.7699999999999994E-2</c:v>
                </c:pt>
                <c:pt idx="129">
                  <c:v>6.0700000000000004E-2</c:v>
                </c:pt>
                <c:pt idx="130">
                  <c:v>6.3299999999999995E-2</c:v>
                </c:pt>
                <c:pt idx="131">
                  <c:v>6.2699999999999992E-2</c:v>
                </c:pt>
                <c:pt idx="132">
                  <c:v>6.1500000000000006E-2</c:v>
                </c:pt>
                <c:pt idx="133">
                  <c:v>6.25E-2</c:v>
                </c:pt>
                <c:pt idx="134">
                  <c:v>6.3200000000000006E-2</c:v>
                </c:pt>
                <c:pt idx="135">
                  <c:v>6.5099999999999991E-2</c:v>
                </c:pt>
                <c:pt idx="136">
                  <c:v>6.6000000000000003E-2</c:v>
                </c:pt>
                <c:pt idx="137">
                  <c:v>6.6799999999999998E-2</c:v>
                </c:pt>
                <c:pt idx="138">
                  <c:v>6.7599999999999993E-2</c:v>
                </c:pt>
                <c:pt idx="139">
                  <c:v>6.5199999999999994E-2</c:v>
                </c:pt>
                <c:pt idx="140">
                  <c:v>6.4000000000000001E-2</c:v>
                </c:pt>
                <c:pt idx="141">
                  <c:v>6.3600000000000004E-2</c:v>
                </c:pt>
                <c:pt idx="142">
                  <c:v>6.2400000000000004E-2</c:v>
                </c:pt>
                <c:pt idx="143">
                  <c:v>6.1399999999999996E-2</c:v>
                </c:pt>
                <c:pt idx="144">
                  <c:v>6.2199999999999998E-2</c:v>
                </c:pt>
                <c:pt idx="145">
                  <c:v>6.2899999999999998E-2</c:v>
                </c:pt>
                <c:pt idx="146">
                  <c:v>6.1600000000000002E-2</c:v>
                </c:pt>
                <c:pt idx="147">
                  <c:v>6.1799999999999994E-2</c:v>
                </c:pt>
                <c:pt idx="148">
                  <c:v>6.2600000000000003E-2</c:v>
                </c:pt>
                <c:pt idx="149">
                  <c:v>6.6600000000000006E-2</c:v>
                </c:pt>
                <c:pt idx="150">
                  <c:v>6.7000000000000004E-2</c:v>
                </c:pt>
                <c:pt idx="151">
                  <c:v>6.5700000000000008E-2</c:v>
                </c:pt>
                <c:pt idx="152">
                  <c:v>6.3799999999999996E-2</c:v>
                </c:pt>
                <c:pt idx="153">
                  <c:v>6.3799999999999996E-2</c:v>
                </c:pt>
                <c:pt idx="154">
                  <c:v>6.2100000000000002E-2</c:v>
                </c:pt>
                <c:pt idx="155">
                  <c:v>6.0999999999999999E-2</c:v>
                </c:pt>
                <c:pt idx="156">
                  <c:v>5.7599999999999998E-2</c:v>
                </c:pt>
                <c:pt idx="157">
                  <c:v>5.9200000000000003E-2</c:v>
                </c:pt>
                <c:pt idx="158">
                  <c:v>5.9699999999999996E-2</c:v>
                </c:pt>
                <c:pt idx="159">
                  <c:v>5.9200000000000003E-2</c:v>
                </c:pt>
                <c:pt idx="160">
                  <c:v>6.0400000000000002E-2</c:v>
                </c:pt>
                <c:pt idx="161">
                  <c:v>6.3200000000000006E-2</c:v>
                </c:pt>
                <c:pt idx="162">
                  <c:v>6.4299999999999996E-2</c:v>
                </c:pt>
                <c:pt idx="163">
                  <c:v>6.480000000000001E-2</c:v>
                </c:pt>
                <c:pt idx="164">
                  <c:v>6.0400000000000002E-2</c:v>
                </c:pt>
                <c:pt idx="165">
                  <c:v>6.2E-2</c:v>
                </c:pt>
                <c:pt idx="166">
                  <c:v>6.0899999999999996E-2</c:v>
                </c:pt>
                <c:pt idx="167">
                  <c:v>5.2900000000000003E-2</c:v>
                </c:pt>
                <c:pt idx="168">
                  <c:v>5.0499999999999996E-2</c:v>
                </c:pt>
                <c:pt idx="169">
                  <c:v>5.1299999999999998E-2</c:v>
                </c:pt>
                <c:pt idx="170">
                  <c:v>0.05</c:v>
                </c:pt>
                <c:pt idx="171">
                  <c:v>4.8099999999999997E-2</c:v>
                </c:pt>
                <c:pt idx="172">
                  <c:v>4.8600000000000004E-2</c:v>
                </c:pt>
                <c:pt idx="173">
                  <c:v>5.4199999999999998E-2</c:v>
                </c:pt>
                <c:pt idx="174">
                  <c:v>5.2199999999999996E-2</c:v>
                </c:pt>
                <c:pt idx="175">
                  <c:v>5.1900000000000002E-2</c:v>
                </c:pt>
                <c:pt idx="176">
                  <c:v>5.0599999999999999E-2</c:v>
                </c:pt>
                <c:pt idx="177">
                  <c:v>4.9500000000000002E-2</c:v>
                </c:pt>
                <c:pt idx="178">
                  <c:v>4.8799999999999996E-2</c:v>
                </c:pt>
                <c:pt idx="179">
                  <c:v>4.9299999999999997E-2</c:v>
                </c:pt>
                <c:pt idx="180">
                  <c:v>5.0300000000000004E-2</c:v>
                </c:pt>
                <c:pt idx="181">
                  <c:v>4.99E-2</c:v>
                </c:pt>
                <c:pt idx="182">
                  <c:v>4.9699999999999994E-2</c:v>
                </c:pt>
                <c:pt idx="183">
                  <c:v>5.0999999999999997E-2</c:v>
                </c:pt>
                <c:pt idx="184">
                  <c:v>4.8899999999999999E-2</c:v>
                </c:pt>
                <c:pt idx="185">
                  <c:v>4.7400000000000005E-2</c:v>
                </c:pt>
                <c:pt idx="186">
                  <c:v>4.5599999999999995E-2</c:v>
                </c:pt>
                <c:pt idx="187">
                  <c:v>4.4299999999999999E-2</c:v>
                </c:pt>
                <c:pt idx="188">
                  <c:v>4.3499999999999997E-2</c:v>
                </c:pt>
                <c:pt idx="189">
                  <c:v>4.2300000000000004E-2</c:v>
                </c:pt>
                <c:pt idx="190">
                  <c:v>4.2999999999999997E-2</c:v>
                </c:pt>
                <c:pt idx="191">
                  <c:v>4.7100000000000003E-2</c:v>
                </c:pt>
                <c:pt idx="192">
                  <c:v>4.7599999999999996E-2</c:v>
                </c:pt>
                <c:pt idx="193">
                  <c:v>4.9500000000000002E-2</c:v>
                </c:pt>
                <c:pt idx="194">
                  <c:v>4.8399999999999999E-2</c:v>
                </c:pt>
                <c:pt idx="195">
                  <c:v>4.8399999999999999E-2</c:v>
                </c:pt>
                <c:pt idx="196">
                  <c:v>4.6399999999999997E-2</c:v>
                </c:pt>
                <c:pt idx="197">
                  <c:v>4.5100000000000001E-2</c:v>
                </c:pt>
                <c:pt idx="198">
                  <c:v>4.5499999999999999E-2</c:v>
                </c:pt>
                <c:pt idx="199">
                  <c:v>4.2699999999999995E-2</c:v>
                </c:pt>
                <c:pt idx="200">
                  <c:v>4.1100000000000005E-2</c:v>
                </c:pt>
                <c:pt idx="201">
                  <c:v>4.07E-2</c:v>
                </c:pt>
                <c:pt idx="202">
                  <c:v>3.9900000000000005E-2</c:v>
                </c:pt>
                <c:pt idx="203">
                  <c:v>3.9599999999999996E-2</c:v>
                </c:pt>
                <c:pt idx="204">
                  <c:v>3.9199999999999999E-2</c:v>
                </c:pt>
                <c:pt idx="205">
                  <c:v>3.8900000000000004E-2</c:v>
                </c:pt>
                <c:pt idx="206">
                  <c:v>3.95E-2</c:v>
                </c:pt>
                <c:pt idx="207">
                  <c:v>3.9100000000000003E-2</c:v>
                </c:pt>
                <c:pt idx="208">
                  <c:v>3.7999999999999999E-2</c:v>
                </c:pt>
                <c:pt idx="209">
                  <c:v>3.6799999999999999E-2</c:v>
                </c:pt>
                <c:pt idx="210">
                  <c:v>3.5499999999999997E-2</c:v>
                </c:pt>
                <c:pt idx="211">
                  <c:v>3.6000000000000004E-2</c:v>
                </c:pt>
                <c:pt idx="212">
                  <c:v>3.5000000000000003E-2</c:v>
                </c:pt>
                <c:pt idx="213">
                  <c:v>3.3799999999999997E-2</c:v>
                </c:pt>
                <c:pt idx="214">
                  <c:v>3.3500000000000002E-2</c:v>
                </c:pt>
                <c:pt idx="215">
                  <c:v>3.3500000000000002E-2</c:v>
                </c:pt>
                <c:pt idx="216">
                  <c:v>3.4099999999999998E-2</c:v>
                </c:pt>
                <c:pt idx="217">
                  <c:v>3.5299999999999998E-2</c:v>
                </c:pt>
                <c:pt idx="218">
                  <c:v>3.5699999999999996E-2</c:v>
                </c:pt>
                <c:pt idx="219">
                  <c:v>3.4500000000000003E-2</c:v>
                </c:pt>
                <c:pt idx="220">
                  <c:v>3.5400000000000001E-2</c:v>
                </c:pt>
                <c:pt idx="221">
                  <c:v>4.07E-2</c:v>
                </c:pt>
                <c:pt idx="222">
                  <c:v>4.3700000000000003E-2</c:v>
                </c:pt>
                <c:pt idx="223">
                  <c:v>4.4600000000000001E-2</c:v>
                </c:pt>
                <c:pt idx="224">
                  <c:v>4.4900000000000002E-2</c:v>
                </c:pt>
                <c:pt idx="225">
                  <c:v>4.1900000000000007E-2</c:v>
                </c:pt>
                <c:pt idx="226">
                  <c:v>4.2599999999999999E-2</c:v>
                </c:pt>
                <c:pt idx="227">
                  <c:v>4.4600000000000001E-2</c:v>
                </c:pt>
                <c:pt idx="228">
                  <c:v>4.4299999999999999E-2</c:v>
                </c:pt>
                <c:pt idx="229">
                  <c:v>4.2999999999999997E-2</c:v>
                </c:pt>
                <c:pt idx="230">
                  <c:v>4.3400000000000001E-2</c:v>
                </c:pt>
                <c:pt idx="231">
                  <c:v>4.3400000000000001E-2</c:v>
                </c:pt>
                <c:pt idx="232">
                  <c:v>4.1900000000000007E-2</c:v>
                </c:pt>
                <c:pt idx="233">
                  <c:v>4.1599999999999998E-2</c:v>
                </c:pt>
                <c:pt idx="234">
                  <c:v>4.1299999999999996E-2</c:v>
                </c:pt>
                <c:pt idx="235">
                  <c:v>4.1200000000000001E-2</c:v>
                </c:pt>
                <c:pt idx="236">
                  <c:v>4.1599999999999998E-2</c:v>
                </c:pt>
                <c:pt idx="237">
                  <c:v>4.0399999999999998E-2</c:v>
                </c:pt>
                <c:pt idx="238">
                  <c:v>0.04</c:v>
                </c:pt>
                <c:pt idx="239">
                  <c:v>3.8599999999999995E-2</c:v>
                </c:pt>
                <c:pt idx="240">
                  <c:v>3.6699999999999997E-2</c:v>
                </c:pt>
                <c:pt idx="241">
                  <c:v>3.7100000000000001E-2</c:v>
                </c:pt>
                <c:pt idx="242">
                  <c:v>3.7699999999999997E-2</c:v>
                </c:pt>
                <c:pt idx="243">
                  <c:v>3.6699999999999997E-2</c:v>
                </c:pt>
                <c:pt idx="244">
                  <c:v>3.8399999999999997E-2</c:v>
                </c:pt>
                <c:pt idx="245">
                  <c:v>3.9800000000000002E-2</c:v>
                </c:pt>
                <c:pt idx="246">
                  <c:v>4.0500000000000001E-2</c:v>
                </c:pt>
                <c:pt idx="247">
                  <c:v>3.9100000000000003E-2</c:v>
                </c:pt>
                <c:pt idx="248">
                  <c:v>3.8900000000000004E-2</c:v>
                </c:pt>
                <c:pt idx="249">
                  <c:v>3.7999999999999999E-2</c:v>
                </c:pt>
                <c:pt idx="250">
                  <c:v>3.9399999999999998E-2</c:v>
                </c:pt>
                <c:pt idx="251">
                  <c:v>3.9599999999999996E-2</c:v>
                </c:pt>
                <c:pt idx="252">
                  <c:v>3.8699999999999998E-2</c:v>
                </c:pt>
                <c:pt idx="253">
                  <c:v>3.6600000000000001E-2</c:v>
                </c:pt>
                <c:pt idx="254">
                  <c:v>3.6900000000000002E-2</c:v>
                </c:pt>
                <c:pt idx="255">
                  <c:v>3.61E-2</c:v>
                </c:pt>
                <c:pt idx="256">
                  <c:v>3.6000000000000004E-2</c:v>
                </c:pt>
                <c:pt idx="257">
                  <c:v>3.5700000000000003E-2</c:v>
                </c:pt>
                <c:pt idx="258">
                  <c:v>3.44E-2</c:v>
                </c:pt>
                <c:pt idx="259">
                  <c:v>3.44E-2</c:v>
                </c:pt>
                <c:pt idx="260">
                  <c:v>3.4599999999999999E-2</c:v>
                </c:pt>
                <c:pt idx="261">
                  <c:v>3.4700000000000002E-2</c:v>
                </c:pt>
                <c:pt idx="262">
                  <c:v>3.7699999999999997E-2</c:v>
                </c:pt>
                <c:pt idx="263">
                  <c:v>4.2000000000000003E-2</c:v>
                </c:pt>
                <c:pt idx="264">
                  <c:v>4.1500000000000002E-2</c:v>
                </c:pt>
                <c:pt idx="265">
                  <c:v>4.1700000000000001E-2</c:v>
                </c:pt>
                <c:pt idx="266">
                  <c:v>4.2000000000000003E-2</c:v>
                </c:pt>
                <c:pt idx="267">
                  <c:v>4.0500000000000001E-2</c:v>
                </c:pt>
                <c:pt idx="268">
                  <c:v>4.0099999999999997E-2</c:v>
                </c:pt>
                <c:pt idx="269">
                  <c:v>3.9E-2</c:v>
                </c:pt>
                <c:pt idx="270">
                  <c:v>3.9699999999999999E-2</c:v>
                </c:pt>
                <c:pt idx="271">
                  <c:v>3.8800000000000001E-2</c:v>
                </c:pt>
                <c:pt idx="272">
                  <c:v>3.8100000000000002E-2</c:v>
                </c:pt>
                <c:pt idx="273">
                  <c:v>3.9E-2</c:v>
                </c:pt>
                <c:pt idx="274">
                  <c:v>3.9199999999999999E-2</c:v>
                </c:pt>
                <c:pt idx="275">
                  <c:v>3.95E-2</c:v>
                </c:pt>
                <c:pt idx="276">
                  <c:v>4.0300000000000002E-2</c:v>
                </c:pt>
                <c:pt idx="277">
                  <c:v>4.3299999999999998E-2</c:v>
                </c:pt>
                <c:pt idx="278">
                  <c:v>4.4400000000000002E-2</c:v>
                </c:pt>
                <c:pt idx="279">
                  <c:v>4.4699999999999997E-2</c:v>
                </c:pt>
                <c:pt idx="280">
                  <c:v>4.5900000000000003E-2</c:v>
                </c:pt>
                <c:pt idx="281">
                  <c:v>4.5699999999999998E-2</c:v>
                </c:pt>
                <c:pt idx="282">
                  <c:v>4.53E-2</c:v>
                </c:pt>
                <c:pt idx="283">
                  <c:v>4.5499999999999999E-2</c:v>
                </c:pt>
                <c:pt idx="284">
                  <c:v>4.6300000000000001E-2</c:v>
                </c:pt>
                <c:pt idx="285">
                  <c:v>4.8300000000000003E-2</c:v>
                </c:pt>
                <c:pt idx="286">
                  <c:v>4.87E-2</c:v>
                </c:pt>
                <c:pt idx="287">
                  <c:v>4.6399999999999997E-2</c:v>
                </c:pt>
                <c:pt idx="288">
                  <c:v>4.4600000000000001E-2</c:v>
                </c:pt>
                <c:pt idx="289">
                  <c:v>4.3700000000000003E-2</c:v>
                </c:pt>
                <c:pt idx="290">
                  <c:v>4.2700000000000002E-2</c:v>
                </c:pt>
                <c:pt idx="291">
                  <c:v>4.1399999999999999E-2</c:v>
                </c:pt>
                <c:pt idx="292">
                  <c:v>4.07E-2</c:v>
                </c:pt>
                <c:pt idx="293">
                  <c:v>3.7999999999999999E-2</c:v>
                </c:pt>
                <c:pt idx="294">
                  <c:v>3.7699999999999997E-2</c:v>
                </c:pt>
                <c:pt idx="295">
                  <c:v>3.6200000000000003E-2</c:v>
                </c:pt>
                <c:pt idx="296">
                  <c:v>3.61E-2</c:v>
                </c:pt>
                <c:pt idx="297">
                  <c:v>3.6900000000000002E-2</c:v>
                </c:pt>
                <c:pt idx="298">
                  <c:v>3.6999999999999998E-2</c:v>
                </c:pt>
                <c:pt idx="299">
                  <c:v>3.7199999999999997E-2</c:v>
                </c:pt>
                <c:pt idx="300">
                  <c:v>3.6200000000000003E-2</c:v>
                </c:pt>
                <c:pt idx="301">
                  <c:v>3.4700000000000002E-2</c:v>
                </c:pt>
                <c:pt idx="302">
                  <c:v>3.4500000000000003E-2</c:v>
                </c:pt>
                <c:pt idx="303">
                  <c:v>3.3099999999999997E-2</c:v>
                </c:pt>
                <c:pt idx="304">
                  <c:v>3.2300000000000002E-2</c:v>
                </c:pt>
                <c:pt idx="305">
                  <c:v>3.1600000000000003E-2</c:v>
                </c:pt>
                <c:pt idx="306">
                  <c:v>3.0200000000000001E-2</c:v>
                </c:pt>
                <c:pt idx="307">
                  <c:v>2.9399999999999999E-2</c:v>
                </c:pt>
                <c:pt idx="308">
                  <c:v>2.8899999999999999E-2</c:v>
                </c:pt>
                <c:pt idx="309">
                  <c:v>2.8299999999999999E-2</c:v>
                </c:pt>
                <c:pt idx="310">
                  <c:v>2.7699999999999999E-2</c:v>
                </c:pt>
                <c:pt idx="311">
                  <c:v>2.6800000000000001E-2</c:v>
                </c:pt>
                <c:pt idx="312">
                  <c:v>2.7400000000000001E-2</c:v>
                </c:pt>
                <c:pt idx="313">
                  <c:v>2.81E-2</c:v>
                </c:pt>
                <c:pt idx="314">
                  <c:v>3.0800000000000001E-2</c:v>
                </c:pt>
                <c:pt idx="315">
                  <c:v>3.0599999999999999E-2</c:v>
                </c:pt>
                <c:pt idx="316">
                  <c:v>2.9600000000000001E-2</c:v>
                </c:pt>
                <c:pt idx="317">
                  <c:v>2.98E-2</c:v>
                </c:pt>
                <c:pt idx="318">
                  <c:v>2.87E-2</c:v>
                </c:pt>
                <c:pt idx="319">
                  <c:v>2.8400000000000002E-2</c:v>
                </c:pt>
                <c:pt idx="320">
                  <c:v>2.9000000000000001E-2</c:v>
                </c:pt>
                <c:pt idx="321">
                  <c:v>3.0700000000000002E-2</c:v>
                </c:pt>
                <c:pt idx="322">
                  <c:v>3.0700000000000002E-2</c:v>
                </c:pt>
                <c:pt idx="323">
                  <c:v>3.1E-2</c:v>
                </c:pt>
                <c:pt idx="324">
                  <c:v>3.4500000000000003E-2</c:v>
                </c:pt>
                <c:pt idx="325">
                  <c:v>3.7600000000000001E-2</c:v>
                </c:pt>
                <c:pt idx="326">
                  <c:v>4.1700000000000001E-2</c:v>
                </c:pt>
                <c:pt idx="327">
                  <c:v>4.9799999999999997E-2</c:v>
                </c:pt>
                <c:pt idx="328">
                  <c:v>5.2299999999999999E-2</c:v>
                </c:pt>
                <c:pt idx="329">
                  <c:v>5.5199999999999999E-2</c:v>
                </c:pt>
                <c:pt idx="330">
                  <c:v>5.4100000000000002E-2</c:v>
                </c:pt>
                <c:pt idx="331">
                  <c:v>5.2200000000000003E-2</c:v>
                </c:pt>
                <c:pt idx="332">
                  <c:v>6.1100000000000002E-2</c:v>
                </c:pt>
                <c:pt idx="333">
                  <c:v>6.9000000000000006E-2</c:v>
                </c:pt>
                <c:pt idx="334">
                  <c:v>6.8099999999999994E-2</c:v>
                </c:pt>
                <c:pt idx="335">
                  <c:v>6.3299999999999995E-2</c:v>
                </c:pt>
              </c:numCache>
            </c:numRef>
          </c:val>
          <c:smooth val="0"/>
          <c:extLst>
            <c:ext xmlns:c16="http://schemas.microsoft.com/office/drawing/2014/chart" uri="{C3380CC4-5D6E-409C-BE32-E72D297353CC}">
              <c16:uniqueId val="{00000003-2BC1-2E43-94ED-32F070A4900F}"/>
            </c:ext>
          </c:extLst>
        </c:ser>
        <c:dLbls>
          <c:showLegendKey val="0"/>
          <c:showVal val="0"/>
          <c:showCatName val="0"/>
          <c:showSerName val="0"/>
          <c:showPercent val="0"/>
          <c:showBubbleSize val="0"/>
        </c:dLbls>
        <c:smooth val="0"/>
        <c:axId val="-2101527544"/>
        <c:axId val="-2031562504"/>
      </c:lineChart>
      <c:dateAx>
        <c:axId val="-2101527544"/>
        <c:scaling>
          <c:orientation val="minMax"/>
          <c:min val="35034"/>
        </c:scaling>
        <c:delete val="0"/>
        <c:axPos val="b"/>
        <c:numFmt formatCode="yyyy" sourceLinked="0"/>
        <c:majorTickMark val="out"/>
        <c:minorTickMark val="none"/>
        <c:tickLblPos val="nextTo"/>
        <c:spPr>
          <a:noFill/>
          <a:ln w="9525" cap="flat" cmpd="sng" algn="ctr">
            <a:solidFill>
              <a:schemeClr val="tx1"/>
            </a:solidFill>
            <a:round/>
          </a:ln>
          <a:effectLst/>
        </c:spPr>
        <c:txPr>
          <a:bodyPr rot="-60000000" vert="horz"/>
          <a:lstStyle/>
          <a:p>
            <a:pPr>
              <a:defRPr/>
            </a:pPr>
            <a:endParaRPr lang="en-US"/>
          </a:p>
        </c:txPr>
        <c:crossAx val="-2031562504"/>
        <c:crosses val="autoZero"/>
        <c:auto val="1"/>
        <c:lblOffset val="100"/>
        <c:baseTimeUnit val="days"/>
        <c:majorUnit val="1"/>
        <c:majorTimeUnit val="years"/>
      </c:dateAx>
      <c:valAx>
        <c:axId val="-2031562504"/>
        <c:scaling>
          <c:orientation val="minMax"/>
          <c:min val="0.01"/>
        </c:scaling>
        <c:delete val="0"/>
        <c:axPos val="l"/>
        <c:title>
          <c:tx>
            <c:rich>
              <a:bodyPr rot="-5400000" vert="horz"/>
              <a:lstStyle/>
              <a:p>
                <a:pPr>
                  <a:defRPr/>
                </a:pPr>
                <a:r>
                  <a:rPr lang="en-US"/>
                  <a:t>Rate</a:t>
                </a:r>
              </a:p>
            </c:rich>
          </c:tx>
          <c:layout>
            <c:manualLayout>
              <c:xMode val="edge"/>
              <c:yMode val="edge"/>
              <c:x val="3.19335083114611E-3"/>
              <c:y val="0.38073667326671901"/>
            </c:manualLayout>
          </c:layout>
          <c:overlay val="0"/>
          <c:spPr>
            <a:noFill/>
            <a:ln>
              <a:noFill/>
            </a:ln>
            <a:effectLst/>
          </c:spPr>
        </c:title>
        <c:numFmt formatCode="0%" sourceLinked="0"/>
        <c:majorTickMark val="out"/>
        <c:minorTickMark val="none"/>
        <c:tickLblPos val="nextTo"/>
        <c:spPr>
          <a:noFill/>
          <a:ln>
            <a:solidFill>
              <a:schemeClr val="tx1"/>
            </a:solidFill>
          </a:ln>
          <a:effectLst/>
        </c:spPr>
        <c:txPr>
          <a:bodyPr rot="-60000000" vert="horz"/>
          <a:lstStyle/>
          <a:p>
            <a:pPr>
              <a:defRPr/>
            </a:pPr>
            <a:endParaRPr lang="en-US"/>
          </a:p>
        </c:txPr>
        <c:crossAx val="-2101527544"/>
        <c:crosses val="autoZero"/>
        <c:crossBetween val="between"/>
      </c:valAx>
      <c:spPr>
        <a:noFill/>
        <a:ln>
          <a:noFill/>
        </a:ln>
        <a:effectLst/>
      </c:spPr>
    </c:plotArea>
    <c:legend>
      <c:legendPos val="b"/>
      <c:layout>
        <c:manualLayout>
          <c:xMode val="edge"/>
          <c:yMode val="edge"/>
          <c:x val="0.56049230825313501"/>
          <c:y val="0.145357323755583"/>
          <c:w val="0.15679307842201501"/>
          <c:h val="6.7605639207379803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Georgia" panose="02040502050405020303" pitchFamily="18" charset="0"/>
                <a:ea typeface="+mn-ea"/>
                <a:cs typeface="+mn-cs"/>
              </a:defRPr>
            </a:pPr>
            <a:r>
              <a:rPr lang="en-US" sz="1800" dirty="0"/>
              <a:t>Building Permits (000’s of Units), Seasonally Adjusted Annual Rate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6.4713655584718574E-2"/>
          <c:y val="0.12238289484019596"/>
          <c:w val="0.9141368574193377"/>
          <c:h val="0.6895571884647127"/>
        </c:manualLayout>
      </c:layout>
      <c:barChart>
        <c:barDir val="col"/>
        <c:grouping val="stacked"/>
        <c:varyColors val="0"/>
        <c:ser>
          <c:idx val="0"/>
          <c:order val="0"/>
          <c:tx>
            <c:strRef>
              <c:f>Sheet1!$B$3</c:f>
              <c:strCache>
                <c:ptCount val="1"/>
                <c:pt idx="0">
                  <c:v>1-Unit Structures</c:v>
                </c:pt>
              </c:strCache>
            </c:strRef>
          </c:tx>
          <c:spPr>
            <a:solidFill>
              <a:srgbClr val="C00000"/>
            </a:solidFill>
            <a:ln>
              <a:noFill/>
            </a:ln>
            <a:effectLst/>
          </c:spPr>
          <c:invertIfNegative val="0"/>
          <c:cat>
            <c:numRef>
              <c:f>Sheet1!$A$4:$A$757</c:f>
              <c:numCache>
                <c:formatCode>mmm\-yy</c:formatCode>
                <c:ptCount val="754"/>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numCache>
            </c:numRef>
          </c:cat>
          <c:val>
            <c:numRef>
              <c:f>Sheet1!$B$4:$B$757</c:f>
              <c:numCache>
                <c:formatCode>#,##0</c:formatCode>
                <c:ptCount val="754"/>
                <c:pt idx="0">
                  <c:v>846</c:v>
                </c:pt>
                <c:pt idx="1">
                  <c:v>868</c:v>
                </c:pt>
                <c:pt idx="2">
                  <c:v>729</c:v>
                </c:pt>
                <c:pt idx="3">
                  <c:v>778</c:v>
                </c:pt>
                <c:pt idx="4">
                  <c:v>758</c:v>
                </c:pt>
                <c:pt idx="5">
                  <c:v>749</c:v>
                </c:pt>
                <c:pt idx="6">
                  <c:v>732</c:v>
                </c:pt>
                <c:pt idx="7">
                  <c:v>732</c:v>
                </c:pt>
                <c:pt idx="8">
                  <c:v>704</c:v>
                </c:pt>
                <c:pt idx="9">
                  <c:v>711</c:v>
                </c:pt>
                <c:pt idx="10">
                  <c:v>707</c:v>
                </c:pt>
                <c:pt idx="11">
                  <c:v>688</c:v>
                </c:pt>
                <c:pt idx="12">
                  <c:v>703</c:v>
                </c:pt>
                <c:pt idx="13">
                  <c:v>673</c:v>
                </c:pt>
                <c:pt idx="14">
                  <c:v>699</c:v>
                </c:pt>
                <c:pt idx="15">
                  <c:v>687</c:v>
                </c:pt>
                <c:pt idx="16">
                  <c:v>706</c:v>
                </c:pt>
                <c:pt idx="17">
                  <c:v>716</c:v>
                </c:pt>
                <c:pt idx="18">
                  <c:v>741</c:v>
                </c:pt>
                <c:pt idx="19">
                  <c:v>747</c:v>
                </c:pt>
                <c:pt idx="20">
                  <c:v>738</c:v>
                </c:pt>
                <c:pt idx="21">
                  <c:v>766</c:v>
                </c:pt>
                <c:pt idx="22">
                  <c:v>768</c:v>
                </c:pt>
                <c:pt idx="23">
                  <c:v>774</c:v>
                </c:pt>
                <c:pt idx="24">
                  <c:v>717</c:v>
                </c:pt>
                <c:pt idx="25">
                  <c:v>741</c:v>
                </c:pt>
                <c:pt idx="26">
                  <c:v>706</c:v>
                </c:pt>
                <c:pt idx="27">
                  <c:v>746</c:v>
                </c:pt>
                <c:pt idx="28">
                  <c:v>710</c:v>
                </c:pt>
                <c:pt idx="29">
                  <c:v>704</c:v>
                </c:pt>
                <c:pt idx="30">
                  <c:v>717</c:v>
                </c:pt>
                <c:pt idx="31">
                  <c:v>725</c:v>
                </c:pt>
                <c:pt idx="32">
                  <c:v>718</c:v>
                </c:pt>
                <c:pt idx="33">
                  <c:v>690</c:v>
                </c:pt>
                <c:pt idx="34">
                  <c:v>700</c:v>
                </c:pt>
                <c:pt idx="35">
                  <c:v>702</c:v>
                </c:pt>
                <c:pt idx="36">
                  <c:v>695</c:v>
                </c:pt>
                <c:pt idx="37">
                  <c:v>699</c:v>
                </c:pt>
                <c:pt idx="38">
                  <c:v>738</c:v>
                </c:pt>
                <c:pt idx="39">
                  <c:v>777</c:v>
                </c:pt>
                <c:pt idx="40">
                  <c:v>740</c:v>
                </c:pt>
                <c:pt idx="41">
                  <c:v>771</c:v>
                </c:pt>
                <c:pt idx="42">
                  <c:v>752</c:v>
                </c:pt>
                <c:pt idx="43">
                  <c:v>756</c:v>
                </c:pt>
                <c:pt idx="44">
                  <c:v>784</c:v>
                </c:pt>
                <c:pt idx="45">
                  <c:v>771</c:v>
                </c:pt>
                <c:pt idx="46">
                  <c:v>735</c:v>
                </c:pt>
                <c:pt idx="47">
                  <c:v>714</c:v>
                </c:pt>
                <c:pt idx="48">
                  <c:v>708</c:v>
                </c:pt>
                <c:pt idx="49">
                  <c:v>820</c:v>
                </c:pt>
                <c:pt idx="50">
                  <c:v>737</c:v>
                </c:pt>
                <c:pt idx="51">
                  <c:v>688</c:v>
                </c:pt>
                <c:pt idx="52">
                  <c:v>727</c:v>
                </c:pt>
                <c:pt idx="53">
                  <c:v>710</c:v>
                </c:pt>
                <c:pt idx="54">
                  <c:v>709</c:v>
                </c:pt>
                <c:pt idx="55">
                  <c:v>714</c:v>
                </c:pt>
                <c:pt idx="56">
                  <c:v>713</c:v>
                </c:pt>
                <c:pt idx="57">
                  <c:v>705</c:v>
                </c:pt>
                <c:pt idx="58">
                  <c:v>731</c:v>
                </c:pt>
                <c:pt idx="59">
                  <c:v>699</c:v>
                </c:pt>
                <c:pt idx="60">
                  <c:v>728</c:v>
                </c:pt>
                <c:pt idx="61">
                  <c:v>687</c:v>
                </c:pt>
                <c:pt idx="62">
                  <c:v>674</c:v>
                </c:pt>
                <c:pt idx="63">
                  <c:v>684</c:v>
                </c:pt>
                <c:pt idx="64">
                  <c:v>707</c:v>
                </c:pt>
                <c:pt idx="65">
                  <c:v>696</c:v>
                </c:pt>
                <c:pt idx="66">
                  <c:v>709</c:v>
                </c:pt>
                <c:pt idx="67">
                  <c:v>724</c:v>
                </c:pt>
                <c:pt idx="68">
                  <c:v>701</c:v>
                </c:pt>
                <c:pt idx="69">
                  <c:v>749</c:v>
                </c:pt>
                <c:pt idx="70">
                  <c:v>737</c:v>
                </c:pt>
                <c:pt idx="71">
                  <c:v>741</c:v>
                </c:pt>
                <c:pt idx="72">
                  <c:v>739</c:v>
                </c:pt>
                <c:pt idx="73">
                  <c:v>631</c:v>
                </c:pt>
                <c:pt idx="74">
                  <c:v>711</c:v>
                </c:pt>
                <c:pt idx="75">
                  <c:v>647</c:v>
                </c:pt>
                <c:pt idx="76">
                  <c:v>589</c:v>
                </c:pt>
                <c:pt idx="77">
                  <c:v>574</c:v>
                </c:pt>
                <c:pt idx="78">
                  <c:v>544</c:v>
                </c:pt>
                <c:pt idx="79">
                  <c:v>505</c:v>
                </c:pt>
                <c:pt idx="80">
                  <c:v>467</c:v>
                </c:pt>
                <c:pt idx="81">
                  <c:v>446</c:v>
                </c:pt>
                <c:pt idx="82">
                  <c:v>442</c:v>
                </c:pt>
                <c:pt idx="83">
                  <c:v>458</c:v>
                </c:pt>
                <c:pt idx="84">
                  <c:v>577</c:v>
                </c:pt>
                <c:pt idx="85">
                  <c:v>564</c:v>
                </c:pt>
                <c:pt idx="86">
                  <c:v>570</c:v>
                </c:pt>
                <c:pt idx="87">
                  <c:v>606</c:v>
                </c:pt>
                <c:pt idx="88">
                  <c:v>636</c:v>
                </c:pt>
                <c:pt idx="89">
                  <c:v>673</c:v>
                </c:pt>
                <c:pt idx="90">
                  <c:v>675</c:v>
                </c:pt>
                <c:pt idx="91">
                  <c:v>697</c:v>
                </c:pt>
                <c:pt idx="92">
                  <c:v>701</c:v>
                </c:pt>
                <c:pt idx="93">
                  <c:v>707</c:v>
                </c:pt>
                <c:pt idx="94">
                  <c:v>695</c:v>
                </c:pt>
                <c:pt idx="95">
                  <c:v>701</c:v>
                </c:pt>
                <c:pt idx="96">
                  <c:v>679</c:v>
                </c:pt>
                <c:pt idx="97">
                  <c:v>711</c:v>
                </c:pt>
                <c:pt idx="98">
                  <c:v>691</c:v>
                </c:pt>
                <c:pt idx="99">
                  <c:v>675</c:v>
                </c:pt>
                <c:pt idx="100">
                  <c:v>665</c:v>
                </c:pt>
                <c:pt idx="101">
                  <c:v>654</c:v>
                </c:pt>
                <c:pt idx="102">
                  <c:v>689</c:v>
                </c:pt>
                <c:pt idx="103">
                  <c:v>700</c:v>
                </c:pt>
                <c:pt idx="104">
                  <c:v>738</c:v>
                </c:pt>
                <c:pt idx="105">
                  <c:v>717</c:v>
                </c:pt>
                <c:pt idx="106">
                  <c:v>729</c:v>
                </c:pt>
                <c:pt idx="107">
                  <c:v>688</c:v>
                </c:pt>
                <c:pt idx="108">
                  <c:v>683</c:v>
                </c:pt>
                <c:pt idx="109">
                  <c:v>707</c:v>
                </c:pt>
                <c:pt idx="110">
                  <c:v>665</c:v>
                </c:pt>
                <c:pt idx="111">
                  <c:v>662</c:v>
                </c:pt>
                <c:pt idx="112">
                  <c:v>634</c:v>
                </c:pt>
                <c:pt idx="113">
                  <c:v>642</c:v>
                </c:pt>
                <c:pt idx="114">
                  <c:v>595</c:v>
                </c:pt>
                <c:pt idx="115">
                  <c:v>591</c:v>
                </c:pt>
                <c:pt idx="116">
                  <c:v>591</c:v>
                </c:pt>
                <c:pt idx="117">
                  <c:v>589</c:v>
                </c:pt>
                <c:pt idx="118">
                  <c:v>585</c:v>
                </c:pt>
                <c:pt idx="119">
                  <c:v>587</c:v>
                </c:pt>
                <c:pt idx="120">
                  <c:v>486</c:v>
                </c:pt>
                <c:pt idx="121">
                  <c:v>558</c:v>
                </c:pt>
                <c:pt idx="122">
                  <c:v>557</c:v>
                </c:pt>
                <c:pt idx="123">
                  <c:v>611</c:v>
                </c:pt>
                <c:pt idx="124">
                  <c:v>602</c:v>
                </c:pt>
                <c:pt idx="125">
                  <c:v>623</c:v>
                </c:pt>
                <c:pt idx="126">
                  <c:v>648</c:v>
                </c:pt>
                <c:pt idx="127">
                  <c:v>684</c:v>
                </c:pt>
                <c:pt idx="128">
                  <c:v>702</c:v>
                </c:pt>
                <c:pt idx="129">
                  <c:v>717</c:v>
                </c:pt>
                <c:pt idx="130">
                  <c:v>710</c:v>
                </c:pt>
                <c:pt idx="131">
                  <c:v>854</c:v>
                </c:pt>
                <c:pt idx="132">
                  <c:v>796</c:v>
                </c:pt>
                <c:pt idx="133">
                  <c:v>776</c:v>
                </c:pt>
                <c:pt idx="134">
                  <c:v>844</c:v>
                </c:pt>
                <c:pt idx="135">
                  <c:v>865</c:v>
                </c:pt>
                <c:pt idx="136">
                  <c:v>939</c:v>
                </c:pt>
                <c:pt idx="137">
                  <c:v>923</c:v>
                </c:pt>
                <c:pt idx="138">
                  <c:v>960</c:v>
                </c:pt>
                <c:pt idx="139">
                  <c:v>911</c:v>
                </c:pt>
                <c:pt idx="140">
                  <c:v>907</c:v>
                </c:pt>
                <c:pt idx="141">
                  <c:v>918</c:v>
                </c:pt>
                <c:pt idx="142">
                  <c:v>969</c:v>
                </c:pt>
                <c:pt idx="143">
                  <c:v>994</c:v>
                </c:pt>
                <c:pt idx="144">
                  <c:v>1115</c:v>
                </c:pt>
                <c:pt idx="145">
                  <c:v>992</c:v>
                </c:pt>
                <c:pt idx="146">
                  <c:v>1000</c:v>
                </c:pt>
                <c:pt idx="147">
                  <c:v>1008</c:v>
                </c:pt>
                <c:pt idx="148">
                  <c:v>961</c:v>
                </c:pt>
                <c:pt idx="149">
                  <c:v>1018</c:v>
                </c:pt>
                <c:pt idx="150">
                  <c:v>1027</c:v>
                </c:pt>
                <c:pt idx="151">
                  <c:v>1074</c:v>
                </c:pt>
                <c:pt idx="152">
                  <c:v>1050</c:v>
                </c:pt>
                <c:pt idx="153">
                  <c:v>1150</c:v>
                </c:pt>
                <c:pt idx="154">
                  <c:v>1033</c:v>
                </c:pt>
                <c:pt idx="155">
                  <c:v>1034</c:v>
                </c:pt>
                <c:pt idx="156">
                  <c:v>1108</c:v>
                </c:pt>
                <c:pt idx="157">
                  <c:v>1074</c:v>
                </c:pt>
                <c:pt idx="158">
                  <c:v>992</c:v>
                </c:pt>
                <c:pt idx="159">
                  <c:v>938</c:v>
                </c:pt>
                <c:pt idx="160">
                  <c:v>957</c:v>
                </c:pt>
                <c:pt idx="161">
                  <c:v>932</c:v>
                </c:pt>
                <c:pt idx="162">
                  <c:v>897</c:v>
                </c:pt>
                <c:pt idx="163">
                  <c:v>825</c:v>
                </c:pt>
                <c:pt idx="164">
                  <c:v>812</c:v>
                </c:pt>
                <c:pt idx="165">
                  <c:v>689</c:v>
                </c:pt>
                <c:pt idx="166">
                  <c:v>691</c:v>
                </c:pt>
                <c:pt idx="167">
                  <c:v>665</c:v>
                </c:pt>
                <c:pt idx="168">
                  <c:v>675</c:v>
                </c:pt>
                <c:pt idx="169">
                  <c:v>727</c:v>
                </c:pt>
                <c:pt idx="170">
                  <c:v>786</c:v>
                </c:pt>
                <c:pt idx="171">
                  <c:v>714</c:v>
                </c:pt>
                <c:pt idx="172">
                  <c:v>667</c:v>
                </c:pt>
                <c:pt idx="173">
                  <c:v>657</c:v>
                </c:pt>
                <c:pt idx="174">
                  <c:v>621</c:v>
                </c:pt>
                <c:pt idx="175">
                  <c:v>614</c:v>
                </c:pt>
                <c:pt idx="176">
                  <c:v>578</c:v>
                </c:pt>
                <c:pt idx="177">
                  <c:v>560</c:v>
                </c:pt>
                <c:pt idx="178">
                  <c:v>543</c:v>
                </c:pt>
                <c:pt idx="179">
                  <c:v>535</c:v>
                </c:pt>
                <c:pt idx="180">
                  <c:v>527</c:v>
                </c:pt>
                <c:pt idx="181">
                  <c:v>528</c:v>
                </c:pt>
                <c:pt idx="182">
                  <c:v>532</c:v>
                </c:pt>
                <c:pt idx="183">
                  <c:v>616</c:v>
                </c:pt>
                <c:pt idx="184">
                  <c:v>657</c:v>
                </c:pt>
                <c:pt idx="185">
                  <c:v>671</c:v>
                </c:pt>
                <c:pt idx="186">
                  <c:v>697</c:v>
                </c:pt>
                <c:pt idx="187">
                  <c:v>726</c:v>
                </c:pt>
                <c:pt idx="188">
                  <c:v>763</c:v>
                </c:pt>
                <c:pt idx="189">
                  <c:v>786</c:v>
                </c:pt>
                <c:pt idx="190">
                  <c:v>805</c:v>
                </c:pt>
                <c:pt idx="191">
                  <c:v>810</c:v>
                </c:pt>
                <c:pt idx="192">
                  <c:v>855</c:v>
                </c:pt>
                <c:pt idx="193">
                  <c:v>865</c:v>
                </c:pt>
                <c:pt idx="194">
                  <c:v>838</c:v>
                </c:pt>
                <c:pt idx="195">
                  <c:v>832</c:v>
                </c:pt>
                <c:pt idx="196">
                  <c:v>830</c:v>
                </c:pt>
                <c:pt idx="197">
                  <c:v>846</c:v>
                </c:pt>
                <c:pt idx="198">
                  <c:v>877</c:v>
                </c:pt>
                <c:pt idx="199">
                  <c:v>878</c:v>
                </c:pt>
                <c:pt idx="200">
                  <c:v>917</c:v>
                </c:pt>
                <c:pt idx="201">
                  <c:v>967</c:v>
                </c:pt>
                <c:pt idx="202">
                  <c:v>1029</c:v>
                </c:pt>
                <c:pt idx="203">
                  <c:v>1028</c:v>
                </c:pt>
                <c:pt idx="204">
                  <c:v>996</c:v>
                </c:pt>
                <c:pt idx="205">
                  <c:v>1091</c:v>
                </c:pt>
                <c:pt idx="206">
                  <c:v>1140</c:v>
                </c:pt>
                <c:pt idx="207">
                  <c:v>1089</c:v>
                </c:pt>
                <c:pt idx="208">
                  <c:v>1107</c:v>
                </c:pt>
                <c:pt idx="209">
                  <c:v>1121</c:v>
                </c:pt>
                <c:pt idx="210">
                  <c:v>1125</c:v>
                </c:pt>
                <c:pt idx="211">
                  <c:v>1156</c:v>
                </c:pt>
                <c:pt idx="212">
                  <c:v>1137</c:v>
                </c:pt>
                <c:pt idx="213">
                  <c:v>1159</c:v>
                </c:pt>
                <c:pt idx="214">
                  <c:v>1176</c:v>
                </c:pt>
                <c:pt idx="215">
                  <c:v>1161</c:v>
                </c:pt>
                <c:pt idx="216">
                  <c:v>1186</c:v>
                </c:pt>
                <c:pt idx="217">
                  <c:v>1112</c:v>
                </c:pt>
                <c:pt idx="218">
                  <c:v>1160</c:v>
                </c:pt>
                <c:pt idx="219">
                  <c:v>1279</c:v>
                </c:pt>
                <c:pt idx="220">
                  <c:v>1178</c:v>
                </c:pt>
                <c:pt idx="221">
                  <c:v>1254</c:v>
                </c:pt>
                <c:pt idx="222">
                  <c:v>1146</c:v>
                </c:pt>
                <c:pt idx="223">
                  <c:v>1113</c:v>
                </c:pt>
                <c:pt idx="224">
                  <c:v>1150</c:v>
                </c:pt>
                <c:pt idx="225">
                  <c:v>1182</c:v>
                </c:pt>
                <c:pt idx="226">
                  <c:v>1176</c:v>
                </c:pt>
                <c:pt idx="227">
                  <c:v>1247</c:v>
                </c:pt>
                <c:pt idx="228">
                  <c:v>959</c:v>
                </c:pt>
                <c:pt idx="229">
                  <c:v>935</c:v>
                </c:pt>
                <c:pt idx="230">
                  <c:v>1139</c:v>
                </c:pt>
                <c:pt idx="231">
                  <c:v>1062</c:v>
                </c:pt>
                <c:pt idx="232">
                  <c:v>1067</c:v>
                </c:pt>
                <c:pt idx="233">
                  <c:v>1041</c:v>
                </c:pt>
                <c:pt idx="234">
                  <c:v>989</c:v>
                </c:pt>
                <c:pt idx="235">
                  <c:v>989</c:v>
                </c:pt>
                <c:pt idx="236">
                  <c:v>965</c:v>
                </c:pt>
                <c:pt idx="237">
                  <c:v>901</c:v>
                </c:pt>
                <c:pt idx="238">
                  <c:v>770</c:v>
                </c:pt>
                <c:pt idx="239">
                  <c:v>777</c:v>
                </c:pt>
                <c:pt idx="240">
                  <c:v>786</c:v>
                </c:pt>
                <c:pt idx="241">
                  <c:v>733</c:v>
                </c:pt>
                <c:pt idx="242">
                  <c:v>576</c:v>
                </c:pt>
                <c:pt idx="243">
                  <c:v>476</c:v>
                </c:pt>
                <c:pt idx="244">
                  <c:v>508</c:v>
                </c:pt>
                <c:pt idx="245">
                  <c:v>650</c:v>
                </c:pt>
                <c:pt idx="246">
                  <c:v>772</c:v>
                </c:pt>
                <c:pt idx="247">
                  <c:v>846</c:v>
                </c:pt>
                <c:pt idx="248">
                  <c:v>881</c:v>
                </c:pt>
                <c:pt idx="249">
                  <c:v>824</c:v>
                </c:pt>
                <c:pt idx="250">
                  <c:v>819</c:v>
                </c:pt>
                <c:pt idx="251">
                  <c:v>745</c:v>
                </c:pt>
                <c:pt idx="252">
                  <c:v>693</c:v>
                </c:pt>
                <c:pt idx="253">
                  <c:v>702</c:v>
                </c:pt>
                <c:pt idx="254">
                  <c:v>690</c:v>
                </c:pt>
                <c:pt idx="255">
                  <c:v>686</c:v>
                </c:pt>
                <c:pt idx="256">
                  <c:v>654</c:v>
                </c:pt>
                <c:pt idx="257">
                  <c:v>565</c:v>
                </c:pt>
                <c:pt idx="258">
                  <c:v>543</c:v>
                </c:pt>
                <c:pt idx="259">
                  <c:v>512</c:v>
                </c:pt>
                <c:pt idx="260">
                  <c:v>461</c:v>
                </c:pt>
                <c:pt idx="261">
                  <c:v>401</c:v>
                </c:pt>
                <c:pt idx="262">
                  <c:v>411</c:v>
                </c:pt>
                <c:pt idx="263">
                  <c:v>458</c:v>
                </c:pt>
                <c:pt idx="264">
                  <c:v>444</c:v>
                </c:pt>
                <c:pt idx="265">
                  <c:v>445</c:v>
                </c:pt>
                <c:pt idx="266">
                  <c:v>473</c:v>
                </c:pt>
                <c:pt idx="267">
                  <c:v>467</c:v>
                </c:pt>
                <c:pt idx="268">
                  <c:v>487</c:v>
                </c:pt>
                <c:pt idx="269">
                  <c:v>506</c:v>
                </c:pt>
                <c:pt idx="270">
                  <c:v>506</c:v>
                </c:pt>
                <c:pt idx="271">
                  <c:v>523</c:v>
                </c:pt>
                <c:pt idx="272">
                  <c:v>584</c:v>
                </c:pt>
                <c:pt idx="273">
                  <c:v>657</c:v>
                </c:pt>
                <c:pt idx="274">
                  <c:v>737</c:v>
                </c:pt>
                <c:pt idx="275">
                  <c:v>755</c:v>
                </c:pt>
                <c:pt idx="276">
                  <c:v>863</c:v>
                </c:pt>
                <c:pt idx="277">
                  <c:v>823</c:v>
                </c:pt>
                <c:pt idx="278">
                  <c:v>854</c:v>
                </c:pt>
                <c:pt idx="279">
                  <c:v>874</c:v>
                </c:pt>
                <c:pt idx="280">
                  <c:v>959</c:v>
                </c:pt>
                <c:pt idx="281">
                  <c:v>1025</c:v>
                </c:pt>
                <c:pt idx="282">
                  <c:v>960</c:v>
                </c:pt>
                <c:pt idx="283">
                  <c:v>923</c:v>
                </c:pt>
                <c:pt idx="284">
                  <c:v>878</c:v>
                </c:pt>
                <c:pt idx="285">
                  <c:v>934</c:v>
                </c:pt>
                <c:pt idx="286">
                  <c:v>942</c:v>
                </c:pt>
                <c:pt idx="287">
                  <c:v>939</c:v>
                </c:pt>
                <c:pt idx="288">
                  <c:v>1003</c:v>
                </c:pt>
                <c:pt idx="289">
                  <c:v>1141</c:v>
                </c:pt>
                <c:pt idx="290">
                  <c:v>971</c:v>
                </c:pt>
                <c:pt idx="291">
                  <c:v>968</c:v>
                </c:pt>
                <c:pt idx="292">
                  <c:v>945</c:v>
                </c:pt>
                <c:pt idx="293">
                  <c:v>931</c:v>
                </c:pt>
                <c:pt idx="294">
                  <c:v>863</c:v>
                </c:pt>
                <c:pt idx="295">
                  <c:v>849</c:v>
                </c:pt>
                <c:pt idx="296">
                  <c:v>874</c:v>
                </c:pt>
                <c:pt idx="297">
                  <c:v>834</c:v>
                </c:pt>
                <c:pt idx="298">
                  <c:v>862</c:v>
                </c:pt>
                <c:pt idx="299">
                  <c:v>878</c:v>
                </c:pt>
                <c:pt idx="300">
                  <c:v>905</c:v>
                </c:pt>
                <c:pt idx="301">
                  <c:v>969</c:v>
                </c:pt>
                <c:pt idx="302">
                  <c:v>997</c:v>
                </c:pt>
                <c:pt idx="303">
                  <c:v>927</c:v>
                </c:pt>
                <c:pt idx="304">
                  <c:v>921</c:v>
                </c:pt>
                <c:pt idx="305">
                  <c:v>945</c:v>
                </c:pt>
                <c:pt idx="306">
                  <c:v>955</c:v>
                </c:pt>
                <c:pt idx="307">
                  <c:v>1001</c:v>
                </c:pt>
                <c:pt idx="308">
                  <c:v>963</c:v>
                </c:pt>
                <c:pt idx="309">
                  <c:v>997</c:v>
                </c:pt>
                <c:pt idx="310">
                  <c:v>950</c:v>
                </c:pt>
                <c:pt idx="311">
                  <c:v>967</c:v>
                </c:pt>
                <c:pt idx="312">
                  <c:v>1064</c:v>
                </c:pt>
                <c:pt idx="313">
                  <c:v>1017</c:v>
                </c:pt>
                <c:pt idx="314">
                  <c:v>1014</c:v>
                </c:pt>
                <c:pt idx="315">
                  <c:v>1127</c:v>
                </c:pt>
                <c:pt idx="316">
                  <c:v>1089</c:v>
                </c:pt>
                <c:pt idx="317">
                  <c:v>1107</c:v>
                </c:pt>
                <c:pt idx="318">
                  <c:v>1102</c:v>
                </c:pt>
                <c:pt idx="319">
                  <c:v>1056</c:v>
                </c:pt>
                <c:pt idx="320">
                  <c:v>1077</c:v>
                </c:pt>
                <c:pt idx="321">
                  <c:v>1050</c:v>
                </c:pt>
                <c:pt idx="322">
                  <c:v>1027</c:v>
                </c:pt>
                <c:pt idx="323">
                  <c:v>1184</c:v>
                </c:pt>
                <c:pt idx="324">
                  <c:v>1088</c:v>
                </c:pt>
                <c:pt idx="325">
                  <c:v>1195</c:v>
                </c:pt>
                <c:pt idx="326">
                  <c:v>1132</c:v>
                </c:pt>
                <c:pt idx="327">
                  <c:v>1057</c:v>
                </c:pt>
                <c:pt idx="328">
                  <c:v>1006</c:v>
                </c:pt>
                <c:pt idx="329">
                  <c:v>1015</c:v>
                </c:pt>
                <c:pt idx="330">
                  <c:v>996</c:v>
                </c:pt>
                <c:pt idx="331">
                  <c:v>1008</c:v>
                </c:pt>
                <c:pt idx="332">
                  <c:v>989</c:v>
                </c:pt>
                <c:pt idx="333">
                  <c:v>960</c:v>
                </c:pt>
                <c:pt idx="334">
                  <c:v>973</c:v>
                </c:pt>
                <c:pt idx="335">
                  <c:v>950</c:v>
                </c:pt>
                <c:pt idx="336">
                  <c:v>899</c:v>
                </c:pt>
                <c:pt idx="337">
                  <c:v>991</c:v>
                </c:pt>
                <c:pt idx="338">
                  <c:v>1039</c:v>
                </c:pt>
                <c:pt idx="339">
                  <c:v>952</c:v>
                </c:pt>
                <c:pt idx="340">
                  <c:v>988</c:v>
                </c:pt>
                <c:pt idx="341">
                  <c:v>1009</c:v>
                </c:pt>
                <c:pt idx="342">
                  <c:v>980</c:v>
                </c:pt>
                <c:pt idx="343">
                  <c:v>1002</c:v>
                </c:pt>
                <c:pt idx="344">
                  <c:v>975</c:v>
                </c:pt>
                <c:pt idx="345">
                  <c:v>1023</c:v>
                </c:pt>
                <c:pt idx="346">
                  <c:v>1018</c:v>
                </c:pt>
                <c:pt idx="347">
                  <c:v>1050</c:v>
                </c:pt>
                <c:pt idx="348">
                  <c:v>1040</c:v>
                </c:pt>
                <c:pt idx="349">
                  <c:v>943</c:v>
                </c:pt>
                <c:pt idx="350">
                  <c:v>860</c:v>
                </c:pt>
                <c:pt idx="351">
                  <c:v>948</c:v>
                </c:pt>
                <c:pt idx="352">
                  <c:v>910</c:v>
                </c:pt>
                <c:pt idx="353">
                  <c:v>882</c:v>
                </c:pt>
                <c:pt idx="354">
                  <c:v>913</c:v>
                </c:pt>
                <c:pt idx="355">
                  <c:v>935</c:v>
                </c:pt>
                <c:pt idx="356">
                  <c:v>948</c:v>
                </c:pt>
                <c:pt idx="357">
                  <c:v>953</c:v>
                </c:pt>
                <c:pt idx="358">
                  <c:v>986</c:v>
                </c:pt>
                <c:pt idx="359">
                  <c:v>983</c:v>
                </c:pt>
                <c:pt idx="360">
                  <c:v>989</c:v>
                </c:pt>
                <c:pt idx="361">
                  <c:v>963</c:v>
                </c:pt>
                <c:pt idx="362">
                  <c:v>912</c:v>
                </c:pt>
                <c:pt idx="363">
                  <c:v>818</c:v>
                </c:pt>
                <c:pt idx="364">
                  <c:v>793</c:v>
                </c:pt>
                <c:pt idx="365">
                  <c:v>795</c:v>
                </c:pt>
                <c:pt idx="366">
                  <c:v>775</c:v>
                </c:pt>
                <c:pt idx="367">
                  <c:v>764</c:v>
                </c:pt>
                <c:pt idx="368">
                  <c:v>721</c:v>
                </c:pt>
                <c:pt idx="369">
                  <c:v>708</c:v>
                </c:pt>
                <c:pt idx="370">
                  <c:v>682</c:v>
                </c:pt>
                <c:pt idx="371">
                  <c:v>655</c:v>
                </c:pt>
                <c:pt idx="372">
                  <c:v>587</c:v>
                </c:pt>
                <c:pt idx="373">
                  <c:v>680</c:v>
                </c:pt>
                <c:pt idx="374">
                  <c:v>694</c:v>
                </c:pt>
                <c:pt idx="375">
                  <c:v>742</c:v>
                </c:pt>
                <c:pt idx="376">
                  <c:v>763</c:v>
                </c:pt>
                <c:pt idx="377">
                  <c:v>763</c:v>
                </c:pt>
                <c:pt idx="378">
                  <c:v>787</c:v>
                </c:pt>
                <c:pt idx="379">
                  <c:v>772</c:v>
                </c:pt>
                <c:pt idx="380">
                  <c:v>788</c:v>
                </c:pt>
                <c:pt idx="381">
                  <c:v>787</c:v>
                </c:pt>
                <c:pt idx="382">
                  <c:v>789</c:v>
                </c:pt>
                <c:pt idx="383">
                  <c:v>860</c:v>
                </c:pt>
                <c:pt idx="384">
                  <c:v>893</c:v>
                </c:pt>
                <c:pt idx="385">
                  <c:v>951</c:v>
                </c:pt>
                <c:pt idx="386">
                  <c:v>897</c:v>
                </c:pt>
                <c:pt idx="387">
                  <c:v>868</c:v>
                </c:pt>
                <c:pt idx="388">
                  <c:v>885</c:v>
                </c:pt>
                <c:pt idx="389">
                  <c:v>888</c:v>
                </c:pt>
                <c:pt idx="390">
                  <c:v>884</c:v>
                </c:pt>
                <c:pt idx="391">
                  <c:v>883</c:v>
                </c:pt>
                <c:pt idx="392">
                  <c:v>914</c:v>
                </c:pt>
                <c:pt idx="393">
                  <c:v>944</c:v>
                </c:pt>
                <c:pt idx="394">
                  <c:v>945</c:v>
                </c:pt>
                <c:pt idx="395">
                  <c:v>1017</c:v>
                </c:pt>
                <c:pt idx="396">
                  <c:v>989</c:v>
                </c:pt>
                <c:pt idx="397">
                  <c:v>953</c:v>
                </c:pt>
                <c:pt idx="398">
                  <c:v>881</c:v>
                </c:pt>
                <c:pt idx="399">
                  <c:v>922</c:v>
                </c:pt>
                <c:pt idx="400">
                  <c:v>911</c:v>
                </c:pt>
                <c:pt idx="401">
                  <c:v>932</c:v>
                </c:pt>
                <c:pt idx="402">
                  <c:v>977</c:v>
                </c:pt>
                <c:pt idx="403">
                  <c:v>1000</c:v>
                </c:pt>
                <c:pt idx="404">
                  <c:v>1028</c:v>
                </c:pt>
                <c:pt idx="405">
                  <c:v>1071</c:v>
                </c:pt>
                <c:pt idx="406">
                  <c:v>1125</c:v>
                </c:pt>
                <c:pt idx="407">
                  <c:v>1161</c:v>
                </c:pt>
                <c:pt idx="408">
                  <c:v>1112</c:v>
                </c:pt>
                <c:pt idx="409">
                  <c:v>1065</c:v>
                </c:pt>
                <c:pt idx="410">
                  <c:v>1078</c:v>
                </c:pt>
                <c:pt idx="411">
                  <c:v>1084</c:v>
                </c:pt>
                <c:pt idx="412">
                  <c:v>1110</c:v>
                </c:pt>
                <c:pt idx="413">
                  <c:v>1067</c:v>
                </c:pt>
                <c:pt idx="414">
                  <c:v>1041</c:v>
                </c:pt>
                <c:pt idx="415">
                  <c:v>1054</c:v>
                </c:pt>
                <c:pt idx="416">
                  <c:v>1056</c:v>
                </c:pt>
                <c:pt idx="417">
                  <c:v>1042</c:v>
                </c:pt>
                <c:pt idx="418">
                  <c:v>1014</c:v>
                </c:pt>
                <c:pt idx="419">
                  <c:v>1086</c:v>
                </c:pt>
                <c:pt idx="420">
                  <c:v>967</c:v>
                </c:pt>
                <c:pt idx="421">
                  <c:v>916</c:v>
                </c:pt>
                <c:pt idx="422">
                  <c:v>914</c:v>
                </c:pt>
                <c:pt idx="423">
                  <c:v>925</c:v>
                </c:pt>
                <c:pt idx="424">
                  <c:v>958</c:v>
                </c:pt>
                <c:pt idx="425">
                  <c:v>982</c:v>
                </c:pt>
                <c:pt idx="426">
                  <c:v>1019</c:v>
                </c:pt>
                <c:pt idx="427">
                  <c:v>1045</c:v>
                </c:pt>
                <c:pt idx="428">
                  <c:v>1079</c:v>
                </c:pt>
                <c:pt idx="429">
                  <c:v>1052</c:v>
                </c:pt>
                <c:pt idx="430">
                  <c:v>1060</c:v>
                </c:pt>
                <c:pt idx="431">
                  <c:v>1091</c:v>
                </c:pt>
                <c:pt idx="432">
                  <c:v>1051</c:v>
                </c:pt>
                <c:pt idx="433">
                  <c:v>1085</c:v>
                </c:pt>
                <c:pt idx="434">
                  <c:v>1108</c:v>
                </c:pt>
                <c:pt idx="435">
                  <c:v>1108</c:v>
                </c:pt>
                <c:pt idx="436">
                  <c:v>1096</c:v>
                </c:pt>
                <c:pt idx="437">
                  <c:v>1089</c:v>
                </c:pt>
                <c:pt idx="438">
                  <c:v>1074</c:v>
                </c:pt>
                <c:pt idx="439">
                  <c:v>1061</c:v>
                </c:pt>
                <c:pt idx="440">
                  <c:v>1037</c:v>
                </c:pt>
                <c:pt idx="441">
                  <c:v>1010</c:v>
                </c:pt>
                <c:pt idx="442">
                  <c:v>1031</c:v>
                </c:pt>
                <c:pt idx="443">
                  <c:v>1015</c:v>
                </c:pt>
                <c:pt idx="444">
                  <c:v>1046</c:v>
                </c:pt>
                <c:pt idx="445">
                  <c:v>1070</c:v>
                </c:pt>
                <c:pt idx="446">
                  <c:v>1031</c:v>
                </c:pt>
                <c:pt idx="447">
                  <c:v>1054</c:v>
                </c:pt>
                <c:pt idx="448">
                  <c:v>1046</c:v>
                </c:pt>
                <c:pt idx="449">
                  <c:v>1057</c:v>
                </c:pt>
                <c:pt idx="450">
                  <c:v>1050</c:v>
                </c:pt>
                <c:pt idx="451">
                  <c:v>1061</c:v>
                </c:pt>
                <c:pt idx="452">
                  <c:v>1091</c:v>
                </c:pt>
                <c:pt idx="453">
                  <c:v>1098</c:v>
                </c:pt>
                <c:pt idx="454">
                  <c:v>1093</c:v>
                </c:pt>
                <c:pt idx="455">
                  <c:v>1080</c:v>
                </c:pt>
                <c:pt idx="456">
                  <c:v>1158</c:v>
                </c:pt>
                <c:pt idx="457">
                  <c:v>1191</c:v>
                </c:pt>
                <c:pt idx="458">
                  <c:v>1162</c:v>
                </c:pt>
                <c:pt idx="459">
                  <c:v>1157</c:v>
                </c:pt>
                <c:pt idx="460">
                  <c:v>1165</c:v>
                </c:pt>
                <c:pt idx="461">
                  <c:v>1148</c:v>
                </c:pt>
                <c:pt idx="462">
                  <c:v>1181</c:v>
                </c:pt>
                <c:pt idx="463">
                  <c:v>1196</c:v>
                </c:pt>
                <c:pt idx="464">
                  <c:v>1187</c:v>
                </c:pt>
                <c:pt idx="465">
                  <c:v>1217</c:v>
                </c:pt>
                <c:pt idx="466">
                  <c:v>1248</c:v>
                </c:pt>
                <c:pt idx="467">
                  <c:v>1317</c:v>
                </c:pt>
                <c:pt idx="468">
                  <c:v>1259</c:v>
                </c:pt>
                <c:pt idx="469">
                  <c:v>1291</c:v>
                </c:pt>
                <c:pt idx="470">
                  <c:v>1239</c:v>
                </c:pt>
                <c:pt idx="471">
                  <c:v>1227</c:v>
                </c:pt>
                <c:pt idx="472">
                  <c:v>1254</c:v>
                </c:pt>
                <c:pt idx="473">
                  <c:v>1276</c:v>
                </c:pt>
                <c:pt idx="474">
                  <c:v>1276</c:v>
                </c:pt>
                <c:pt idx="475">
                  <c:v>1243</c:v>
                </c:pt>
                <c:pt idx="476">
                  <c:v>1198</c:v>
                </c:pt>
                <c:pt idx="477">
                  <c:v>1208</c:v>
                </c:pt>
                <c:pt idx="478">
                  <c:v>1233</c:v>
                </c:pt>
                <c:pt idx="479">
                  <c:v>1257</c:v>
                </c:pt>
                <c:pt idx="480">
                  <c:v>1277</c:v>
                </c:pt>
                <c:pt idx="481">
                  <c:v>1241</c:v>
                </c:pt>
                <c:pt idx="482">
                  <c:v>1253</c:v>
                </c:pt>
                <c:pt idx="483">
                  <c:v>1192</c:v>
                </c:pt>
                <c:pt idx="484">
                  <c:v>1182</c:v>
                </c:pt>
                <c:pt idx="485">
                  <c:v>1156</c:v>
                </c:pt>
                <c:pt idx="486">
                  <c:v>1152</c:v>
                </c:pt>
                <c:pt idx="487">
                  <c:v>1173</c:v>
                </c:pt>
                <c:pt idx="488">
                  <c:v>1189</c:v>
                </c:pt>
                <c:pt idx="489">
                  <c:v>1224</c:v>
                </c:pt>
                <c:pt idx="490">
                  <c:v>1208</c:v>
                </c:pt>
                <c:pt idx="491">
                  <c:v>1180</c:v>
                </c:pt>
                <c:pt idx="492">
                  <c:v>1251</c:v>
                </c:pt>
                <c:pt idx="493">
                  <c:v>1242</c:v>
                </c:pt>
                <c:pt idx="494">
                  <c:v>1232</c:v>
                </c:pt>
                <c:pt idx="495">
                  <c:v>1259</c:v>
                </c:pt>
                <c:pt idx="496">
                  <c:v>1240</c:v>
                </c:pt>
                <c:pt idx="497">
                  <c:v>1252</c:v>
                </c:pt>
                <c:pt idx="498">
                  <c:v>1235</c:v>
                </c:pt>
                <c:pt idx="499">
                  <c:v>1241</c:v>
                </c:pt>
                <c:pt idx="500">
                  <c:v>1192</c:v>
                </c:pt>
                <c:pt idx="501">
                  <c:v>1185</c:v>
                </c:pt>
                <c:pt idx="502">
                  <c:v>1229</c:v>
                </c:pt>
                <c:pt idx="503">
                  <c:v>1251</c:v>
                </c:pt>
                <c:pt idx="504">
                  <c:v>1285</c:v>
                </c:pt>
                <c:pt idx="505">
                  <c:v>1401</c:v>
                </c:pt>
                <c:pt idx="506">
                  <c:v>1289</c:v>
                </c:pt>
                <c:pt idx="507">
                  <c:v>1285</c:v>
                </c:pt>
                <c:pt idx="508">
                  <c:v>1289</c:v>
                </c:pt>
                <c:pt idx="509">
                  <c:v>1314</c:v>
                </c:pt>
                <c:pt idx="510">
                  <c:v>1307</c:v>
                </c:pt>
                <c:pt idx="511">
                  <c:v>1317</c:v>
                </c:pt>
                <c:pt idx="512">
                  <c:v>1366</c:v>
                </c:pt>
                <c:pt idx="513">
                  <c:v>1382</c:v>
                </c:pt>
                <c:pt idx="514">
                  <c:v>1382</c:v>
                </c:pt>
                <c:pt idx="515">
                  <c:v>1409</c:v>
                </c:pt>
                <c:pt idx="516">
                  <c:v>1416</c:v>
                </c:pt>
                <c:pt idx="517">
                  <c:v>1357</c:v>
                </c:pt>
                <c:pt idx="518">
                  <c:v>1359</c:v>
                </c:pt>
                <c:pt idx="519">
                  <c:v>1391</c:v>
                </c:pt>
                <c:pt idx="520">
                  <c:v>1389</c:v>
                </c:pt>
                <c:pt idx="521">
                  <c:v>1461</c:v>
                </c:pt>
                <c:pt idx="522">
                  <c:v>1478</c:v>
                </c:pt>
                <c:pt idx="523">
                  <c:v>1521</c:v>
                </c:pt>
                <c:pt idx="524">
                  <c:v>1533</c:v>
                </c:pt>
                <c:pt idx="525">
                  <c:v>1566</c:v>
                </c:pt>
                <c:pt idx="526">
                  <c:v>1513</c:v>
                </c:pt>
                <c:pt idx="527">
                  <c:v>1549</c:v>
                </c:pt>
                <c:pt idx="528">
                  <c:v>1539</c:v>
                </c:pt>
                <c:pt idx="529">
                  <c:v>1564</c:v>
                </c:pt>
                <c:pt idx="530">
                  <c:v>1648</c:v>
                </c:pt>
                <c:pt idx="531">
                  <c:v>1617</c:v>
                </c:pt>
                <c:pt idx="532">
                  <c:v>1675</c:v>
                </c:pt>
                <c:pt idx="533">
                  <c:v>1615</c:v>
                </c:pt>
                <c:pt idx="534">
                  <c:v>1620</c:v>
                </c:pt>
                <c:pt idx="535">
                  <c:v>1609</c:v>
                </c:pt>
                <c:pt idx="536">
                  <c:v>1586</c:v>
                </c:pt>
                <c:pt idx="537">
                  <c:v>1593</c:v>
                </c:pt>
                <c:pt idx="538">
                  <c:v>1572</c:v>
                </c:pt>
                <c:pt idx="539">
                  <c:v>1613</c:v>
                </c:pt>
                <c:pt idx="540">
                  <c:v>1654</c:v>
                </c:pt>
                <c:pt idx="541">
                  <c:v>1630</c:v>
                </c:pt>
                <c:pt idx="542">
                  <c:v>1580</c:v>
                </c:pt>
                <c:pt idx="543">
                  <c:v>1654</c:v>
                </c:pt>
                <c:pt idx="544">
                  <c:v>1644</c:v>
                </c:pt>
                <c:pt idx="545">
                  <c:v>1683</c:v>
                </c:pt>
                <c:pt idx="546">
                  <c:v>1722</c:v>
                </c:pt>
                <c:pt idx="547">
                  <c:v>1716</c:v>
                </c:pt>
                <c:pt idx="548">
                  <c:v>1798</c:v>
                </c:pt>
                <c:pt idx="549">
                  <c:v>1742</c:v>
                </c:pt>
                <c:pt idx="550">
                  <c:v>1730</c:v>
                </c:pt>
                <c:pt idx="551">
                  <c:v>1661</c:v>
                </c:pt>
                <c:pt idx="552">
                  <c:v>1689</c:v>
                </c:pt>
                <c:pt idx="553">
                  <c:v>1643</c:v>
                </c:pt>
                <c:pt idx="554">
                  <c:v>1551</c:v>
                </c:pt>
                <c:pt idx="555">
                  <c:v>1496</c:v>
                </c:pt>
                <c:pt idx="556">
                  <c:v>1450</c:v>
                </c:pt>
                <c:pt idx="557">
                  <c:v>1393</c:v>
                </c:pt>
                <c:pt idx="558">
                  <c:v>1307</c:v>
                </c:pt>
                <c:pt idx="559">
                  <c:v>1282</c:v>
                </c:pt>
                <c:pt idx="560">
                  <c:v>1218</c:v>
                </c:pt>
                <c:pt idx="561">
                  <c:v>1175</c:v>
                </c:pt>
                <c:pt idx="562">
                  <c:v>1163</c:v>
                </c:pt>
                <c:pt idx="563">
                  <c:v>1198</c:v>
                </c:pt>
                <c:pt idx="564">
                  <c:v>1174</c:v>
                </c:pt>
                <c:pt idx="565">
                  <c:v>1136</c:v>
                </c:pt>
                <c:pt idx="566">
                  <c:v>1147</c:v>
                </c:pt>
                <c:pt idx="567">
                  <c:v>1058</c:v>
                </c:pt>
                <c:pt idx="568">
                  <c:v>1042</c:v>
                </c:pt>
                <c:pt idx="569">
                  <c:v>995</c:v>
                </c:pt>
                <c:pt idx="570">
                  <c:v>978</c:v>
                </c:pt>
                <c:pt idx="571">
                  <c:v>916</c:v>
                </c:pt>
                <c:pt idx="572">
                  <c:v>855</c:v>
                </c:pt>
                <c:pt idx="573">
                  <c:v>821</c:v>
                </c:pt>
                <c:pt idx="574">
                  <c:v>795</c:v>
                </c:pt>
                <c:pt idx="575">
                  <c:v>742</c:v>
                </c:pt>
                <c:pt idx="576">
                  <c:v>708</c:v>
                </c:pt>
                <c:pt idx="577">
                  <c:v>664</c:v>
                </c:pt>
                <c:pt idx="578">
                  <c:v>642</c:v>
                </c:pt>
                <c:pt idx="579">
                  <c:v>661</c:v>
                </c:pt>
                <c:pt idx="580">
                  <c:v>633</c:v>
                </c:pt>
                <c:pt idx="581">
                  <c:v>605</c:v>
                </c:pt>
                <c:pt idx="582">
                  <c:v>571</c:v>
                </c:pt>
                <c:pt idx="583">
                  <c:v>543</c:v>
                </c:pt>
                <c:pt idx="584">
                  <c:v>529</c:v>
                </c:pt>
                <c:pt idx="585">
                  <c:v>469</c:v>
                </c:pt>
                <c:pt idx="586">
                  <c:v>420</c:v>
                </c:pt>
                <c:pt idx="587">
                  <c:v>364</c:v>
                </c:pt>
                <c:pt idx="588">
                  <c:v>337</c:v>
                </c:pt>
                <c:pt idx="589">
                  <c:v>377</c:v>
                </c:pt>
                <c:pt idx="590">
                  <c:v>361</c:v>
                </c:pt>
                <c:pt idx="591">
                  <c:v>391</c:v>
                </c:pt>
                <c:pt idx="592">
                  <c:v>431</c:v>
                </c:pt>
                <c:pt idx="593">
                  <c:v>458</c:v>
                </c:pt>
                <c:pt idx="594">
                  <c:v>489</c:v>
                </c:pt>
                <c:pt idx="595">
                  <c:v>491</c:v>
                </c:pt>
                <c:pt idx="596">
                  <c:v>477</c:v>
                </c:pt>
                <c:pt idx="597">
                  <c:v>472</c:v>
                </c:pt>
                <c:pt idx="598">
                  <c:v>483</c:v>
                </c:pt>
                <c:pt idx="599">
                  <c:v>508</c:v>
                </c:pt>
                <c:pt idx="600">
                  <c:v>504</c:v>
                </c:pt>
                <c:pt idx="601">
                  <c:v>510</c:v>
                </c:pt>
                <c:pt idx="602">
                  <c:v>536</c:v>
                </c:pt>
                <c:pt idx="603">
                  <c:v>476</c:v>
                </c:pt>
                <c:pt idx="604">
                  <c:v>435</c:v>
                </c:pt>
                <c:pt idx="605">
                  <c:v>425</c:v>
                </c:pt>
                <c:pt idx="606">
                  <c:v>411</c:v>
                </c:pt>
                <c:pt idx="607">
                  <c:v>402</c:v>
                </c:pt>
                <c:pt idx="608">
                  <c:v>404</c:v>
                </c:pt>
                <c:pt idx="609">
                  <c:v>408</c:v>
                </c:pt>
                <c:pt idx="610">
                  <c:v>418</c:v>
                </c:pt>
                <c:pt idx="611">
                  <c:v>447</c:v>
                </c:pt>
                <c:pt idx="612">
                  <c:v>420</c:v>
                </c:pt>
                <c:pt idx="613">
                  <c:v>379</c:v>
                </c:pt>
                <c:pt idx="614">
                  <c:v>399</c:v>
                </c:pt>
                <c:pt idx="615">
                  <c:v>403</c:v>
                </c:pt>
                <c:pt idx="616">
                  <c:v>411</c:v>
                </c:pt>
                <c:pt idx="617">
                  <c:v>413</c:v>
                </c:pt>
                <c:pt idx="618">
                  <c:v>416</c:v>
                </c:pt>
                <c:pt idx="619">
                  <c:v>428</c:v>
                </c:pt>
                <c:pt idx="620">
                  <c:v>425</c:v>
                </c:pt>
                <c:pt idx="621">
                  <c:v>439</c:v>
                </c:pt>
                <c:pt idx="622">
                  <c:v>449</c:v>
                </c:pt>
                <c:pt idx="623">
                  <c:v>458</c:v>
                </c:pt>
                <c:pt idx="624">
                  <c:v>462</c:v>
                </c:pt>
                <c:pt idx="625">
                  <c:v>493</c:v>
                </c:pt>
                <c:pt idx="626">
                  <c:v>482</c:v>
                </c:pt>
                <c:pt idx="627">
                  <c:v>485</c:v>
                </c:pt>
                <c:pt idx="628">
                  <c:v>494</c:v>
                </c:pt>
                <c:pt idx="629">
                  <c:v>501</c:v>
                </c:pt>
                <c:pt idx="630">
                  <c:v>522</c:v>
                </c:pt>
                <c:pt idx="631">
                  <c:v>517</c:v>
                </c:pt>
                <c:pt idx="632">
                  <c:v>562</c:v>
                </c:pt>
                <c:pt idx="633">
                  <c:v>568</c:v>
                </c:pt>
                <c:pt idx="634">
                  <c:v>568</c:v>
                </c:pt>
                <c:pt idx="635">
                  <c:v>582</c:v>
                </c:pt>
                <c:pt idx="636">
                  <c:v>590</c:v>
                </c:pt>
                <c:pt idx="637">
                  <c:v>612</c:v>
                </c:pt>
                <c:pt idx="638">
                  <c:v>610</c:v>
                </c:pt>
                <c:pt idx="639">
                  <c:v>620</c:v>
                </c:pt>
                <c:pt idx="640">
                  <c:v>623</c:v>
                </c:pt>
                <c:pt idx="641">
                  <c:v>628</c:v>
                </c:pt>
                <c:pt idx="642">
                  <c:v>619</c:v>
                </c:pt>
                <c:pt idx="643">
                  <c:v>635</c:v>
                </c:pt>
                <c:pt idx="644">
                  <c:v>625</c:v>
                </c:pt>
                <c:pt idx="645">
                  <c:v>623</c:v>
                </c:pt>
                <c:pt idx="646">
                  <c:v>642</c:v>
                </c:pt>
                <c:pt idx="647">
                  <c:v>602</c:v>
                </c:pt>
                <c:pt idx="648">
                  <c:v>615</c:v>
                </c:pt>
                <c:pt idx="649">
                  <c:v>609</c:v>
                </c:pt>
                <c:pt idx="650">
                  <c:v>623</c:v>
                </c:pt>
                <c:pt idx="651">
                  <c:v>620</c:v>
                </c:pt>
                <c:pt idx="652">
                  <c:v>627</c:v>
                </c:pt>
                <c:pt idx="653">
                  <c:v>649</c:v>
                </c:pt>
                <c:pt idx="654">
                  <c:v>648</c:v>
                </c:pt>
                <c:pt idx="655">
                  <c:v>650</c:v>
                </c:pt>
                <c:pt idx="656">
                  <c:v>662</c:v>
                </c:pt>
                <c:pt idx="657">
                  <c:v>647</c:v>
                </c:pt>
                <c:pt idx="658">
                  <c:v>658</c:v>
                </c:pt>
                <c:pt idx="659">
                  <c:v>670</c:v>
                </c:pt>
                <c:pt idx="660">
                  <c:v>662</c:v>
                </c:pt>
                <c:pt idx="661">
                  <c:v>628</c:v>
                </c:pt>
                <c:pt idx="662">
                  <c:v>658</c:v>
                </c:pt>
                <c:pt idx="663">
                  <c:v>679</c:v>
                </c:pt>
                <c:pt idx="664">
                  <c:v>701</c:v>
                </c:pt>
                <c:pt idx="665">
                  <c:v>706</c:v>
                </c:pt>
                <c:pt idx="666">
                  <c:v>700</c:v>
                </c:pt>
                <c:pt idx="667">
                  <c:v>718</c:v>
                </c:pt>
                <c:pt idx="668">
                  <c:v>711</c:v>
                </c:pt>
                <c:pt idx="669">
                  <c:v>721</c:v>
                </c:pt>
                <c:pt idx="670">
                  <c:v>730</c:v>
                </c:pt>
                <c:pt idx="671">
                  <c:v>719</c:v>
                </c:pt>
                <c:pt idx="672">
                  <c:v>720</c:v>
                </c:pt>
                <c:pt idx="673">
                  <c:v>723</c:v>
                </c:pt>
                <c:pt idx="674">
                  <c:v>737</c:v>
                </c:pt>
                <c:pt idx="675">
                  <c:v>753</c:v>
                </c:pt>
                <c:pt idx="676">
                  <c:v>748</c:v>
                </c:pt>
                <c:pt idx="677">
                  <c:v>752</c:v>
                </c:pt>
                <c:pt idx="678">
                  <c:v>720</c:v>
                </c:pt>
                <c:pt idx="679">
                  <c:v>751</c:v>
                </c:pt>
                <c:pt idx="680">
                  <c:v>752</c:v>
                </c:pt>
                <c:pt idx="681">
                  <c:v>769</c:v>
                </c:pt>
                <c:pt idx="682">
                  <c:v>770</c:v>
                </c:pt>
                <c:pt idx="683">
                  <c:v>807</c:v>
                </c:pt>
                <c:pt idx="684">
                  <c:v>791</c:v>
                </c:pt>
                <c:pt idx="685">
                  <c:v>814</c:v>
                </c:pt>
                <c:pt idx="686">
                  <c:v>833</c:v>
                </c:pt>
                <c:pt idx="687">
                  <c:v>801</c:v>
                </c:pt>
                <c:pt idx="688">
                  <c:v>797</c:v>
                </c:pt>
                <c:pt idx="689">
                  <c:v>825</c:v>
                </c:pt>
                <c:pt idx="690">
                  <c:v>816</c:v>
                </c:pt>
                <c:pt idx="691">
                  <c:v>813</c:v>
                </c:pt>
                <c:pt idx="692">
                  <c:v>825</c:v>
                </c:pt>
                <c:pt idx="693">
                  <c:v>847</c:v>
                </c:pt>
                <c:pt idx="694">
                  <c:v>852</c:v>
                </c:pt>
                <c:pt idx="695">
                  <c:v>858</c:v>
                </c:pt>
                <c:pt idx="696">
                  <c:v>852</c:v>
                </c:pt>
                <c:pt idx="697">
                  <c:v>872</c:v>
                </c:pt>
                <c:pt idx="698">
                  <c:v>860</c:v>
                </c:pt>
                <c:pt idx="699">
                  <c:v>875</c:v>
                </c:pt>
                <c:pt idx="700">
                  <c:v>865</c:v>
                </c:pt>
                <c:pt idx="701">
                  <c:v>868</c:v>
                </c:pt>
                <c:pt idx="702">
                  <c:v>880</c:v>
                </c:pt>
                <c:pt idx="703">
                  <c:v>835</c:v>
                </c:pt>
                <c:pt idx="704">
                  <c:v>852</c:v>
                </c:pt>
                <c:pt idx="705">
                  <c:v>840</c:v>
                </c:pt>
                <c:pt idx="706">
                  <c:v>837</c:v>
                </c:pt>
                <c:pt idx="707">
                  <c:v>806</c:v>
                </c:pt>
                <c:pt idx="708">
                  <c:v>792</c:v>
                </c:pt>
                <c:pt idx="709">
                  <c:v>804</c:v>
                </c:pt>
                <c:pt idx="710">
                  <c:v>824</c:v>
                </c:pt>
                <c:pt idx="711">
                  <c:v>808</c:v>
                </c:pt>
                <c:pt idx="712">
                  <c:v>841</c:v>
                </c:pt>
                <c:pt idx="713">
                  <c:v>853</c:v>
                </c:pt>
                <c:pt idx="714">
                  <c:v>857</c:v>
                </c:pt>
                <c:pt idx="715">
                  <c:v>899</c:v>
                </c:pt>
                <c:pt idx="716">
                  <c:v>898</c:v>
                </c:pt>
                <c:pt idx="717">
                  <c:v>924</c:v>
                </c:pt>
                <c:pt idx="718">
                  <c:v>932</c:v>
                </c:pt>
                <c:pt idx="719">
                  <c:v>921</c:v>
                </c:pt>
                <c:pt idx="720">
                  <c:v>955</c:v>
                </c:pt>
                <c:pt idx="721">
                  <c:v>996</c:v>
                </c:pt>
                <c:pt idx="722">
                  <c:v>897</c:v>
                </c:pt>
                <c:pt idx="723">
                  <c:v>679</c:v>
                </c:pt>
                <c:pt idx="724">
                  <c:v>756</c:v>
                </c:pt>
                <c:pt idx="725">
                  <c:v>867</c:v>
                </c:pt>
                <c:pt idx="726">
                  <c:v>1000</c:v>
                </c:pt>
                <c:pt idx="727">
                  <c:v>1062</c:v>
                </c:pt>
                <c:pt idx="728">
                  <c:v>1131</c:v>
                </c:pt>
                <c:pt idx="729">
                  <c:v>1137</c:v>
                </c:pt>
                <c:pt idx="730">
                  <c:v>1144</c:v>
                </c:pt>
                <c:pt idx="731">
                  <c:v>1213</c:v>
                </c:pt>
                <c:pt idx="732">
                  <c:v>1217</c:v>
                </c:pt>
                <c:pt idx="733">
                  <c:v>1132</c:v>
                </c:pt>
                <c:pt idx="734">
                  <c:v>1204</c:v>
                </c:pt>
                <c:pt idx="735">
                  <c:v>1152</c:v>
                </c:pt>
                <c:pt idx="736">
                  <c:v>1138</c:v>
                </c:pt>
                <c:pt idx="737">
                  <c:v>1091</c:v>
                </c:pt>
                <c:pt idx="738">
                  <c:v>1051</c:v>
                </c:pt>
                <c:pt idx="739">
                  <c:v>1061</c:v>
                </c:pt>
                <c:pt idx="740">
                  <c:v>1054</c:v>
                </c:pt>
                <c:pt idx="741">
                  <c:v>1077</c:v>
                </c:pt>
                <c:pt idx="742">
                  <c:v>1111</c:v>
                </c:pt>
                <c:pt idx="743">
                  <c:v>1118</c:v>
                </c:pt>
                <c:pt idx="744">
                  <c:v>1197</c:v>
                </c:pt>
                <c:pt idx="745">
                  <c:v>1204</c:v>
                </c:pt>
                <c:pt idx="746">
                  <c:v>1163</c:v>
                </c:pt>
                <c:pt idx="747">
                  <c:v>1109</c:v>
                </c:pt>
                <c:pt idx="748">
                  <c:v>1051</c:v>
                </c:pt>
                <c:pt idx="749">
                  <c:v>970</c:v>
                </c:pt>
                <c:pt idx="750">
                  <c:v>932</c:v>
                </c:pt>
                <c:pt idx="751">
                  <c:v>900</c:v>
                </c:pt>
                <c:pt idx="752">
                  <c:v>870</c:v>
                </c:pt>
                <c:pt idx="753">
                  <c:v>839</c:v>
                </c:pt>
              </c:numCache>
            </c:numRef>
          </c:val>
          <c:extLst>
            <c:ext xmlns:c16="http://schemas.microsoft.com/office/drawing/2014/chart" uri="{C3380CC4-5D6E-409C-BE32-E72D297353CC}">
              <c16:uniqueId val="{00000000-2D29-844A-94EE-51DC635F9517}"/>
            </c:ext>
          </c:extLst>
        </c:ser>
        <c:ser>
          <c:idx val="1"/>
          <c:order val="1"/>
          <c:tx>
            <c:strRef>
              <c:f>Sheet1!$C$3</c:f>
              <c:strCache>
                <c:ptCount val="1"/>
                <c:pt idx="0">
                  <c:v>2+ Unit Structures</c:v>
                </c:pt>
              </c:strCache>
            </c:strRef>
          </c:tx>
          <c:spPr>
            <a:solidFill>
              <a:srgbClr val="00B0F0"/>
            </a:solidFill>
            <a:ln>
              <a:noFill/>
            </a:ln>
            <a:effectLst/>
          </c:spPr>
          <c:invertIfNegative val="0"/>
          <c:cat>
            <c:numRef>
              <c:f>Sheet1!$A$4:$A$757</c:f>
              <c:numCache>
                <c:formatCode>mmm\-yy</c:formatCode>
                <c:ptCount val="754"/>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pt idx="623">
                  <c:v>40878</c:v>
                </c:pt>
                <c:pt idx="624">
                  <c:v>40909</c:v>
                </c:pt>
                <c:pt idx="625">
                  <c:v>40940</c:v>
                </c:pt>
                <c:pt idx="626">
                  <c:v>40969</c:v>
                </c:pt>
                <c:pt idx="627">
                  <c:v>41000</c:v>
                </c:pt>
                <c:pt idx="628">
                  <c:v>41030</c:v>
                </c:pt>
                <c:pt idx="629">
                  <c:v>41061</c:v>
                </c:pt>
                <c:pt idx="630">
                  <c:v>41091</c:v>
                </c:pt>
                <c:pt idx="631">
                  <c:v>41122</c:v>
                </c:pt>
                <c:pt idx="632">
                  <c:v>41153</c:v>
                </c:pt>
                <c:pt idx="633">
                  <c:v>41183</c:v>
                </c:pt>
                <c:pt idx="634">
                  <c:v>41214</c:v>
                </c:pt>
                <c:pt idx="635">
                  <c:v>41244</c:v>
                </c:pt>
                <c:pt idx="636">
                  <c:v>41275</c:v>
                </c:pt>
                <c:pt idx="637">
                  <c:v>41306</c:v>
                </c:pt>
                <c:pt idx="638">
                  <c:v>41334</c:v>
                </c:pt>
                <c:pt idx="639">
                  <c:v>41365</c:v>
                </c:pt>
                <c:pt idx="640">
                  <c:v>41395</c:v>
                </c:pt>
                <c:pt idx="641">
                  <c:v>41426</c:v>
                </c:pt>
                <c:pt idx="642">
                  <c:v>41456</c:v>
                </c:pt>
                <c:pt idx="643">
                  <c:v>41487</c:v>
                </c:pt>
                <c:pt idx="644">
                  <c:v>41518</c:v>
                </c:pt>
                <c:pt idx="645">
                  <c:v>41548</c:v>
                </c:pt>
                <c:pt idx="646">
                  <c:v>41579</c:v>
                </c:pt>
                <c:pt idx="647">
                  <c:v>41609</c:v>
                </c:pt>
                <c:pt idx="648">
                  <c:v>41640</c:v>
                </c:pt>
                <c:pt idx="649">
                  <c:v>41671</c:v>
                </c:pt>
                <c:pt idx="650">
                  <c:v>41699</c:v>
                </c:pt>
                <c:pt idx="651">
                  <c:v>41730</c:v>
                </c:pt>
                <c:pt idx="652">
                  <c:v>41760</c:v>
                </c:pt>
                <c:pt idx="653">
                  <c:v>41791</c:v>
                </c:pt>
                <c:pt idx="654">
                  <c:v>41821</c:v>
                </c:pt>
                <c:pt idx="655">
                  <c:v>41852</c:v>
                </c:pt>
                <c:pt idx="656">
                  <c:v>41883</c:v>
                </c:pt>
                <c:pt idx="657">
                  <c:v>41913</c:v>
                </c:pt>
                <c:pt idx="658">
                  <c:v>41944</c:v>
                </c:pt>
                <c:pt idx="659">
                  <c:v>41974</c:v>
                </c:pt>
                <c:pt idx="660">
                  <c:v>42005</c:v>
                </c:pt>
                <c:pt idx="661">
                  <c:v>42036</c:v>
                </c:pt>
                <c:pt idx="662">
                  <c:v>42064</c:v>
                </c:pt>
                <c:pt idx="663">
                  <c:v>42095</c:v>
                </c:pt>
                <c:pt idx="664">
                  <c:v>42125</c:v>
                </c:pt>
                <c:pt idx="665">
                  <c:v>42156</c:v>
                </c:pt>
                <c:pt idx="666">
                  <c:v>42186</c:v>
                </c:pt>
                <c:pt idx="667">
                  <c:v>42217</c:v>
                </c:pt>
                <c:pt idx="668">
                  <c:v>42248</c:v>
                </c:pt>
                <c:pt idx="669">
                  <c:v>42278</c:v>
                </c:pt>
                <c:pt idx="670">
                  <c:v>42309</c:v>
                </c:pt>
                <c:pt idx="671">
                  <c:v>42339</c:v>
                </c:pt>
                <c:pt idx="672">
                  <c:v>42370</c:v>
                </c:pt>
                <c:pt idx="673">
                  <c:v>42401</c:v>
                </c:pt>
                <c:pt idx="674">
                  <c:v>42430</c:v>
                </c:pt>
                <c:pt idx="675">
                  <c:v>42461</c:v>
                </c:pt>
                <c:pt idx="676">
                  <c:v>42491</c:v>
                </c:pt>
                <c:pt idx="677">
                  <c:v>42522</c:v>
                </c:pt>
                <c:pt idx="678">
                  <c:v>42552</c:v>
                </c:pt>
                <c:pt idx="679">
                  <c:v>42583</c:v>
                </c:pt>
                <c:pt idx="680">
                  <c:v>42614</c:v>
                </c:pt>
                <c:pt idx="681">
                  <c:v>42644</c:v>
                </c:pt>
                <c:pt idx="682">
                  <c:v>42675</c:v>
                </c:pt>
                <c:pt idx="683">
                  <c:v>42705</c:v>
                </c:pt>
                <c:pt idx="684">
                  <c:v>42736</c:v>
                </c:pt>
                <c:pt idx="685">
                  <c:v>42767</c:v>
                </c:pt>
                <c:pt idx="686">
                  <c:v>42795</c:v>
                </c:pt>
                <c:pt idx="687">
                  <c:v>42826</c:v>
                </c:pt>
                <c:pt idx="688">
                  <c:v>42856</c:v>
                </c:pt>
                <c:pt idx="689">
                  <c:v>42887</c:v>
                </c:pt>
                <c:pt idx="690">
                  <c:v>42917</c:v>
                </c:pt>
                <c:pt idx="691">
                  <c:v>42948</c:v>
                </c:pt>
                <c:pt idx="692">
                  <c:v>42979</c:v>
                </c:pt>
                <c:pt idx="693">
                  <c:v>43009</c:v>
                </c:pt>
                <c:pt idx="694">
                  <c:v>43040</c:v>
                </c:pt>
                <c:pt idx="695">
                  <c:v>43070</c:v>
                </c:pt>
                <c:pt idx="696">
                  <c:v>43101</c:v>
                </c:pt>
                <c:pt idx="697">
                  <c:v>43132</c:v>
                </c:pt>
                <c:pt idx="698">
                  <c:v>43160</c:v>
                </c:pt>
                <c:pt idx="699">
                  <c:v>43191</c:v>
                </c:pt>
                <c:pt idx="700">
                  <c:v>43221</c:v>
                </c:pt>
                <c:pt idx="701">
                  <c:v>43252</c:v>
                </c:pt>
                <c:pt idx="702">
                  <c:v>43282</c:v>
                </c:pt>
                <c:pt idx="703">
                  <c:v>43313</c:v>
                </c:pt>
                <c:pt idx="704">
                  <c:v>43344</c:v>
                </c:pt>
                <c:pt idx="705">
                  <c:v>43374</c:v>
                </c:pt>
                <c:pt idx="706">
                  <c:v>43405</c:v>
                </c:pt>
                <c:pt idx="707">
                  <c:v>43435</c:v>
                </c:pt>
                <c:pt idx="708">
                  <c:v>43466</c:v>
                </c:pt>
                <c:pt idx="709">
                  <c:v>43497</c:v>
                </c:pt>
                <c:pt idx="710">
                  <c:v>43525</c:v>
                </c:pt>
                <c:pt idx="711">
                  <c:v>43556</c:v>
                </c:pt>
                <c:pt idx="712">
                  <c:v>43586</c:v>
                </c:pt>
                <c:pt idx="713">
                  <c:v>43617</c:v>
                </c:pt>
                <c:pt idx="714">
                  <c:v>43647</c:v>
                </c:pt>
                <c:pt idx="715">
                  <c:v>43678</c:v>
                </c:pt>
                <c:pt idx="716">
                  <c:v>43709</c:v>
                </c:pt>
                <c:pt idx="717">
                  <c:v>43739</c:v>
                </c:pt>
                <c:pt idx="718">
                  <c:v>43770</c:v>
                </c:pt>
                <c:pt idx="719">
                  <c:v>43800</c:v>
                </c:pt>
                <c:pt idx="720">
                  <c:v>43831</c:v>
                </c:pt>
                <c:pt idx="721">
                  <c:v>43862</c:v>
                </c:pt>
                <c:pt idx="722">
                  <c:v>43891</c:v>
                </c:pt>
                <c:pt idx="723">
                  <c:v>43922</c:v>
                </c:pt>
                <c:pt idx="724">
                  <c:v>43952</c:v>
                </c:pt>
                <c:pt idx="725">
                  <c:v>43983</c:v>
                </c:pt>
                <c:pt idx="726">
                  <c:v>44013</c:v>
                </c:pt>
                <c:pt idx="727">
                  <c:v>44044</c:v>
                </c:pt>
                <c:pt idx="728">
                  <c:v>44075</c:v>
                </c:pt>
                <c:pt idx="729">
                  <c:v>44105</c:v>
                </c:pt>
                <c:pt idx="730">
                  <c:v>44136</c:v>
                </c:pt>
                <c:pt idx="731">
                  <c:v>44166</c:v>
                </c:pt>
                <c:pt idx="732">
                  <c:v>44197</c:v>
                </c:pt>
                <c:pt idx="733">
                  <c:v>44228</c:v>
                </c:pt>
                <c:pt idx="734">
                  <c:v>44256</c:v>
                </c:pt>
                <c:pt idx="735">
                  <c:v>44287</c:v>
                </c:pt>
                <c:pt idx="736">
                  <c:v>44317</c:v>
                </c:pt>
                <c:pt idx="737">
                  <c:v>44348</c:v>
                </c:pt>
                <c:pt idx="738">
                  <c:v>44378</c:v>
                </c:pt>
                <c:pt idx="739">
                  <c:v>44409</c:v>
                </c:pt>
                <c:pt idx="740">
                  <c:v>44440</c:v>
                </c:pt>
                <c:pt idx="741">
                  <c:v>44470</c:v>
                </c:pt>
                <c:pt idx="742">
                  <c:v>44501</c:v>
                </c:pt>
                <c:pt idx="743">
                  <c:v>44531</c:v>
                </c:pt>
                <c:pt idx="744">
                  <c:v>44562</c:v>
                </c:pt>
                <c:pt idx="745">
                  <c:v>44593</c:v>
                </c:pt>
                <c:pt idx="746">
                  <c:v>44621</c:v>
                </c:pt>
                <c:pt idx="747">
                  <c:v>44652</c:v>
                </c:pt>
                <c:pt idx="748">
                  <c:v>44682</c:v>
                </c:pt>
                <c:pt idx="749">
                  <c:v>44713</c:v>
                </c:pt>
                <c:pt idx="750">
                  <c:v>44743</c:v>
                </c:pt>
                <c:pt idx="751">
                  <c:v>44774</c:v>
                </c:pt>
                <c:pt idx="752">
                  <c:v>44805</c:v>
                </c:pt>
                <c:pt idx="753">
                  <c:v>44835</c:v>
                </c:pt>
              </c:numCache>
            </c:numRef>
          </c:cat>
          <c:val>
            <c:numRef>
              <c:f>Sheet1!$C$4:$C$757</c:f>
              <c:numCache>
                <c:formatCode>#,##0</c:formatCode>
                <c:ptCount val="754"/>
                <c:pt idx="0">
                  <c:v>246</c:v>
                </c:pt>
                <c:pt idx="1">
                  <c:v>220</c:v>
                </c:pt>
                <c:pt idx="2">
                  <c:v>226</c:v>
                </c:pt>
                <c:pt idx="3">
                  <c:v>238</c:v>
                </c:pt>
                <c:pt idx="4">
                  <c:v>294</c:v>
                </c:pt>
                <c:pt idx="5">
                  <c:v>209</c:v>
                </c:pt>
                <c:pt idx="6">
                  <c:v>267</c:v>
                </c:pt>
                <c:pt idx="7">
                  <c:v>262</c:v>
                </c:pt>
                <c:pt idx="8">
                  <c:v>280</c:v>
                </c:pt>
                <c:pt idx="9">
                  <c:v>261</c:v>
                </c:pt>
                <c:pt idx="10">
                  <c:v>272</c:v>
                </c:pt>
                <c:pt idx="11">
                  <c:v>263</c:v>
                </c:pt>
                <c:pt idx="12">
                  <c:v>266</c:v>
                </c:pt>
                <c:pt idx="13">
                  <c:v>288</c:v>
                </c:pt>
                <c:pt idx="14">
                  <c:v>301</c:v>
                </c:pt>
                <c:pt idx="15">
                  <c:v>315</c:v>
                </c:pt>
                <c:pt idx="16">
                  <c:v>321</c:v>
                </c:pt>
                <c:pt idx="17">
                  <c:v>354</c:v>
                </c:pt>
                <c:pt idx="18">
                  <c:v>342</c:v>
                </c:pt>
                <c:pt idx="19">
                  <c:v>412</c:v>
                </c:pt>
                <c:pt idx="20">
                  <c:v>360</c:v>
                </c:pt>
                <c:pt idx="21">
                  <c:v>357</c:v>
                </c:pt>
                <c:pt idx="22">
                  <c:v>384</c:v>
                </c:pt>
                <c:pt idx="23">
                  <c:v>387</c:v>
                </c:pt>
                <c:pt idx="24">
                  <c:v>405</c:v>
                </c:pt>
                <c:pt idx="25">
                  <c:v>453</c:v>
                </c:pt>
                <c:pt idx="26">
                  <c:v>428</c:v>
                </c:pt>
                <c:pt idx="27">
                  <c:v>489</c:v>
                </c:pt>
                <c:pt idx="28">
                  <c:v>432</c:v>
                </c:pt>
                <c:pt idx="29">
                  <c:v>450</c:v>
                </c:pt>
                <c:pt idx="30">
                  <c:v>472</c:v>
                </c:pt>
                <c:pt idx="31">
                  <c:v>475</c:v>
                </c:pt>
                <c:pt idx="32">
                  <c:v>505</c:v>
                </c:pt>
                <c:pt idx="33">
                  <c:v>491</c:v>
                </c:pt>
                <c:pt idx="34">
                  <c:v>536</c:v>
                </c:pt>
                <c:pt idx="35">
                  <c:v>534</c:v>
                </c:pt>
                <c:pt idx="36">
                  <c:v>553</c:v>
                </c:pt>
                <c:pt idx="37">
                  <c:v>513</c:v>
                </c:pt>
                <c:pt idx="38">
                  <c:v>520</c:v>
                </c:pt>
                <c:pt idx="39">
                  <c:v>511</c:v>
                </c:pt>
                <c:pt idx="40">
                  <c:v>610</c:v>
                </c:pt>
                <c:pt idx="41">
                  <c:v>574</c:v>
                </c:pt>
                <c:pt idx="42">
                  <c:v>569</c:v>
                </c:pt>
                <c:pt idx="43">
                  <c:v>554</c:v>
                </c:pt>
                <c:pt idx="44">
                  <c:v>629</c:v>
                </c:pt>
                <c:pt idx="45">
                  <c:v>643</c:v>
                </c:pt>
                <c:pt idx="46">
                  <c:v>622</c:v>
                </c:pt>
                <c:pt idx="47">
                  <c:v>709</c:v>
                </c:pt>
                <c:pt idx="48">
                  <c:v>588</c:v>
                </c:pt>
                <c:pt idx="49">
                  <c:v>622</c:v>
                </c:pt>
                <c:pt idx="50">
                  <c:v>576</c:v>
                </c:pt>
                <c:pt idx="51">
                  <c:v>576</c:v>
                </c:pt>
                <c:pt idx="52">
                  <c:v>572</c:v>
                </c:pt>
                <c:pt idx="53">
                  <c:v>570</c:v>
                </c:pt>
                <c:pt idx="54">
                  <c:v>595</c:v>
                </c:pt>
                <c:pt idx="55">
                  <c:v>592</c:v>
                </c:pt>
                <c:pt idx="56">
                  <c:v>552</c:v>
                </c:pt>
                <c:pt idx="57">
                  <c:v>525</c:v>
                </c:pt>
                <c:pt idx="58">
                  <c:v>523</c:v>
                </c:pt>
                <c:pt idx="59">
                  <c:v>465</c:v>
                </c:pt>
                <c:pt idx="60">
                  <c:v>536</c:v>
                </c:pt>
                <c:pt idx="61">
                  <c:v>498</c:v>
                </c:pt>
                <c:pt idx="62">
                  <c:v>537</c:v>
                </c:pt>
                <c:pt idx="63">
                  <c:v>478</c:v>
                </c:pt>
                <c:pt idx="64">
                  <c:v>500</c:v>
                </c:pt>
                <c:pt idx="65">
                  <c:v>545</c:v>
                </c:pt>
                <c:pt idx="66">
                  <c:v>528</c:v>
                </c:pt>
                <c:pt idx="67">
                  <c:v>525</c:v>
                </c:pt>
                <c:pt idx="68">
                  <c:v>526</c:v>
                </c:pt>
                <c:pt idx="69">
                  <c:v>530</c:v>
                </c:pt>
                <c:pt idx="70">
                  <c:v>569</c:v>
                </c:pt>
                <c:pt idx="71">
                  <c:v>574</c:v>
                </c:pt>
                <c:pt idx="72">
                  <c:v>586</c:v>
                </c:pt>
                <c:pt idx="73">
                  <c:v>528</c:v>
                </c:pt>
                <c:pt idx="74">
                  <c:v>523</c:v>
                </c:pt>
                <c:pt idx="75">
                  <c:v>498</c:v>
                </c:pt>
                <c:pt idx="76">
                  <c:v>489</c:v>
                </c:pt>
                <c:pt idx="77">
                  <c:v>382</c:v>
                </c:pt>
                <c:pt idx="78">
                  <c:v>388</c:v>
                </c:pt>
                <c:pt idx="79">
                  <c:v>372</c:v>
                </c:pt>
                <c:pt idx="80">
                  <c:v>307</c:v>
                </c:pt>
                <c:pt idx="81">
                  <c:v>293</c:v>
                </c:pt>
                <c:pt idx="82">
                  <c:v>294</c:v>
                </c:pt>
                <c:pt idx="83">
                  <c:v>285</c:v>
                </c:pt>
                <c:pt idx="84">
                  <c:v>418</c:v>
                </c:pt>
                <c:pt idx="85">
                  <c:v>343</c:v>
                </c:pt>
                <c:pt idx="86">
                  <c:v>385</c:v>
                </c:pt>
                <c:pt idx="87">
                  <c:v>429</c:v>
                </c:pt>
                <c:pt idx="88">
                  <c:v>440</c:v>
                </c:pt>
                <c:pt idx="89">
                  <c:v>496</c:v>
                </c:pt>
                <c:pt idx="90">
                  <c:v>502</c:v>
                </c:pt>
                <c:pt idx="91">
                  <c:v>532</c:v>
                </c:pt>
                <c:pt idx="92">
                  <c:v>578</c:v>
                </c:pt>
                <c:pt idx="93">
                  <c:v>573</c:v>
                </c:pt>
                <c:pt idx="94">
                  <c:v>602</c:v>
                </c:pt>
                <c:pt idx="95">
                  <c:v>614</c:v>
                </c:pt>
                <c:pt idx="96">
                  <c:v>500</c:v>
                </c:pt>
                <c:pt idx="97">
                  <c:v>631</c:v>
                </c:pt>
                <c:pt idx="98">
                  <c:v>679</c:v>
                </c:pt>
                <c:pt idx="99">
                  <c:v>611</c:v>
                </c:pt>
                <c:pt idx="100">
                  <c:v>632</c:v>
                </c:pt>
                <c:pt idx="101">
                  <c:v>646</c:v>
                </c:pt>
                <c:pt idx="102">
                  <c:v>655</c:v>
                </c:pt>
                <c:pt idx="103">
                  <c:v>657</c:v>
                </c:pt>
                <c:pt idx="104">
                  <c:v>726</c:v>
                </c:pt>
                <c:pt idx="105">
                  <c:v>704</c:v>
                </c:pt>
                <c:pt idx="106">
                  <c:v>707</c:v>
                </c:pt>
                <c:pt idx="107">
                  <c:v>701</c:v>
                </c:pt>
                <c:pt idx="108">
                  <c:v>776</c:v>
                </c:pt>
                <c:pt idx="109">
                  <c:v>788</c:v>
                </c:pt>
                <c:pt idx="110">
                  <c:v>773</c:v>
                </c:pt>
                <c:pt idx="111">
                  <c:v>779</c:v>
                </c:pt>
                <c:pt idx="112">
                  <c:v>694</c:v>
                </c:pt>
                <c:pt idx="113">
                  <c:v>707</c:v>
                </c:pt>
                <c:pt idx="114">
                  <c:v>683</c:v>
                </c:pt>
                <c:pt idx="115">
                  <c:v>726</c:v>
                </c:pt>
                <c:pt idx="116">
                  <c:v>672</c:v>
                </c:pt>
                <c:pt idx="117">
                  <c:v>627</c:v>
                </c:pt>
                <c:pt idx="118">
                  <c:v>606</c:v>
                </c:pt>
                <c:pt idx="119">
                  <c:v>568</c:v>
                </c:pt>
                <c:pt idx="120">
                  <c:v>576</c:v>
                </c:pt>
                <c:pt idx="121">
                  <c:v>560</c:v>
                </c:pt>
                <c:pt idx="122">
                  <c:v>575</c:v>
                </c:pt>
                <c:pt idx="123">
                  <c:v>613</c:v>
                </c:pt>
                <c:pt idx="124">
                  <c:v>726</c:v>
                </c:pt>
                <c:pt idx="125">
                  <c:v>699</c:v>
                </c:pt>
                <c:pt idx="126">
                  <c:v>676</c:v>
                </c:pt>
                <c:pt idx="127">
                  <c:v>710</c:v>
                </c:pt>
                <c:pt idx="128">
                  <c:v>724</c:v>
                </c:pt>
                <c:pt idx="129">
                  <c:v>847</c:v>
                </c:pt>
                <c:pt idx="130">
                  <c:v>792</c:v>
                </c:pt>
                <c:pt idx="131">
                  <c:v>913</c:v>
                </c:pt>
                <c:pt idx="132">
                  <c:v>847</c:v>
                </c:pt>
                <c:pt idx="133">
                  <c:v>812</c:v>
                </c:pt>
                <c:pt idx="134">
                  <c:v>915</c:v>
                </c:pt>
                <c:pt idx="135">
                  <c:v>880</c:v>
                </c:pt>
                <c:pt idx="136">
                  <c:v>1033</c:v>
                </c:pt>
                <c:pt idx="137">
                  <c:v>980</c:v>
                </c:pt>
                <c:pt idx="138">
                  <c:v>1109</c:v>
                </c:pt>
                <c:pt idx="139">
                  <c:v>1093</c:v>
                </c:pt>
                <c:pt idx="140">
                  <c:v>1089</c:v>
                </c:pt>
                <c:pt idx="141">
                  <c:v>1108</c:v>
                </c:pt>
                <c:pt idx="142">
                  <c:v>1110</c:v>
                </c:pt>
                <c:pt idx="143">
                  <c:v>1139</c:v>
                </c:pt>
                <c:pt idx="144">
                  <c:v>1123</c:v>
                </c:pt>
                <c:pt idx="145">
                  <c:v>1178</c:v>
                </c:pt>
                <c:pt idx="146">
                  <c:v>1105</c:v>
                </c:pt>
                <c:pt idx="147">
                  <c:v>1131</c:v>
                </c:pt>
                <c:pt idx="148">
                  <c:v>1106</c:v>
                </c:pt>
                <c:pt idx="149">
                  <c:v>1166</c:v>
                </c:pt>
                <c:pt idx="150">
                  <c:v>1169</c:v>
                </c:pt>
                <c:pt idx="151">
                  <c:v>1188</c:v>
                </c:pt>
                <c:pt idx="152">
                  <c:v>1343</c:v>
                </c:pt>
                <c:pt idx="153">
                  <c:v>1204</c:v>
                </c:pt>
                <c:pt idx="154">
                  <c:v>1201</c:v>
                </c:pt>
                <c:pt idx="155">
                  <c:v>1385</c:v>
                </c:pt>
                <c:pt idx="156">
                  <c:v>1164</c:v>
                </c:pt>
                <c:pt idx="157">
                  <c:v>1152</c:v>
                </c:pt>
                <c:pt idx="158">
                  <c:v>1070</c:v>
                </c:pt>
                <c:pt idx="159">
                  <c:v>970</c:v>
                </c:pt>
                <c:pt idx="160">
                  <c:v>974</c:v>
                </c:pt>
                <c:pt idx="161">
                  <c:v>1118</c:v>
                </c:pt>
                <c:pt idx="162">
                  <c:v>922</c:v>
                </c:pt>
                <c:pt idx="163">
                  <c:v>984</c:v>
                </c:pt>
                <c:pt idx="164">
                  <c:v>892</c:v>
                </c:pt>
                <c:pt idx="165">
                  <c:v>722</c:v>
                </c:pt>
                <c:pt idx="166">
                  <c:v>712</c:v>
                </c:pt>
                <c:pt idx="167">
                  <c:v>624</c:v>
                </c:pt>
                <c:pt idx="168">
                  <c:v>656</c:v>
                </c:pt>
                <c:pt idx="169">
                  <c:v>633</c:v>
                </c:pt>
                <c:pt idx="170">
                  <c:v>654</c:v>
                </c:pt>
                <c:pt idx="171">
                  <c:v>540</c:v>
                </c:pt>
                <c:pt idx="172">
                  <c:v>471</c:v>
                </c:pt>
                <c:pt idx="173">
                  <c:v>429</c:v>
                </c:pt>
                <c:pt idx="174">
                  <c:v>381</c:v>
                </c:pt>
                <c:pt idx="175">
                  <c:v>303</c:v>
                </c:pt>
                <c:pt idx="176">
                  <c:v>262</c:v>
                </c:pt>
                <c:pt idx="177">
                  <c:v>264</c:v>
                </c:pt>
                <c:pt idx="178">
                  <c:v>240</c:v>
                </c:pt>
                <c:pt idx="179">
                  <c:v>334</c:v>
                </c:pt>
                <c:pt idx="180">
                  <c:v>199</c:v>
                </c:pt>
                <c:pt idx="181">
                  <c:v>201</c:v>
                </c:pt>
                <c:pt idx="182">
                  <c:v>177</c:v>
                </c:pt>
                <c:pt idx="183">
                  <c:v>250</c:v>
                </c:pt>
                <c:pt idx="184">
                  <c:v>257</c:v>
                </c:pt>
                <c:pt idx="185">
                  <c:v>275</c:v>
                </c:pt>
                <c:pt idx="186">
                  <c:v>323</c:v>
                </c:pt>
                <c:pt idx="187">
                  <c:v>268</c:v>
                </c:pt>
                <c:pt idx="188">
                  <c:v>301</c:v>
                </c:pt>
                <c:pt idx="189">
                  <c:v>310</c:v>
                </c:pt>
                <c:pt idx="190">
                  <c:v>305</c:v>
                </c:pt>
                <c:pt idx="191">
                  <c:v>281</c:v>
                </c:pt>
                <c:pt idx="192">
                  <c:v>340</c:v>
                </c:pt>
                <c:pt idx="193">
                  <c:v>325</c:v>
                </c:pt>
                <c:pt idx="194">
                  <c:v>326</c:v>
                </c:pt>
                <c:pt idx="195">
                  <c:v>300</c:v>
                </c:pt>
                <c:pt idx="196">
                  <c:v>364</c:v>
                </c:pt>
                <c:pt idx="197">
                  <c:v>342</c:v>
                </c:pt>
                <c:pt idx="198">
                  <c:v>368</c:v>
                </c:pt>
                <c:pt idx="199">
                  <c:v>431</c:v>
                </c:pt>
                <c:pt idx="200">
                  <c:v>564</c:v>
                </c:pt>
                <c:pt idx="201">
                  <c:v>458</c:v>
                </c:pt>
                <c:pt idx="202">
                  <c:v>502</c:v>
                </c:pt>
                <c:pt idx="203">
                  <c:v>483</c:v>
                </c:pt>
                <c:pt idx="204">
                  <c:v>470</c:v>
                </c:pt>
                <c:pt idx="205">
                  <c:v>469</c:v>
                </c:pt>
                <c:pt idx="206">
                  <c:v>520</c:v>
                </c:pt>
                <c:pt idx="207">
                  <c:v>571</c:v>
                </c:pt>
                <c:pt idx="208">
                  <c:v>561</c:v>
                </c:pt>
                <c:pt idx="209">
                  <c:v>631</c:v>
                </c:pt>
                <c:pt idx="210">
                  <c:v>562</c:v>
                </c:pt>
                <c:pt idx="211">
                  <c:v>624</c:v>
                </c:pt>
                <c:pt idx="212">
                  <c:v>537</c:v>
                </c:pt>
                <c:pt idx="213">
                  <c:v>599</c:v>
                </c:pt>
                <c:pt idx="214">
                  <c:v>595</c:v>
                </c:pt>
                <c:pt idx="215">
                  <c:v>593</c:v>
                </c:pt>
                <c:pt idx="216">
                  <c:v>554</c:v>
                </c:pt>
                <c:pt idx="217">
                  <c:v>624</c:v>
                </c:pt>
                <c:pt idx="218">
                  <c:v>639</c:v>
                </c:pt>
                <c:pt idx="219">
                  <c:v>669</c:v>
                </c:pt>
                <c:pt idx="220">
                  <c:v>588</c:v>
                </c:pt>
                <c:pt idx="221">
                  <c:v>729</c:v>
                </c:pt>
                <c:pt idx="222">
                  <c:v>640</c:v>
                </c:pt>
                <c:pt idx="223">
                  <c:v>578</c:v>
                </c:pt>
                <c:pt idx="224">
                  <c:v>601</c:v>
                </c:pt>
                <c:pt idx="225">
                  <c:v>599</c:v>
                </c:pt>
                <c:pt idx="226">
                  <c:v>619</c:v>
                </c:pt>
                <c:pt idx="227">
                  <c:v>571</c:v>
                </c:pt>
                <c:pt idx="228">
                  <c:v>502</c:v>
                </c:pt>
                <c:pt idx="229">
                  <c:v>557</c:v>
                </c:pt>
                <c:pt idx="230">
                  <c:v>581</c:v>
                </c:pt>
                <c:pt idx="231">
                  <c:v>535</c:v>
                </c:pt>
                <c:pt idx="232">
                  <c:v>617</c:v>
                </c:pt>
                <c:pt idx="233">
                  <c:v>599</c:v>
                </c:pt>
                <c:pt idx="234">
                  <c:v>545</c:v>
                </c:pt>
                <c:pt idx="235">
                  <c:v>602</c:v>
                </c:pt>
                <c:pt idx="236">
                  <c:v>673</c:v>
                </c:pt>
                <c:pt idx="237">
                  <c:v>580</c:v>
                </c:pt>
                <c:pt idx="238">
                  <c:v>506</c:v>
                </c:pt>
                <c:pt idx="239">
                  <c:v>477</c:v>
                </c:pt>
                <c:pt idx="240">
                  <c:v>494</c:v>
                </c:pt>
                <c:pt idx="241">
                  <c:v>466</c:v>
                </c:pt>
                <c:pt idx="242">
                  <c:v>412</c:v>
                </c:pt>
                <c:pt idx="243">
                  <c:v>332</c:v>
                </c:pt>
                <c:pt idx="244">
                  <c:v>353</c:v>
                </c:pt>
                <c:pt idx="245">
                  <c:v>468</c:v>
                </c:pt>
                <c:pt idx="246">
                  <c:v>487</c:v>
                </c:pt>
                <c:pt idx="247">
                  <c:v>521</c:v>
                </c:pt>
                <c:pt idx="248">
                  <c:v>603</c:v>
                </c:pt>
                <c:pt idx="249">
                  <c:v>542</c:v>
                </c:pt>
                <c:pt idx="250">
                  <c:v>564</c:v>
                </c:pt>
                <c:pt idx="251">
                  <c:v>504</c:v>
                </c:pt>
                <c:pt idx="252">
                  <c:v>528</c:v>
                </c:pt>
                <c:pt idx="253">
                  <c:v>497</c:v>
                </c:pt>
                <c:pt idx="254">
                  <c:v>493</c:v>
                </c:pt>
                <c:pt idx="255">
                  <c:v>504</c:v>
                </c:pt>
                <c:pt idx="256">
                  <c:v>519</c:v>
                </c:pt>
                <c:pt idx="257">
                  <c:v>411</c:v>
                </c:pt>
                <c:pt idx="258">
                  <c:v>392</c:v>
                </c:pt>
                <c:pt idx="259">
                  <c:v>377</c:v>
                </c:pt>
                <c:pt idx="260">
                  <c:v>386</c:v>
                </c:pt>
                <c:pt idx="261">
                  <c:v>330</c:v>
                </c:pt>
                <c:pt idx="262">
                  <c:v>337</c:v>
                </c:pt>
                <c:pt idx="263">
                  <c:v>338</c:v>
                </c:pt>
                <c:pt idx="264">
                  <c:v>350</c:v>
                </c:pt>
                <c:pt idx="265">
                  <c:v>363</c:v>
                </c:pt>
                <c:pt idx="266">
                  <c:v>418</c:v>
                </c:pt>
                <c:pt idx="267">
                  <c:v>421</c:v>
                </c:pt>
                <c:pt idx="268">
                  <c:v>466</c:v>
                </c:pt>
                <c:pt idx="269">
                  <c:v>407</c:v>
                </c:pt>
                <c:pt idx="270">
                  <c:v>538</c:v>
                </c:pt>
                <c:pt idx="271">
                  <c:v>403</c:v>
                </c:pt>
                <c:pt idx="272">
                  <c:v>458</c:v>
                </c:pt>
                <c:pt idx="273">
                  <c:v>492</c:v>
                </c:pt>
                <c:pt idx="274">
                  <c:v>492</c:v>
                </c:pt>
                <c:pt idx="275">
                  <c:v>596</c:v>
                </c:pt>
                <c:pt idx="276">
                  <c:v>563</c:v>
                </c:pt>
                <c:pt idx="277">
                  <c:v>648</c:v>
                </c:pt>
                <c:pt idx="278">
                  <c:v>621</c:v>
                </c:pt>
                <c:pt idx="279">
                  <c:v>692</c:v>
                </c:pt>
                <c:pt idx="280">
                  <c:v>710</c:v>
                </c:pt>
                <c:pt idx="281">
                  <c:v>744</c:v>
                </c:pt>
                <c:pt idx="282">
                  <c:v>835</c:v>
                </c:pt>
                <c:pt idx="283">
                  <c:v>790</c:v>
                </c:pt>
                <c:pt idx="284">
                  <c:v>707</c:v>
                </c:pt>
                <c:pt idx="285">
                  <c:v>782</c:v>
                </c:pt>
                <c:pt idx="286">
                  <c:v>726</c:v>
                </c:pt>
                <c:pt idx="287">
                  <c:v>688</c:v>
                </c:pt>
                <c:pt idx="288">
                  <c:v>813</c:v>
                </c:pt>
                <c:pt idx="289">
                  <c:v>846</c:v>
                </c:pt>
                <c:pt idx="290">
                  <c:v>754</c:v>
                </c:pt>
                <c:pt idx="291">
                  <c:v>808</c:v>
                </c:pt>
                <c:pt idx="292">
                  <c:v>796</c:v>
                </c:pt>
                <c:pt idx="293">
                  <c:v>883</c:v>
                </c:pt>
                <c:pt idx="294">
                  <c:v>742</c:v>
                </c:pt>
                <c:pt idx="295">
                  <c:v>681</c:v>
                </c:pt>
                <c:pt idx="296">
                  <c:v>649</c:v>
                </c:pt>
                <c:pt idx="297">
                  <c:v>656</c:v>
                </c:pt>
                <c:pt idx="298">
                  <c:v>781</c:v>
                </c:pt>
                <c:pt idx="299">
                  <c:v>748</c:v>
                </c:pt>
                <c:pt idx="300">
                  <c:v>755</c:v>
                </c:pt>
                <c:pt idx="301">
                  <c:v>693</c:v>
                </c:pt>
                <c:pt idx="302">
                  <c:v>730</c:v>
                </c:pt>
                <c:pt idx="303">
                  <c:v>737</c:v>
                </c:pt>
                <c:pt idx="304">
                  <c:v>788</c:v>
                </c:pt>
                <c:pt idx="305">
                  <c:v>771</c:v>
                </c:pt>
                <c:pt idx="306">
                  <c:v>742</c:v>
                </c:pt>
                <c:pt idx="307">
                  <c:v>807</c:v>
                </c:pt>
                <c:pt idx="308">
                  <c:v>953</c:v>
                </c:pt>
                <c:pt idx="309">
                  <c:v>746</c:v>
                </c:pt>
                <c:pt idx="310">
                  <c:v>742</c:v>
                </c:pt>
                <c:pt idx="311">
                  <c:v>827</c:v>
                </c:pt>
                <c:pt idx="312">
                  <c:v>783</c:v>
                </c:pt>
                <c:pt idx="313">
                  <c:v>750</c:v>
                </c:pt>
                <c:pt idx="314">
                  <c:v>766</c:v>
                </c:pt>
                <c:pt idx="315">
                  <c:v>731</c:v>
                </c:pt>
                <c:pt idx="316">
                  <c:v>708</c:v>
                </c:pt>
                <c:pt idx="317">
                  <c:v>683</c:v>
                </c:pt>
                <c:pt idx="318">
                  <c:v>678</c:v>
                </c:pt>
                <c:pt idx="319">
                  <c:v>670</c:v>
                </c:pt>
                <c:pt idx="320">
                  <c:v>609</c:v>
                </c:pt>
                <c:pt idx="321">
                  <c:v>625</c:v>
                </c:pt>
                <c:pt idx="322">
                  <c:v>617</c:v>
                </c:pt>
                <c:pt idx="323">
                  <c:v>719</c:v>
                </c:pt>
                <c:pt idx="324">
                  <c:v>602</c:v>
                </c:pt>
                <c:pt idx="325">
                  <c:v>494</c:v>
                </c:pt>
                <c:pt idx="326">
                  <c:v>572</c:v>
                </c:pt>
                <c:pt idx="327">
                  <c:v>544</c:v>
                </c:pt>
                <c:pt idx="328">
                  <c:v>494</c:v>
                </c:pt>
                <c:pt idx="329">
                  <c:v>507</c:v>
                </c:pt>
                <c:pt idx="330">
                  <c:v>520</c:v>
                </c:pt>
                <c:pt idx="331">
                  <c:v>503</c:v>
                </c:pt>
                <c:pt idx="332">
                  <c:v>525</c:v>
                </c:pt>
                <c:pt idx="333">
                  <c:v>487</c:v>
                </c:pt>
                <c:pt idx="334">
                  <c:v>484</c:v>
                </c:pt>
                <c:pt idx="335">
                  <c:v>395</c:v>
                </c:pt>
                <c:pt idx="336">
                  <c:v>345</c:v>
                </c:pt>
                <c:pt idx="337">
                  <c:v>447</c:v>
                </c:pt>
                <c:pt idx="338">
                  <c:v>486</c:v>
                </c:pt>
                <c:pt idx="339">
                  <c:v>477</c:v>
                </c:pt>
                <c:pt idx="340">
                  <c:v>456</c:v>
                </c:pt>
                <c:pt idx="341">
                  <c:v>476</c:v>
                </c:pt>
                <c:pt idx="342">
                  <c:v>459</c:v>
                </c:pt>
                <c:pt idx="343">
                  <c:v>458</c:v>
                </c:pt>
                <c:pt idx="344">
                  <c:v>461</c:v>
                </c:pt>
                <c:pt idx="345">
                  <c:v>493</c:v>
                </c:pt>
                <c:pt idx="346">
                  <c:v>490</c:v>
                </c:pt>
                <c:pt idx="347">
                  <c:v>451</c:v>
                </c:pt>
                <c:pt idx="348">
                  <c:v>426</c:v>
                </c:pt>
                <c:pt idx="349">
                  <c:v>440</c:v>
                </c:pt>
                <c:pt idx="350">
                  <c:v>354</c:v>
                </c:pt>
                <c:pt idx="351">
                  <c:v>428</c:v>
                </c:pt>
                <c:pt idx="352">
                  <c:v>471</c:v>
                </c:pt>
                <c:pt idx="353">
                  <c:v>440</c:v>
                </c:pt>
                <c:pt idx="354">
                  <c:v>370</c:v>
                </c:pt>
                <c:pt idx="355">
                  <c:v>399</c:v>
                </c:pt>
                <c:pt idx="356">
                  <c:v>366</c:v>
                </c:pt>
                <c:pt idx="357">
                  <c:v>412</c:v>
                </c:pt>
                <c:pt idx="358">
                  <c:v>358</c:v>
                </c:pt>
                <c:pt idx="359">
                  <c:v>439</c:v>
                </c:pt>
                <c:pt idx="360">
                  <c:v>759</c:v>
                </c:pt>
                <c:pt idx="361">
                  <c:v>366</c:v>
                </c:pt>
                <c:pt idx="362">
                  <c:v>334</c:v>
                </c:pt>
                <c:pt idx="363">
                  <c:v>318</c:v>
                </c:pt>
                <c:pt idx="364">
                  <c:v>274</c:v>
                </c:pt>
                <c:pt idx="365">
                  <c:v>313</c:v>
                </c:pt>
                <c:pt idx="366">
                  <c:v>303</c:v>
                </c:pt>
                <c:pt idx="367">
                  <c:v>305</c:v>
                </c:pt>
                <c:pt idx="368">
                  <c:v>255</c:v>
                </c:pt>
                <c:pt idx="369">
                  <c:v>217</c:v>
                </c:pt>
                <c:pt idx="370">
                  <c:v>259</c:v>
                </c:pt>
                <c:pt idx="371">
                  <c:v>206</c:v>
                </c:pt>
                <c:pt idx="372">
                  <c:v>199</c:v>
                </c:pt>
                <c:pt idx="373">
                  <c:v>173</c:v>
                </c:pt>
                <c:pt idx="374">
                  <c:v>217</c:v>
                </c:pt>
                <c:pt idx="375">
                  <c:v>174</c:v>
                </c:pt>
                <c:pt idx="376">
                  <c:v>228</c:v>
                </c:pt>
                <c:pt idx="377">
                  <c:v>201</c:v>
                </c:pt>
                <c:pt idx="378">
                  <c:v>186</c:v>
                </c:pt>
                <c:pt idx="379">
                  <c:v>172</c:v>
                </c:pt>
                <c:pt idx="380">
                  <c:v>186</c:v>
                </c:pt>
                <c:pt idx="381">
                  <c:v>204</c:v>
                </c:pt>
                <c:pt idx="382">
                  <c:v>195</c:v>
                </c:pt>
                <c:pt idx="383">
                  <c:v>201</c:v>
                </c:pt>
                <c:pt idx="384">
                  <c:v>184</c:v>
                </c:pt>
                <c:pt idx="385">
                  <c:v>195</c:v>
                </c:pt>
                <c:pt idx="386">
                  <c:v>185</c:v>
                </c:pt>
                <c:pt idx="387">
                  <c:v>186</c:v>
                </c:pt>
                <c:pt idx="388">
                  <c:v>171</c:v>
                </c:pt>
                <c:pt idx="389">
                  <c:v>169</c:v>
                </c:pt>
                <c:pt idx="390">
                  <c:v>205</c:v>
                </c:pt>
                <c:pt idx="391">
                  <c:v>192</c:v>
                </c:pt>
                <c:pt idx="392">
                  <c:v>200</c:v>
                </c:pt>
                <c:pt idx="393">
                  <c:v>188</c:v>
                </c:pt>
                <c:pt idx="394">
                  <c:v>173</c:v>
                </c:pt>
                <c:pt idx="395">
                  <c:v>159</c:v>
                </c:pt>
                <c:pt idx="396">
                  <c:v>188</c:v>
                </c:pt>
                <c:pt idx="397">
                  <c:v>195</c:v>
                </c:pt>
                <c:pt idx="398">
                  <c:v>175</c:v>
                </c:pt>
                <c:pt idx="399">
                  <c:v>182</c:v>
                </c:pt>
                <c:pt idx="400">
                  <c:v>201</c:v>
                </c:pt>
                <c:pt idx="401">
                  <c:v>198</c:v>
                </c:pt>
                <c:pt idx="402">
                  <c:v>197</c:v>
                </c:pt>
                <c:pt idx="403">
                  <c:v>230</c:v>
                </c:pt>
                <c:pt idx="404">
                  <c:v>223</c:v>
                </c:pt>
                <c:pt idx="405">
                  <c:v>216</c:v>
                </c:pt>
                <c:pt idx="406">
                  <c:v>232</c:v>
                </c:pt>
                <c:pt idx="407">
                  <c:v>300</c:v>
                </c:pt>
                <c:pt idx="408">
                  <c:v>278</c:v>
                </c:pt>
                <c:pt idx="409">
                  <c:v>204</c:v>
                </c:pt>
                <c:pt idx="410">
                  <c:v>264</c:v>
                </c:pt>
                <c:pt idx="411">
                  <c:v>308</c:v>
                </c:pt>
                <c:pt idx="412">
                  <c:v>286</c:v>
                </c:pt>
                <c:pt idx="413">
                  <c:v>290</c:v>
                </c:pt>
                <c:pt idx="414">
                  <c:v>294</c:v>
                </c:pt>
                <c:pt idx="415">
                  <c:v>323</c:v>
                </c:pt>
                <c:pt idx="416">
                  <c:v>356</c:v>
                </c:pt>
                <c:pt idx="417">
                  <c:v>355</c:v>
                </c:pt>
                <c:pt idx="418">
                  <c:v>326</c:v>
                </c:pt>
                <c:pt idx="419">
                  <c:v>310</c:v>
                </c:pt>
                <c:pt idx="420">
                  <c:v>315</c:v>
                </c:pt>
                <c:pt idx="421">
                  <c:v>338</c:v>
                </c:pt>
                <c:pt idx="422">
                  <c:v>312</c:v>
                </c:pt>
                <c:pt idx="423">
                  <c:v>334</c:v>
                </c:pt>
                <c:pt idx="424">
                  <c:v>313</c:v>
                </c:pt>
                <c:pt idx="425">
                  <c:v>323</c:v>
                </c:pt>
                <c:pt idx="426">
                  <c:v>335</c:v>
                </c:pt>
                <c:pt idx="427">
                  <c:v>341</c:v>
                </c:pt>
                <c:pt idx="428">
                  <c:v>342</c:v>
                </c:pt>
                <c:pt idx="429">
                  <c:v>348</c:v>
                </c:pt>
                <c:pt idx="430">
                  <c:v>370</c:v>
                </c:pt>
                <c:pt idx="431">
                  <c:v>351</c:v>
                </c:pt>
                <c:pt idx="432">
                  <c:v>336</c:v>
                </c:pt>
                <c:pt idx="433">
                  <c:v>335</c:v>
                </c:pt>
                <c:pt idx="434">
                  <c:v>329</c:v>
                </c:pt>
                <c:pt idx="435">
                  <c:v>355</c:v>
                </c:pt>
                <c:pt idx="436">
                  <c:v>361</c:v>
                </c:pt>
                <c:pt idx="437">
                  <c:v>340</c:v>
                </c:pt>
                <c:pt idx="438">
                  <c:v>376</c:v>
                </c:pt>
                <c:pt idx="439">
                  <c:v>352</c:v>
                </c:pt>
                <c:pt idx="440">
                  <c:v>355</c:v>
                </c:pt>
                <c:pt idx="441">
                  <c:v>348</c:v>
                </c:pt>
                <c:pt idx="442">
                  <c:v>381</c:v>
                </c:pt>
                <c:pt idx="443">
                  <c:v>396</c:v>
                </c:pt>
                <c:pt idx="444">
                  <c:v>336</c:v>
                </c:pt>
                <c:pt idx="445">
                  <c:v>375</c:v>
                </c:pt>
                <c:pt idx="446">
                  <c:v>405</c:v>
                </c:pt>
                <c:pt idx="447">
                  <c:v>367</c:v>
                </c:pt>
                <c:pt idx="448">
                  <c:v>368</c:v>
                </c:pt>
                <c:pt idx="449">
                  <c:v>345</c:v>
                </c:pt>
                <c:pt idx="450">
                  <c:v>390</c:v>
                </c:pt>
                <c:pt idx="451">
                  <c:v>388</c:v>
                </c:pt>
                <c:pt idx="452">
                  <c:v>403</c:v>
                </c:pt>
                <c:pt idx="453">
                  <c:v>401</c:v>
                </c:pt>
                <c:pt idx="454">
                  <c:v>376</c:v>
                </c:pt>
                <c:pt idx="455">
                  <c:v>376</c:v>
                </c:pt>
                <c:pt idx="456">
                  <c:v>397</c:v>
                </c:pt>
                <c:pt idx="457">
                  <c:v>456</c:v>
                </c:pt>
                <c:pt idx="458">
                  <c:v>443</c:v>
                </c:pt>
                <c:pt idx="459">
                  <c:v>390</c:v>
                </c:pt>
                <c:pt idx="460">
                  <c:v>389</c:v>
                </c:pt>
                <c:pt idx="461">
                  <c:v>403</c:v>
                </c:pt>
                <c:pt idx="462">
                  <c:v>429</c:v>
                </c:pt>
                <c:pt idx="463">
                  <c:v>458</c:v>
                </c:pt>
                <c:pt idx="464">
                  <c:v>390</c:v>
                </c:pt>
                <c:pt idx="465">
                  <c:v>502</c:v>
                </c:pt>
                <c:pt idx="466">
                  <c:v>424</c:v>
                </c:pt>
                <c:pt idx="467">
                  <c:v>425</c:v>
                </c:pt>
                <c:pt idx="468">
                  <c:v>473</c:v>
                </c:pt>
                <c:pt idx="469">
                  <c:v>429</c:v>
                </c:pt>
                <c:pt idx="470">
                  <c:v>426</c:v>
                </c:pt>
                <c:pt idx="471">
                  <c:v>373</c:v>
                </c:pt>
                <c:pt idx="472">
                  <c:v>386</c:v>
                </c:pt>
                <c:pt idx="473">
                  <c:v>426</c:v>
                </c:pt>
                <c:pt idx="474">
                  <c:v>406</c:v>
                </c:pt>
                <c:pt idx="475">
                  <c:v>428</c:v>
                </c:pt>
                <c:pt idx="476">
                  <c:v>353</c:v>
                </c:pt>
                <c:pt idx="477">
                  <c:v>441</c:v>
                </c:pt>
                <c:pt idx="478">
                  <c:v>439</c:v>
                </c:pt>
                <c:pt idx="479">
                  <c:v>426</c:v>
                </c:pt>
                <c:pt idx="480">
                  <c:v>450</c:v>
                </c:pt>
                <c:pt idx="481">
                  <c:v>451</c:v>
                </c:pt>
                <c:pt idx="482">
                  <c:v>398</c:v>
                </c:pt>
                <c:pt idx="483">
                  <c:v>405</c:v>
                </c:pt>
                <c:pt idx="484">
                  <c:v>361</c:v>
                </c:pt>
                <c:pt idx="485">
                  <c:v>416</c:v>
                </c:pt>
                <c:pt idx="486">
                  <c:v>390</c:v>
                </c:pt>
                <c:pt idx="487">
                  <c:v>379</c:v>
                </c:pt>
                <c:pt idx="488">
                  <c:v>381</c:v>
                </c:pt>
                <c:pt idx="489">
                  <c:v>353</c:v>
                </c:pt>
                <c:pt idx="490">
                  <c:v>406</c:v>
                </c:pt>
                <c:pt idx="491">
                  <c:v>363</c:v>
                </c:pt>
                <c:pt idx="492">
                  <c:v>448</c:v>
                </c:pt>
                <c:pt idx="493">
                  <c:v>414</c:v>
                </c:pt>
                <c:pt idx="494">
                  <c:v>427</c:v>
                </c:pt>
                <c:pt idx="495">
                  <c:v>407</c:v>
                </c:pt>
                <c:pt idx="496">
                  <c:v>425</c:v>
                </c:pt>
                <c:pt idx="497">
                  <c:v>374</c:v>
                </c:pt>
                <c:pt idx="498">
                  <c:v>363</c:v>
                </c:pt>
                <c:pt idx="499">
                  <c:v>374</c:v>
                </c:pt>
                <c:pt idx="500">
                  <c:v>373</c:v>
                </c:pt>
                <c:pt idx="501">
                  <c:v>381</c:v>
                </c:pt>
                <c:pt idx="502">
                  <c:v>422</c:v>
                </c:pt>
                <c:pt idx="503">
                  <c:v>429</c:v>
                </c:pt>
                <c:pt idx="504">
                  <c:v>380</c:v>
                </c:pt>
                <c:pt idx="505">
                  <c:v>386</c:v>
                </c:pt>
                <c:pt idx="506">
                  <c:v>402</c:v>
                </c:pt>
                <c:pt idx="507">
                  <c:v>384</c:v>
                </c:pt>
                <c:pt idx="508">
                  <c:v>427</c:v>
                </c:pt>
                <c:pt idx="509">
                  <c:v>444</c:v>
                </c:pt>
                <c:pt idx="510">
                  <c:v>431</c:v>
                </c:pt>
                <c:pt idx="511">
                  <c:v>378</c:v>
                </c:pt>
                <c:pt idx="512">
                  <c:v>437</c:v>
                </c:pt>
                <c:pt idx="513">
                  <c:v>417</c:v>
                </c:pt>
                <c:pt idx="514">
                  <c:v>389</c:v>
                </c:pt>
                <c:pt idx="515">
                  <c:v>487</c:v>
                </c:pt>
                <c:pt idx="516">
                  <c:v>392</c:v>
                </c:pt>
                <c:pt idx="517">
                  <c:v>497</c:v>
                </c:pt>
                <c:pt idx="518">
                  <c:v>398</c:v>
                </c:pt>
                <c:pt idx="519">
                  <c:v>412</c:v>
                </c:pt>
                <c:pt idx="520">
                  <c:v>446</c:v>
                </c:pt>
                <c:pt idx="521">
                  <c:v>414</c:v>
                </c:pt>
                <c:pt idx="522">
                  <c:v>407</c:v>
                </c:pt>
                <c:pt idx="523">
                  <c:v>445</c:v>
                </c:pt>
                <c:pt idx="524">
                  <c:v>428</c:v>
                </c:pt>
                <c:pt idx="525">
                  <c:v>446</c:v>
                </c:pt>
                <c:pt idx="526">
                  <c:v>405</c:v>
                </c:pt>
                <c:pt idx="527">
                  <c:v>438</c:v>
                </c:pt>
                <c:pt idx="528">
                  <c:v>413</c:v>
                </c:pt>
                <c:pt idx="529">
                  <c:v>402</c:v>
                </c:pt>
                <c:pt idx="530">
                  <c:v>418</c:v>
                </c:pt>
                <c:pt idx="531">
                  <c:v>453</c:v>
                </c:pt>
                <c:pt idx="532">
                  <c:v>475</c:v>
                </c:pt>
                <c:pt idx="533">
                  <c:v>405</c:v>
                </c:pt>
                <c:pt idx="534">
                  <c:v>492</c:v>
                </c:pt>
                <c:pt idx="535">
                  <c:v>447</c:v>
                </c:pt>
                <c:pt idx="536">
                  <c:v>455</c:v>
                </c:pt>
                <c:pt idx="537">
                  <c:v>504</c:v>
                </c:pt>
                <c:pt idx="538">
                  <c:v>507</c:v>
                </c:pt>
                <c:pt idx="539">
                  <c:v>469</c:v>
                </c:pt>
                <c:pt idx="540">
                  <c:v>485</c:v>
                </c:pt>
                <c:pt idx="541">
                  <c:v>484</c:v>
                </c:pt>
                <c:pt idx="542">
                  <c:v>482</c:v>
                </c:pt>
                <c:pt idx="543">
                  <c:v>496</c:v>
                </c:pt>
                <c:pt idx="544">
                  <c:v>441</c:v>
                </c:pt>
                <c:pt idx="545">
                  <c:v>495</c:v>
                </c:pt>
                <c:pt idx="546">
                  <c:v>481</c:v>
                </c:pt>
                <c:pt idx="547">
                  <c:v>503</c:v>
                </c:pt>
                <c:pt idx="548">
                  <c:v>465</c:v>
                </c:pt>
                <c:pt idx="549">
                  <c:v>428</c:v>
                </c:pt>
                <c:pt idx="550">
                  <c:v>488</c:v>
                </c:pt>
                <c:pt idx="551">
                  <c:v>459</c:v>
                </c:pt>
                <c:pt idx="552">
                  <c:v>523</c:v>
                </c:pt>
                <c:pt idx="553">
                  <c:v>498</c:v>
                </c:pt>
                <c:pt idx="554">
                  <c:v>567</c:v>
                </c:pt>
                <c:pt idx="555">
                  <c:v>502</c:v>
                </c:pt>
                <c:pt idx="556">
                  <c:v>455</c:v>
                </c:pt>
                <c:pt idx="557">
                  <c:v>474</c:v>
                </c:pt>
                <c:pt idx="558">
                  <c:v>456</c:v>
                </c:pt>
                <c:pt idx="559">
                  <c:v>440</c:v>
                </c:pt>
                <c:pt idx="560">
                  <c:v>437</c:v>
                </c:pt>
                <c:pt idx="561">
                  <c:v>395</c:v>
                </c:pt>
                <c:pt idx="562">
                  <c:v>372</c:v>
                </c:pt>
                <c:pt idx="563">
                  <c:v>440</c:v>
                </c:pt>
                <c:pt idx="564">
                  <c:v>452</c:v>
                </c:pt>
                <c:pt idx="565">
                  <c:v>462</c:v>
                </c:pt>
                <c:pt idx="566">
                  <c:v>449</c:v>
                </c:pt>
                <c:pt idx="567">
                  <c:v>412</c:v>
                </c:pt>
                <c:pt idx="568">
                  <c:v>451</c:v>
                </c:pt>
                <c:pt idx="569">
                  <c:v>412</c:v>
                </c:pt>
                <c:pt idx="570">
                  <c:v>383</c:v>
                </c:pt>
                <c:pt idx="571">
                  <c:v>405</c:v>
                </c:pt>
                <c:pt idx="572">
                  <c:v>406</c:v>
                </c:pt>
                <c:pt idx="573">
                  <c:v>371</c:v>
                </c:pt>
                <c:pt idx="574">
                  <c:v>429</c:v>
                </c:pt>
                <c:pt idx="575">
                  <c:v>407</c:v>
                </c:pt>
                <c:pt idx="576">
                  <c:v>386</c:v>
                </c:pt>
                <c:pt idx="577">
                  <c:v>350</c:v>
                </c:pt>
                <c:pt idx="578">
                  <c:v>325</c:v>
                </c:pt>
                <c:pt idx="579">
                  <c:v>347</c:v>
                </c:pt>
                <c:pt idx="580">
                  <c:v>362</c:v>
                </c:pt>
                <c:pt idx="581">
                  <c:v>575</c:v>
                </c:pt>
                <c:pt idx="582">
                  <c:v>350</c:v>
                </c:pt>
                <c:pt idx="583">
                  <c:v>315</c:v>
                </c:pt>
                <c:pt idx="584">
                  <c:v>268</c:v>
                </c:pt>
                <c:pt idx="585">
                  <c:v>267</c:v>
                </c:pt>
                <c:pt idx="586">
                  <c:v>206</c:v>
                </c:pt>
                <c:pt idx="587">
                  <c:v>190</c:v>
                </c:pt>
                <c:pt idx="588">
                  <c:v>208</c:v>
                </c:pt>
                <c:pt idx="589">
                  <c:v>181</c:v>
                </c:pt>
                <c:pt idx="590">
                  <c:v>152</c:v>
                </c:pt>
                <c:pt idx="591">
                  <c:v>130</c:v>
                </c:pt>
                <c:pt idx="592">
                  <c:v>125</c:v>
                </c:pt>
                <c:pt idx="593">
                  <c:v>143</c:v>
                </c:pt>
                <c:pt idx="594">
                  <c:v>106</c:v>
                </c:pt>
                <c:pt idx="595">
                  <c:v>125</c:v>
                </c:pt>
                <c:pt idx="596">
                  <c:v>132</c:v>
                </c:pt>
                <c:pt idx="597">
                  <c:v>111</c:v>
                </c:pt>
                <c:pt idx="598">
                  <c:v>140</c:v>
                </c:pt>
                <c:pt idx="599">
                  <c:v>156</c:v>
                </c:pt>
                <c:pt idx="600">
                  <c:v>132</c:v>
                </c:pt>
                <c:pt idx="601">
                  <c:v>140</c:v>
                </c:pt>
                <c:pt idx="602">
                  <c:v>151</c:v>
                </c:pt>
                <c:pt idx="603">
                  <c:v>161</c:v>
                </c:pt>
                <c:pt idx="604">
                  <c:v>140</c:v>
                </c:pt>
                <c:pt idx="605">
                  <c:v>162</c:v>
                </c:pt>
                <c:pt idx="606">
                  <c:v>168</c:v>
                </c:pt>
                <c:pt idx="607">
                  <c:v>178</c:v>
                </c:pt>
                <c:pt idx="608">
                  <c:v>159</c:v>
                </c:pt>
                <c:pt idx="609">
                  <c:v>150</c:v>
                </c:pt>
                <c:pt idx="610">
                  <c:v>142</c:v>
                </c:pt>
                <c:pt idx="611">
                  <c:v>185</c:v>
                </c:pt>
                <c:pt idx="612">
                  <c:v>156</c:v>
                </c:pt>
                <c:pt idx="613">
                  <c:v>163</c:v>
                </c:pt>
                <c:pt idx="614">
                  <c:v>184</c:v>
                </c:pt>
                <c:pt idx="615">
                  <c:v>178</c:v>
                </c:pt>
                <c:pt idx="616">
                  <c:v>207</c:v>
                </c:pt>
                <c:pt idx="617">
                  <c:v>223</c:v>
                </c:pt>
                <c:pt idx="618">
                  <c:v>205</c:v>
                </c:pt>
                <c:pt idx="619">
                  <c:v>219</c:v>
                </c:pt>
                <c:pt idx="620">
                  <c:v>185</c:v>
                </c:pt>
                <c:pt idx="621">
                  <c:v>232</c:v>
                </c:pt>
                <c:pt idx="622">
                  <c:v>257</c:v>
                </c:pt>
                <c:pt idx="623">
                  <c:v>239</c:v>
                </c:pt>
                <c:pt idx="624">
                  <c:v>250</c:v>
                </c:pt>
                <c:pt idx="625">
                  <c:v>245</c:v>
                </c:pt>
                <c:pt idx="626">
                  <c:v>324</c:v>
                </c:pt>
                <c:pt idx="627">
                  <c:v>247</c:v>
                </c:pt>
                <c:pt idx="628">
                  <c:v>302</c:v>
                </c:pt>
                <c:pt idx="629">
                  <c:v>293</c:v>
                </c:pt>
                <c:pt idx="630">
                  <c:v>327</c:v>
                </c:pt>
                <c:pt idx="631">
                  <c:v>323</c:v>
                </c:pt>
                <c:pt idx="632">
                  <c:v>368</c:v>
                </c:pt>
                <c:pt idx="633">
                  <c:v>319</c:v>
                </c:pt>
                <c:pt idx="634">
                  <c:v>349</c:v>
                </c:pt>
                <c:pt idx="635">
                  <c:v>359</c:v>
                </c:pt>
                <c:pt idx="636">
                  <c:v>350</c:v>
                </c:pt>
                <c:pt idx="637">
                  <c:v>368</c:v>
                </c:pt>
                <c:pt idx="638">
                  <c:v>326</c:v>
                </c:pt>
                <c:pt idx="639">
                  <c:v>392</c:v>
                </c:pt>
                <c:pt idx="640">
                  <c:v>380</c:v>
                </c:pt>
                <c:pt idx="641">
                  <c:v>314</c:v>
                </c:pt>
                <c:pt idx="642">
                  <c:v>378</c:v>
                </c:pt>
                <c:pt idx="643">
                  <c:v>329</c:v>
                </c:pt>
                <c:pt idx="644">
                  <c:v>379</c:v>
                </c:pt>
                <c:pt idx="645">
                  <c:v>421</c:v>
                </c:pt>
                <c:pt idx="646">
                  <c:v>387</c:v>
                </c:pt>
                <c:pt idx="647">
                  <c:v>403</c:v>
                </c:pt>
                <c:pt idx="648">
                  <c:v>361</c:v>
                </c:pt>
                <c:pt idx="649">
                  <c:v>430</c:v>
                </c:pt>
                <c:pt idx="650">
                  <c:v>444</c:v>
                </c:pt>
                <c:pt idx="651">
                  <c:v>470</c:v>
                </c:pt>
                <c:pt idx="652">
                  <c:v>391</c:v>
                </c:pt>
                <c:pt idx="653">
                  <c:v>361</c:v>
                </c:pt>
                <c:pt idx="654">
                  <c:v>428</c:v>
                </c:pt>
                <c:pt idx="655">
                  <c:v>397</c:v>
                </c:pt>
                <c:pt idx="656">
                  <c:v>415</c:v>
                </c:pt>
                <c:pt idx="657">
                  <c:v>447</c:v>
                </c:pt>
                <c:pt idx="658">
                  <c:v>401</c:v>
                </c:pt>
                <c:pt idx="659">
                  <c:v>402</c:v>
                </c:pt>
                <c:pt idx="660">
                  <c:v>387</c:v>
                </c:pt>
                <c:pt idx="661">
                  <c:v>499</c:v>
                </c:pt>
                <c:pt idx="662">
                  <c:v>414</c:v>
                </c:pt>
                <c:pt idx="663">
                  <c:v>487</c:v>
                </c:pt>
                <c:pt idx="664">
                  <c:v>571</c:v>
                </c:pt>
                <c:pt idx="665">
                  <c:v>673</c:v>
                </c:pt>
                <c:pt idx="666">
                  <c:v>440</c:v>
                </c:pt>
                <c:pt idx="667">
                  <c:v>447</c:v>
                </c:pt>
                <c:pt idx="668">
                  <c:v>433</c:v>
                </c:pt>
                <c:pt idx="669">
                  <c:v>439</c:v>
                </c:pt>
                <c:pt idx="670">
                  <c:v>514</c:v>
                </c:pt>
                <c:pt idx="671">
                  <c:v>492</c:v>
                </c:pt>
                <c:pt idx="672">
                  <c:v>451</c:v>
                </c:pt>
                <c:pt idx="673">
                  <c:v>449</c:v>
                </c:pt>
                <c:pt idx="674">
                  <c:v>381</c:v>
                </c:pt>
                <c:pt idx="675">
                  <c:v>407</c:v>
                </c:pt>
                <c:pt idx="676">
                  <c:v>457</c:v>
                </c:pt>
                <c:pt idx="677">
                  <c:v>456</c:v>
                </c:pt>
                <c:pt idx="678">
                  <c:v>478</c:v>
                </c:pt>
                <c:pt idx="679">
                  <c:v>450</c:v>
                </c:pt>
                <c:pt idx="680">
                  <c:v>551</c:v>
                </c:pt>
                <c:pt idx="681">
                  <c:v>485</c:v>
                </c:pt>
                <c:pt idx="682">
                  <c:v>460</c:v>
                </c:pt>
                <c:pt idx="683">
                  <c:v>441</c:v>
                </c:pt>
                <c:pt idx="684">
                  <c:v>510</c:v>
                </c:pt>
                <c:pt idx="685">
                  <c:v>429</c:v>
                </c:pt>
                <c:pt idx="686">
                  <c:v>457</c:v>
                </c:pt>
                <c:pt idx="687">
                  <c:v>451</c:v>
                </c:pt>
                <c:pt idx="688">
                  <c:v>408</c:v>
                </c:pt>
                <c:pt idx="689">
                  <c:v>523</c:v>
                </c:pt>
                <c:pt idx="690">
                  <c:v>438</c:v>
                </c:pt>
                <c:pt idx="691">
                  <c:v>509</c:v>
                </c:pt>
                <c:pt idx="692">
                  <c:v>441</c:v>
                </c:pt>
                <c:pt idx="693">
                  <c:v>503</c:v>
                </c:pt>
                <c:pt idx="694">
                  <c:v>438</c:v>
                </c:pt>
                <c:pt idx="695">
                  <c:v>446</c:v>
                </c:pt>
                <c:pt idx="696">
                  <c:v>462</c:v>
                </c:pt>
                <c:pt idx="697">
                  <c:v>470</c:v>
                </c:pt>
                <c:pt idx="698">
                  <c:v>542</c:v>
                </c:pt>
                <c:pt idx="699">
                  <c:v>513</c:v>
                </c:pt>
                <c:pt idx="700">
                  <c:v>474</c:v>
                </c:pt>
                <c:pt idx="701">
                  <c:v>466</c:v>
                </c:pt>
                <c:pt idx="702">
                  <c:v>458</c:v>
                </c:pt>
                <c:pt idx="703">
                  <c:v>440</c:v>
                </c:pt>
                <c:pt idx="704">
                  <c:v>449</c:v>
                </c:pt>
                <c:pt idx="705">
                  <c:v>428</c:v>
                </c:pt>
                <c:pt idx="706">
                  <c:v>488</c:v>
                </c:pt>
                <c:pt idx="707">
                  <c:v>501</c:v>
                </c:pt>
                <c:pt idx="708">
                  <c:v>461</c:v>
                </c:pt>
                <c:pt idx="709">
                  <c:v>507</c:v>
                </c:pt>
                <c:pt idx="710">
                  <c:v>493</c:v>
                </c:pt>
                <c:pt idx="711">
                  <c:v>522</c:v>
                </c:pt>
                <c:pt idx="712">
                  <c:v>508</c:v>
                </c:pt>
                <c:pt idx="713">
                  <c:v>450</c:v>
                </c:pt>
                <c:pt idx="714">
                  <c:v>506</c:v>
                </c:pt>
                <c:pt idx="715">
                  <c:v>586</c:v>
                </c:pt>
                <c:pt idx="716">
                  <c:v>563</c:v>
                </c:pt>
                <c:pt idx="717">
                  <c:v>596</c:v>
                </c:pt>
                <c:pt idx="718">
                  <c:v>565</c:v>
                </c:pt>
                <c:pt idx="719">
                  <c:v>518</c:v>
                </c:pt>
                <c:pt idx="720">
                  <c:v>538</c:v>
                </c:pt>
                <c:pt idx="721">
                  <c:v>461</c:v>
                </c:pt>
                <c:pt idx="722">
                  <c:v>486</c:v>
                </c:pt>
                <c:pt idx="723">
                  <c:v>405</c:v>
                </c:pt>
                <c:pt idx="724">
                  <c:v>500</c:v>
                </c:pt>
                <c:pt idx="725">
                  <c:v>471</c:v>
                </c:pt>
                <c:pt idx="726">
                  <c:v>553</c:v>
                </c:pt>
                <c:pt idx="727">
                  <c:v>458</c:v>
                </c:pt>
                <c:pt idx="728">
                  <c:v>483</c:v>
                </c:pt>
                <c:pt idx="729">
                  <c:v>462</c:v>
                </c:pt>
                <c:pt idx="730">
                  <c:v>538</c:v>
                </c:pt>
                <c:pt idx="731">
                  <c:v>517</c:v>
                </c:pt>
                <c:pt idx="732">
                  <c:v>626</c:v>
                </c:pt>
                <c:pt idx="733">
                  <c:v>611</c:v>
                </c:pt>
                <c:pt idx="734">
                  <c:v>569</c:v>
                </c:pt>
                <c:pt idx="735">
                  <c:v>613</c:v>
                </c:pt>
                <c:pt idx="736">
                  <c:v>553</c:v>
                </c:pt>
                <c:pt idx="737">
                  <c:v>570</c:v>
                </c:pt>
                <c:pt idx="738">
                  <c:v>604</c:v>
                </c:pt>
                <c:pt idx="739">
                  <c:v>711</c:v>
                </c:pt>
                <c:pt idx="740">
                  <c:v>561</c:v>
                </c:pt>
                <c:pt idx="741">
                  <c:v>621</c:v>
                </c:pt>
                <c:pt idx="742">
                  <c:v>618</c:v>
                </c:pt>
                <c:pt idx="743">
                  <c:v>778</c:v>
                </c:pt>
                <c:pt idx="744">
                  <c:v>644</c:v>
                </c:pt>
                <c:pt idx="745">
                  <c:v>653</c:v>
                </c:pt>
                <c:pt idx="746">
                  <c:v>716</c:v>
                </c:pt>
                <c:pt idx="747">
                  <c:v>714</c:v>
                </c:pt>
                <c:pt idx="748">
                  <c:v>644</c:v>
                </c:pt>
                <c:pt idx="749">
                  <c:v>726</c:v>
                </c:pt>
                <c:pt idx="750">
                  <c:v>753</c:v>
                </c:pt>
                <c:pt idx="751">
                  <c:v>642</c:v>
                </c:pt>
                <c:pt idx="752">
                  <c:v>694</c:v>
                </c:pt>
                <c:pt idx="753">
                  <c:v>687</c:v>
                </c:pt>
              </c:numCache>
            </c:numRef>
          </c:val>
          <c:extLst>
            <c:ext xmlns:c16="http://schemas.microsoft.com/office/drawing/2014/chart" uri="{C3380CC4-5D6E-409C-BE32-E72D297353CC}">
              <c16:uniqueId val="{00000001-2D29-844A-94EE-51DC635F9517}"/>
            </c:ext>
          </c:extLst>
        </c:ser>
        <c:dLbls>
          <c:showLegendKey val="0"/>
          <c:showVal val="0"/>
          <c:showCatName val="0"/>
          <c:showSerName val="0"/>
          <c:showPercent val="0"/>
          <c:showBubbleSize val="0"/>
        </c:dLbls>
        <c:gapWidth val="150"/>
        <c:overlap val="100"/>
        <c:axId val="521054111"/>
        <c:axId val="521098959"/>
      </c:barChart>
      <c:dateAx>
        <c:axId val="521054111"/>
        <c:scaling>
          <c:orientation val="minMax"/>
          <c:min val="34973"/>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521098959"/>
        <c:crosses val="autoZero"/>
        <c:auto val="1"/>
        <c:lblOffset val="100"/>
        <c:baseTimeUnit val="months"/>
        <c:majorUnit val="12"/>
        <c:majorTimeUnit val="months"/>
      </c:dateAx>
      <c:valAx>
        <c:axId val="521098959"/>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521054111"/>
        <c:crosses val="autoZero"/>
        <c:crossBetween val="between"/>
      </c:valAx>
      <c:spPr>
        <a:noFill/>
        <a:ln>
          <a:noFill/>
        </a:ln>
        <a:effectLst/>
      </c:spPr>
    </c:plotArea>
    <c:legend>
      <c:legendPos val="r"/>
      <c:layout>
        <c:manualLayout>
          <c:xMode val="edge"/>
          <c:yMode val="edge"/>
          <c:x val="0.80305366658713118"/>
          <c:y val="0.12886444084777884"/>
          <c:w val="0.1780069394734749"/>
          <c:h val="0.1363706265258666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ln>
          <a:noFill/>
        </a:ln>
      </c:spPr>
    </c:floor>
    <c:sideWall>
      <c:thickness val="0"/>
      <c:spPr>
        <a:noFill/>
        <a:ln w="25400">
          <a:noFill/>
        </a:ln>
      </c:spPr>
    </c:sideWall>
    <c:backWall>
      <c:thickness val="0"/>
      <c:spPr>
        <a:noFill/>
        <a:ln w="25400">
          <a:noFill/>
        </a:ln>
      </c:spPr>
    </c:backWall>
    <c:plotArea>
      <c:layout>
        <c:manualLayout>
          <c:layoutTarget val="inner"/>
          <c:xMode val="edge"/>
          <c:yMode val="edge"/>
          <c:x val="4.4860928842228052E-2"/>
          <c:y val="0.11936520544581047"/>
          <c:w val="0.9435649970836979"/>
          <c:h val="0.69603018372703407"/>
        </c:manualLayout>
      </c:layout>
      <c:bar3DChart>
        <c:barDir val="col"/>
        <c:grouping val="clustered"/>
        <c:varyColors val="0"/>
        <c:ser>
          <c:idx val="0"/>
          <c:order val="0"/>
          <c:tx>
            <c:strRef>
              <c:f>Sheet1!$B$2</c:f>
              <c:strCache>
                <c:ptCount val="1"/>
                <c:pt idx="0">
                  <c:v>ABI</c:v>
                </c:pt>
              </c:strCache>
            </c:strRef>
          </c:tx>
          <c:spPr>
            <a:solidFill>
              <a:srgbClr val="C00000"/>
            </a:solidFill>
          </c:spPr>
          <c:invertIfNegative val="0"/>
          <c:cat>
            <c:numRef>
              <c:f>Sheet1!$A$3:$A$181</c:f>
              <c:numCache>
                <c:formatCode>mmm\-yy</c:formatCode>
                <c:ptCount val="17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numCache>
            </c:numRef>
          </c:cat>
          <c:val>
            <c:numRef>
              <c:f>Sheet1!$B$3:$B$181</c:f>
              <c:numCache>
                <c:formatCode>0.0</c:formatCode>
                <c:ptCount val="179"/>
                <c:pt idx="0">
                  <c:v>51.9</c:v>
                </c:pt>
                <c:pt idx="1">
                  <c:v>43.5</c:v>
                </c:pt>
                <c:pt idx="2">
                  <c:v>40</c:v>
                </c:pt>
                <c:pt idx="3">
                  <c:v>45</c:v>
                </c:pt>
                <c:pt idx="4">
                  <c:v>44</c:v>
                </c:pt>
                <c:pt idx="5">
                  <c:v>46.4</c:v>
                </c:pt>
                <c:pt idx="6">
                  <c:v>45.6</c:v>
                </c:pt>
                <c:pt idx="7">
                  <c:v>46.8</c:v>
                </c:pt>
                <c:pt idx="8">
                  <c:v>40.9</c:v>
                </c:pt>
                <c:pt idx="9">
                  <c:v>36.5</c:v>
                </c:pt>
                <c:pt idx="10">
                  <c:v>34.6</c:v>
                </c:pt>
                <c:pt idx="11">
                  <c:v>34.700000000000003</c:v>
                </c:pt>
                <c:pt idx="12">
                  <c:v>34.299999999999997</c:v>
                </c:pt>
                <c:pt idx="13">
                  <c:v>36.200000000000003</c:v>
                </c:pt>
                <c:pt idx="14">
                  <c:v>42.6</c:v>
                </c:pt>
                <c:pt idx="15">
                  <c:v>41.9</c:v>
                </c:pt>
                <c:pt idx="16">
                  <c:v>42.4</c:v>
                </c:pt>
                <c:pt idx="17">
                  <c:v>37.9</c:v>
                </c:pt>
                <c:pt idx="18">
                  <c:v>42.7</c:v>
                </c:pt>
                <c:pt idx="19">
                  <c:v>41.8</c:v>
                </c:pt>
                <c:pt idx="20">
                  <c:v>42.6</c:v>
                </c:pt>
                <c:pt idx="21">
                  <c:v>45.4</c:v>
                </c:pt>
                <c:pt idx="22">
                  <c:v>43.2</c:v>
                </c:pt>
                <c:pt idx="23">
                  <c:v>44.2</c:v>
                </c:pt>
                <c:pt idx="24">
                  <c:v>43.1</c:v>
                </c:pt>
                <c:pt idx="25">
                  <c:v>49.3</c:v>
                </c:pt>
                <c:pt idx="26">
                  <c:v>46.3</c:v>
                </c:pt>
                <c:pt idx="27">
                  <c:v>48.3</c:v>
                </c:pt>
                <c:pt idx="28">
                  <c:v>46.5</c:v>
                </c:pt>
                <c:pt idx="29">
                  <c:v>47.1</c:v>
                </c:pt>
                <c:pt idx="30">
                  <c:v>48.3</c:v>
                </c:pt>
                <c:pt idx="31">
                  <c:v>48</c:v>
                </c:pt>
                <c:pt idx="32">
                  <c:v>49.7</c:v>
                </c:pt>
                <c:pt idx="33">
                  <c:v>48.6</c:v>
                </c:pt>
                <c:pt idx="34">
                  <c:v>51</c:v>
                </c:pt>
                <c:pt idx="35">
                  <c:v>52.7</c:v>
                </c:pt>
                <c:pt idx="36">
                  <c:v>49.6</c:v>
                </c:pt>
                <c:pt idx="37">
                  <c:v>49.5</c:v>
                </c:pt>
                <c:pt idx="38">
                  <c:v>50.3</c:v>
                </c:pt>
                <c:pt idx="39">
                  <c:v>48.5</c:v>
                </c:pt>
                <c:pt idx="40">
                  <c:v>48.2</c:v>
                </c:pt>
                <c:pt idx="41">
                  <c:v>48.1</c:v>
                </c:pt>
                <c:pt idx="42">
                  <c:v>46.1</c:v>
                </c:pt>
                <c:pt idx="43">
                  <c:v>50.6</c:v>
                </c:pt>
                <c:pt idx="44">
                  <c:v>46.6</c:v>
                </c:pt>
                <c:pt idx="45">
                  <c:v>48.8</c:v>
                </c:pt>
                <c:pt idx="46">
                  <c:v>51.1</c:v>
                </c:pt>
                <c:pt idx="47">
                  <c:v>50.8</c:v>
                </c:pt>
                <c:pt idx="48">
                  <c:v>50</c:v>
                </c:pt>
                <c:pt idx="49">
                  <c:v>50.1</c:v>
                </c:pt>
                <c:pt idx="50">
                  <c:v>50.4</c:v>
                </c:pt>
                <c:pt idx="51">
                  <c:v>49</c:v>
                </c:pt>
                <c:pt idx="52">
                  <c:v>46.5</c:v>
                </c:pt>
                <c:pt idx="53">
                  <c:v>47.6</c:v>
                </c:pt>
                <c:pt idx="54">
                  <c:v>49.1</c:v>
                </c:pt>
                <c:pt idx="55">
                  <c:v>50.3</c:v>
                </c:pt>
                <c:pt idx="56">
                  <c:v>50.6</c:v>
                </c:pt>
                <c:pt idx="57">
                  <c:v>51.9</c:v>
                </c:pt>
                <c:pt idx="58">
                  <c:v>53</c:v>
                </c:pt>
                <c:pt idx="59">
                  <c:v>51.7</c:v>
                </c:pt>
                <c:pt idx="60">
                  <c:v>53.8</c:v>
                </c:pt>
                <c:pt idx="61">
                  <c:v>54.2</c:v>
                </c:pt>
                <c:pt idx="62">
                  <c:v>52.5</c:v>
                </c:pt>
                <c:pt idx="63">
                  <c:v>49.2</c:v>
                </c:pt>
                <c:pt idx="64">
                  <c:v>52.7</c:v>
                </c:pt>
                <c:pt idx="65">
                  <c:v>52.3</c:v>
                </c:pt>
                <c:pt idx="66">
                  <c:v>52.6</c:v>
                </c:pt>
                <c:pt idx="67">
                  <c:v>53.5</c:v>
                </c:pt>
                <c:pt idx="68">
                  <c:v>53.3</c:v>
                </c:pt>
                <c:pt idx="69">
                  <c:v>51.5</c:v>
                </c:pt>
                <c:pt idx="70">
                  <c:v>50.3</c:v>
                </c:pt>
                <c:pt idx="71">
                  <c:v>49</c:v>
                </c:pt>
                <c:pt idx="72">
                  <c:v>50.4</c:v>
                </c:pt>
                <c:pt idx="73">
                  <c:v>50.6</c:v>
                </c:pt>
                <c:pt idx="74">
                  <c:v>49.4</c:v>
                </c:pt>
                <c:pt idx="75">
                  <c:v>50.3</c:v>
                </c:pt>
                <c:pt idx="76">
                  <c:v>52</c:v>
                </c:pt>
                <c:pt idx="77">
                  <c:v>53.3</c:v>
                </c:pt>
                <c:pt idx="78">
                  <c:v>55.1</c:v>
                </c:pt>
                <c:pt idx="79">
                  <c:v>52.8</c:v>
                </c:pt>
                <c:pt idx="80">
                  <c:v>54.6</c:v>
                </c:pt>
                <c:pt idx="81">
                  <c:v>53.6</c:v>
                </c:pt>
                <c:pt idx="82">
                  <c:v>51.4</c:v>
                </c:pt>
                <c:pt idx="83">
                  <c:v>52.7</c:v>
                </c:pt>
                <c:pt idx="84">
                  <c:v>50.1</c:v>
                </c:pt>
                <c:pt idx="85">
                  <c:v>50.6</c:v>
                </c:pt>
                <c:pt idx="86">
                  <c:v>52.2</c:v>
                </c:pt>
                <c:pt idx="87">
                  <c:v>50.2</c:v>
                </c:pt>
                <c:pt idx="88">
                  <c:v>52</c:v>
                </c:pt>
                <c:pt idx="89">
                  <c:v>55.6</c:v>
                </c:pt>
                <c:pt idx="90">
                  <c:v>53.3</c:v>
                </c:pt>
                <c:pt idx="91">
                  <c:v>48.8</c:v>
                </c:pt>
                <c:pt idx="92">
                  <c:v>52.3</c:v>
                </c:pt>
                <c:pt idx="93">
                  <c:v>52.3</c:v>
                </c:pt>
                <c:pt idx="94">
                  <c:v>50.2</c:v>
                </c:pt>
                <c:pt idx="95">
                  <c:v>51.3</c:v>
                </c:pt>
                <c:pt idx="96">
                  <c:v>49.6</c:v>
                </c:pt>
                <c:pt idx="97">
                  <c:v>50.3</c:v>
                </c:pt>
                <c:pt idx="98">
                  <c:v>51.9</c:v>
                </c:pt>
                <c:pt idx="99">
                  <c:v>50.6</c:v>
                </c:pt>
                <c:pt idx="100">
                  <c:v>53.1</c:v>
                </c:pt>
                <c:pt idx="101">
                  <c:v>52.6</c:v>
                </c:pt>
                <c:pt idx="102">
                  <c:v>51.5</c:v>
                </c:pt>
                <c:pt idx="103">
                  <c:v>49.7</c:v>
                </c:pt>
                <c:pt idx="104">
                  <c:v>48.4</c:v>
                </c:pt>
                <c:pt idx="105">
                  <c:v>50.8</c:v>
                </c:pt>
                <c:pt idx="106">
                  <c:v>50.6</c:v>
                </c:pt>
                <c:pt idx="107">
                  <c:v>55.6</c:v>
                </c:pt>
                <c:pt idx="108">
                  <c:v>49.5</c:v>
                </c:pt>
                <c:pt idx="109">
                  <c:v>50.7</c:v>
                </c:pt>
                <c:pt idx="110">
                  <c:v>54.3</c:v>
                </c:pt>
                <c:pt idx="111">
                  <c:v>50.9</c:v>
                </c:pt>
                <c:pt idx="112">
                  <c:v>53</c:v>
                </c:pt>
                <c:pt idx="113">
                  <c:v>54.2</c:v>
                </c:pt>
                <c:pt idx="114">
                  <c:v>51.9</c:v>
                </c:pt>
                <c:pt idx="115">
                  <c:v>53.7</c:v>
                </c:pt>
                <c:pt idx="116">
                  <c:v>49.1</c:v>
                </c:pt>
                <c:pt idx="117">
                  <c:v>51.7</c:v>
                </c:pt>
                <c:pt idx="118">
                  <c:v>55</c:v>
                </c:pt>
                <c:pt idx="119">
                  <c:v>52.8</c:v>
                </c:pt>
                <c:pt idx="120">
                  <c:v>54.7</c:v>
                </c:pt>
                <c:pt idx="121">
                  <c:v>51.9</c:v>
                </c:pt>
                <c:pt idx="122">
                  <c:v>51.4</c:v>
                </c:pt>
                <c:pt idx="123">
                  <c:v>51.9</c:v>
                </c:pt>
                <c:pt idx="124">
                  <c:v>52.7</c:v>
                </c:pt>
                <c:pt idx="125">
                  <c:v>51.7</c:v>
                </c:pt>
                <c:pt idx="126">
                  <c:v>51.2</c:v>
                </c:pt>
                <c:pt idx="127">
                  <c:v>53.8</c:v>
                </c:pt>
                <c:pt idx="128">
                  <c:v>51.3</c:v>
                </c:pt>
                <c:pt idx="129">
                  <c:v>51</c:v>
                </c:pt>
                <c:pt idx="130">
                  <c:v>53.5</c:v>
                </c:pt>
                <c:pt idx="131">
                  <c:v>51</c:v>
                </c:pt>
                <c:pt idx="132">
                  <c:v>55.3</c:v>
                </c:pt>
                <c:pt idx="133">
                  <c:v>50.3</c:v>
                </c:pt>
                <c:pt idx="134">
                  <c:v>47.8</c:v>
                </c:pt>
                <c:pt idx="135">
                  <c:v>50.5</c:v>
                </c:pt>
                <c:pt idx="136">
                  <c:v>50.2</c:v>
                </c:pt>
                <c:pt idx="137">
                  <c:v>49.1</c:v>
                </c:pt>
                <c:pt idx="138">
                  <c:v>50.1</c:v>
                </c:pt>
                <c:pt idx="139">
                  <c:v>47.2</c:v>
                </c:pt>
                <c:pt idx="140">
                  <c:v>49.7</c:v>
                </c:pt>
                <c:pt idx="141">
                  <c:v>52</c:v>
                </c:pt>
                <c:pt idx="142">
                  <c:v>51.9</c:v>
                </c:pt>
                <c:pt idx="143">
                  <c:v>52.1</c:v>
                </c:pt>
                <c:pt idx="144">
                  <c:v>52.2</c:v>
                </c:pt>
                <c:pt idx="145">
                  <c:v>53.4</c:v>
                </c:pt>
                <c:pt idx="146">
                  <c:v>33.299999999999997</c:v>
                </c:pt>
                <c:pt idx="147">
                  <c:v>29.5</c:v>
                </c:pt>
                <c:pt idx="148">
                  <c:v>32</c:v>
                </c:pt>
                <c:pt idx="149">
                  <c:v>40</c:v>
                </c:pt>
                <c:pt idx="150">
                  <c:v>40</c:v>
                </c:pt>
                <c:pt idx="151">
                  <c:v>40</c:v>
                </c:pt>
                <c:pt idx="152">
                  <c:v>47</c:v>
                </c:pt>
                <c:pt idx="153">
                  <c:v>47.5</c:v>
                </c:pt>
                <c:pt idx="154">
                  <c:v>46.3</c:v>
                </c:pt>
                <c:pt idx="155">
                  <c:v>42.3</c:v>
                </c:pt>
                <c:pt idx="156">
                  <c:v>44.9</c:v>
                </c:pt>
                <c:pt idx="157">
                  <c:v>53.3</c:v>
                </c:pt>
                <c:pt idx="158">
                  <c:v>55.6</c:v>
                </c:pt>
                <c:pt idx="159">
                  <c:v>57.9</c:v>
                </c:pt>
                <c:pt idx="160">
                  <c:v>58.5</c:v>
                </c:pt>
                <c:pt idx="161">
                  <c:v>57.1</c:v>
                </c:pt>
                <c:pt idx="162">
                  <c:v>54.6</c:v>
                </c:pt>
                <c:pt idx="163">
                  <c:v>55.6</c:v>
                </c:pt>
                <c:pt idx="164">
                  <c:v>56.6</c:v>
                </c:pt>
                <c:pt idx="165">
                  <c:v>54.3</c:v>
                </c:pt>
                <c:pt idx="166">
                  <c:v>51</c:v>
                </c:pt>
                <c:pt idx="167">
                  <c:v>51</c:v>
                </c:pt>
                <c:pt idx="168">
                  <c:v>51</c:v>
                </c:pt>
                <c:pt idx="169">
                  <c:v>51.3</c:v>
                </c:pt>
                <c:pt idx="170">
                  <c:v>58</c:v>
                </c:pt>
                <c:pt idx="171">
                  <c:v>56.5</c:v>
                </c:pt>
                <c:pt idx="172">
                  <c:v>53.5</c:v>
                </c:pt>
                <c:pt idx="173">
                  <c:v>53.2</c:v>
                </c:pt>
                <c:pt idx="174">
                  <c:v>51</c:v>
                </c:pt>
                <c:pt idx="175">
                  <c:v>53.3</c:v>
                </c:pt>
                <c:pt idx="176">
                  <c:v>51.7</c:v>
                </c:pt>
                <c:pt idx="177">
                  <c:v>47.7</c:v>
                </c:pt>
                <c:pt idx="178">
                  <c:v>46.6</c:v>
                </c:pt>
              </c:numCache>
            </c:numRef>
          </c:val>
          <c:extLst>
            <c:ext xmlns:c16="http://schemas.microsoft.com/office/drawing/2014/chart" uri="{C3380CC4-5D6E-409C-BE32-E72D297353CC}">
              <c16:uniqueId val="{00000000-032A-7B4B-B5B9-F22409BDAB6E}"/>
            </c:ext>
          </c:extLst>
        </c:ser>
        <c:dLbls>
          <c:showLegendKey val="0"/>
          <c:showVal val="0"/>
          <c:showCatName val="0"/>
          <c:showSerName val="0"/>
          <c:showPercent val="0"/>
          <c:showBubbleSize val="0"/>
        </c:dLbls>
        <c:gapWidth val="150"/>
        <c:shape val="box"/>
        <c:axId val="-2051953416"/>
        <c:axId val="-2033370152"/>
        <c:axId val="0"/>
      </c:bar3DChart>
      <c:dateAx>
        <c:axId val="-2051953416"/>
        <c:scaling>
          <c:orientation val="minMax"/>
          <c:min val="39753"/>
        </c:scaling>
        <c:delete val="0"/>
        <c:axPos val="b"/>
        <c:numFmt formatCode="mmm\-yy" sourceLinked="0"/>
        <c:majorTickMark val="out"/>
        <c:minorTickMark val="none"/>
        <c:tickLblPos val="low"/>
        <c:txPr>
          <a:bodyPr rot="-5400000" vert="horz"/>
          <a:lstStyle/>
          <a:p>
            <a:pPr>
              <a:defRPr/>
            </a:pPr>
            <a:endParaRPr lang="en-US"/>
          </a:p>
        </c:txPr>
        <c:crossAx val="-2033370152"/>
        <c:crossesAt val="50"/>
        <c:auto val="1"/>
        <c:lblOffset val="100"/>
        <c:baseTimeUnit val="months"/>
        <c:majorUnit val="4"/>
        <c:majorTimeUnit val="months"/>
      </c:dateAx>
      <c:valAx>
        <c:axId val="-2033370152"/>
        <c:scaling>
          <c:orientation val="minMax"/>
          <c:min val="25"/>
        </c:scaling>
        <c:delete val="0"/>
        <c:axPos val="l"/>
        <c:numFmt formatCode="0" sourceLinked="0"/>
        <c:majorTickMark val="out"/>
        <c:minorTickMark val="none"/>
        <c:tickLblPos val="nextTo"/>
        <c:crossAx val="-2051953416"/>
        <c:crosses val="autoZero"/>
        <c:crossBetween val="between"/>
      </c:valAx>
      <c:spPr>
        <a:noFill/>
        <a:ln w="25398">
          <a:noFill/>
        </a:ln>
      </c:spPr>
    </c:plotArea>
    <c:plotVisOnly val="1"/>
    <c:dispBlanksAs val="gap"/>
    <c:showDLblsOverMax val="0"/>
  </c:chart>
  <c:txPr>
    <a:bodyPr/>
    <a:lstStyle/>
    <a:p>
      <a:pPr>
        <a:defRPr sz="1800">
          <a:latin typeface="Georgia" panose="02040502050405020303" pitchFamily="18"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39028076035951E-2"/>
          <c:y val="6.4499393716136375E-2"/>
          <c:w val="0.90223229672048566"/>
          <c:h val="0.72600151954689862"/>
        </c:manualLayout>
      </c:layout>
      <c:barChart>
        <c:barDir val="col"/>
        <c:grouping val="clustered"/>
        <c:varyColors val="0"/>
        <c:ser>
          <c:idx val="0"/>
          <c:order val="0"/>
          <c:tx>
            <c:strRef>
              <c:f>Sheet1!$B$1</c:f>
              <c:strCache>
                <c:ptCount val="1"/>
                <c:pt idx="0">
                  <c:v>CBI</c:v>
                </c:pt>
              </c:strCache>
            </c:strRef>
          </c:tx>
          <c:spPr>
            <a:solidFill>
              <a:srgbClr val="011893"/>
            </a:solidFill>
            <a:ln>
              <a:noFill/>
            </a:ln>
            <a:effectLst/>
          </c:spPr>
          <c:invertIfNegative val="0"/>
          <c:dLbls>
            <c:dLbl>
              <c:idx val="7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C9-1448-B748-042AEFECD72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eorgia" panose="02040502050405020303" pitchFamily="18"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Sheet1!$A$2:$A$75</c:f>
              <c:strCache>
                <c:ptCount val="74"/>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pt idx="25">
                  <c:v>Q3 2018</c:v>
                </c:pt>
                <c:pt idx="26">
                  <c:v>Q4 2018</c:v>
                </c:pt>
                <c:pt idx="27">
                  <c:v>Jan-19</c:v>
                </c:pt>
                <c:pt idx="28">
                  <c:v>Feb-19</c:v>
                </c:pt>
                <c:pt idx="29">
                  <c:v>Mar-19</c:v>
                </c:pt>
                <c:pt idx="30">
                  <c:v>Apr-19</c:v>
                </c:pt>
                <c:pt idx="31">
                  <c:v>May-19</c:v>
                </c:pt>
                <c:pt idx="32">
                  <c:v>Jun-19</c:v>
                </c:pt>
                <c:pt idx="33">
                  <c:v>Jul-19</c:v>
                </c:pt>
                <c:pt idx="34">
                  <c:v>Aug-19</c:v>
                </c:pt>
                <c:pt idx="35">
                  <c:v>Sep-19</c:v>
                </c:pt>
                <c:pt idx="36">
                  <c:v>Oct-19</c:v>
                </c:pt>
                <c:pt idx="37">
                  <c:v>Nov-19</c:v>
                </c:pt>
                <c:pt idx="38">
                  <c:v>Dec-19</c:v>
                </c:pt>
                <c:pt idx="39">
                  <c:v>Jan-20</c:v>
                </c:pt>
                <c:pt idx="40">
                  <c:v>Feb-20</c:v>
                </c:pt>
                <c:pt idx="41">
                  <c:v>Mar-20</c:v>
                </c:pt>
                <c:pt idx="42">
                  <c:v>Apr-20</c:v>
                </c:pt>
                <c:pt idx="43">
                  <c:v>May-20</c:v>
                </c:pt>
                <c:pt idx="44">
                  <c:v>Jun-20</c:v>
                </c:pt>
                <c:pt idx="45">
                  <c:v>Jul-20</c:v>
                </c:pt>
                <c:pt idx="46">
                  <c:v>Aug-20</c:v>
                </c:pt>
                <c:pt idx="47">
                  <c:v>Sep-20</c:v>
                </c:pt>
                <c:pt idx="48">
                  <c:v>Oct-20</c:v>
                </c:pt>
                <c:pt idx="49">
                  <c:v>Nov-20</c:v>
                </c:pt>
                <c:pt idx="50">
                  <c:v>Dec-20</c:v>
                </c:pt>
                <c:pt idx="51">
                  <c:v>Jan-21</c:v>
                </c:pt>
                <c:pt idx="52">
                  <c:v>Feb-21</c:v>
                </c:pt>
                <c:pt idx="53">
                  <c:v>Mar-21</c:v>
                </c:pt>
                <c:pt idx="54">
                  <c:v>Apr-21</c:v>
                </c:pt>
                <c:pt idx="55">
                  <c:v>May-21</c:v>
                </c:pt>
                <c:pt idx="56">
                  <c:v>Jun-21</c:v>
                </c:pt>
                <c:pt idx="57">
                  <c:v>Jul-21</c:v>
                </c:pt>
                <c:pt idx="58">
                  <c:v>Aug-21</c:v>
                </c:pt>
                <c:pt idx="59">
                  <c:v>Sep-21</c:v>
                </c:pt>
                <c:pt idx="60">
                  <c:v>Oct-21</c:v>
                </c:pt>
                <c:pt idx="61">
                  <c:v>Nov-21</c:v>
                </c:pt>
                <c:pt idx="62">
                  <c:v>Dec-21</c:v>
                </c:pt>
                <c:pt idx="63">
                  <c:v>Jan-22</c:v>
                </c:pt>
                <c:pt idx="64">
                  <c:v>Feb-22</c:v>
                </c:pt>
                <c:pt idx="65">
                  <c:v>Mar-22</c:v>
                </c:pt>
                <c:pt idx="66">
                  <c:v>Apr-22</c:v>
                </c:pt>
                <c:pt idx="67">
                  <c:v>May-22</c:v>
                </c:pt>
                <c:pt idx="68">
                  <c:v>Jun-22</c:v>
                </c:pt>
                <c:pt idx="69">
                  <c:v>Jul-22</c:v>
                </c:pt>
                <c:pt idx="70">
                  <c:v>Aug-22</c:v>
                </c:pt>
                <c:pt idx="71">
                  <c:v>Sep-22</c:v>
                </c:pt>
                <c:pt idx="72">
                  <c:v>Oct-22</c:v>
                </c:pt>
                <c:pt idx="73">
                  <c:v>Nov-22</c:v>
                </c:pt>
              </c:strCache>
            </c:strRef>
          </c:cat>
          <c:val>
            <c:numRef>
              <c:f>Sheet1!$B$2:$B$75</c:f>
              <c:numCache>
                <c:formatCode>0.0</c:formatCode>
                <c:ptCount val="74"/>
                <c:pt idx="0">
                  <c:v>7.4</c:v>
                </c:pt>
                <c:pt idx="1">
                  <c:v>7.7</c:v>
                </c:pt>
                <c:pt idx="2">
                  <c:v>8</c:v>
                </c:pt>
                <c:pt idx="3">
                  <c:v>8</c:v>
                </c:pt>
                <c:pt idx="4">
                  <c:v>7.9</c:v>
                </c:pt>
                <c:pt idx="5">
                  <c:v>8.1999999999999993</c:v>
                </c:pt>
                <c:pt idx="6">
                  <c:v>8.1999999999999993</c:v>
                </c:pt>
                <c:pt idx="7">
                  <c:v>8.3000000000000007</c:v>
                </c:pt>
                <c:pt idx="8">
                  <c:v>8.1</c:v>
                </c:pt>
                <c:pt idx="9">
                  <c:v>8.5</c:v>
                </c:pt>
                <c:pt idx="10">
                  <c:v>8.8000000000000007</c:v>
                </c:pt>
                <c:pt idx="11">
                  <c:v>8.6999999999999993</c:v>
                </c:pt>
                <c:pt idx="12">
                  <c:v>8.4</c:v>
                </c:pt>
                <c:pt idx="13">
                  <c:v>8.5</c:v>
                </c:pt>
                <c:pt idx="14">
                  <c:v>8.5</c:v>
                </c:pt>
                <c:pt idx="15">
                  <c:v>8.6999999999999993</c:v>
                </c:pt>
                <c:pt idx="16">
                  <c:v>8.6</c:v>
                </c:pt>
                <c:pt idx="17">
                  <c:v>8.5</c:v>
                </c:pt>
                <c:pt idx="18">
                  <c:v>8.6999999999999993</c:v>
                </c:pt>
                <c:pt idx="19">
                  <c:v>8.3000000000000007</c:v>
                </c:pt>
                <c:pt idx="20">
                  <c:v>9</c:v>
                </c:pt>
                <c:pt idx="21">
                  <c:v>8.6</c:v>
                </c:pt>
                <c:pt idx="22">
                  <c:v>9.5</c:v>
                </c:pt>
                <c:pt idx="23">
                  <c:v>9.6999999999999993</c:v>
                </c:pt>
                <c:pt idx="24">
                  <c:v>8.8000000000000007</c:v>
                </c:pt>
                <c:pt idx="25">
                  <c:v>9.9</c:v>
                </c:pt>
                <c:pt idx="26">
                  <c:v>9</c:v>
                </c:pt>
                <c:pt idx="27">
                  <c:v>8.9</c:v>
                </c:pt>
                <c:pt idx="28">
                  <c:v>8.1</c:v>
                </c:pt>
                <c:pt idx="29">
                  <c:v>8.8000000000000007</c:v>
                </c:pt>
                <c:pt idx="30">
                  <c:v>9.5</c:v>
                </c:pt>
                <c:pt idx="31">
                  <c:v>8.6999999999999993</c:v>
                </c:pt>
                <c:pt idx="32">
                  <c:v>8.9</c:v>
                </c:pt>
                <c:pt idx="33">
                  <c:v>8.8000000000000007</c:v>
                </c:pt>
                <c:pt idx="34">
                  <c:v>8.5</c:v>
                </c:pt>
                <c:pt idx="35">
                  <c:v>9</c:v>
                </c:pt>
                <c:pt idx="36">
                  <c:v>8.9</c:v>
                </c:pt>
                <c:pt idx="37">
                  <c:v>8.9</c:v>
                </c:pt>
                <c:pt idx="38">
                  <c:v>8.8000000000000007</c:v>
                </c:pt>
                <c:pt idx="39">
                  <c:v>8.4</c:v>
                </c:pt>
                <c:pt idx="40">
                  <c:v>8.9</c:v>
                </c:pt>
                <c:pt idx="41">
                  <c:v>8.1999999999999993</c:v>
                </c:pt>
                <c:pt idx="42">
                  <c:v>7.8</c:v>
                </c:pt>
                <c:pt idx="43">
                  <c:v>7.9</c:v>
                </c:pt>
                <c:pt idx="44">
                  <c:v>8.1</c:v>
                </c:pt>
                <c:pt idx="45">
                  <c:v>7.8</c:v>
                </c:pt>
                <c:pt idx="46">
                  <c:v>8</c:v>
                </c:pt>
                <c:pt idx="47">
                  <c:v>7.5</c:v>
                </c:pt>
                <c:pt idx="48">
                  <c:v>7.7</c:v>
                </c:pt>
                <c:pt idx="49">
                  <c:v>7.2</c:v>
                </c:pt>
                <c:pt idx="50">
                  <c:v>7.3</c:v>
                </c:pt>
                <c:pt idx="51">
                  <c:v>7.5</c:v>
                </c:pt>
                <c:pt idx="52">
                  <c:v>8.1999999999999993</c:v>
                </c:pt>
                <c:pt idx="53">
                  <c:v>7.8</c:v>
                </c:pt>
                <c:pt idx="54">
                  <c:v>7.9</c:v>
                </c:pt>
                <c:pt idx="55">
                  <c:v>8</c:v>
                </c:pt>
                <c:pt idx="56">
                  <c:v>8.5</c:v>
                </c:pt>
                <c:pt idx="57">
                  <c:v>8.5</c:v>
                </c:pt>
                <c:pt idx="58">
                  <c:v>7.7</c:v>
                </c:pt>
                <c:pt idx="59">
                  <c:v>7.6</c:v>
                </c:pt>
                <c:pt idx="60">
                  <c:v>8.1</c:v>
                </c:pt>
                <c:pt idx="61">
                  <c:v>8.4</c:v>
                </c:pt>
                <c:pt idx="62">
                  <c:v>8.1999999999999993</c:v>
                </c:pt>
                <c:pt idx="63">
                  <c:v>8</c:v>
                </c:pt>
                <c:pt idx="64">
                  <c:v>8.038548500844934</c:v>
                </c:pt>
                <c:pt idx="65">
                  <c:v>8.3106685022622031</c:v>
                </c:pt>
                <c:pt idx="66">
                  <c:v>8.8196407347515571</c:v>
                </c:pt>
                <c:pt idx="67">
                  <c:v>8.9656766568878652</c:v>
                </c:pt>
                <c:pt idx="68">
                  <c:v>8.9193766030118447</c:v>
                </c:pt>
                <c:pt idx="69">
                  <c:v>8.6587350493948154</c:v>
                </c:pt>
                <c:pt idx="70">
                  <c:v>8.7062722476603458</c:v>
                </c:pt>
                <c:pt idx="71">
                  <c:v>9.0433653414850728</c:v>
                </c:pt>
                <c:pt idx="72">
                  <c:v>8.7536137922921888</c:v>
                </c:pt>
                <c:pt idx="73">
                  <c:v>9.2172939257443787</c:v>
                </c:pt>
              </c:numCache>
            </c:numRef>
          </c:val>
          <c:extLst>
            <c:ext xmlns:c16="http://schemas.microsoft.com/office/drawing/2014/chart" uri="{C3380CC4-5D6E-409C-BE32-E72D297353CC}">
              <c16:uniqueId val="{00000001-07D9-3245-A071-B1AA9C3B5041}"/>
            </c:ext>
          </c:extLst>
        </c:ser>
        <c:dLbls>
          <c:showLegendKey val="0"/>
          <c:showVal val="0"/>
          <c:showCatName val="0"/>
          <c:showSerName val="0"/>
          <c:showPercent val="0"/>
          <c:showBubbleSize val="0"/>
        </c:dLbls>
        <c:gapWidth val="150"/>
        <c:axId val="796391248"/>
        <c:axId val="796895696"/>
      </c:barChart>
      <c:catAx>
        <c:axId val="796391248"/>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5400000" spcFirstLastPara="1" vertOverflow="ellipsis" wrap="square" anchor="ctr" anchorCtr="0"/>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796895696"/>
        <c:crosses val="autoZero"/>
        <c:auto val="1"/>
        <c:lblAlgn val="ctr"/>
        <c:lblOffset val="100"/>
        <c:tickLblSkip val="4"/>
        <c:noMultiLvlLbl val="0"/>
      </c:catAx>
      <c:valAx>
        <c:axId val="796895696"/>
        <c:scaling>
          <c:orientation val="minMax"/>
          <c:max val="10"/>
        </c:scaling>
        <c:delete val="0"/>
        <c:axPos val="l"/>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Georgia" panose="02040502050405020303" pitchFamily="18" charset="0"/>
                    <a:ea typeface="+mn-ea"/>
                    <a:cs typeface="+mn-cs"/>
                  </a:defRPr>
                </a:pPr>
                <a:r>
                  <a:rPr lang="en-US" dirty="0"/>
                  <a:t>CBI: Months of Backlog</a:t>
                </a: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Georgia" panose="02040502050405020303" pitchFamily="18" charset="0"/>
                  <a:ea typeface="+mn-ea"/>
                  <a:cs typeface="+mn-cs"/>
                </a:defRPr>
              </a:pPr>
              <a:endParaRPr lang="en-US"/>
            </a:p>
          </c:txPr>
        </c:title>
        <c:numFmt formatCode="0" sourceLinked="0"/>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79639124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89105706010234"/>
          <c:y val="3.55191256830601E-2"/>
          <c:w val="0.67831066571224052"/>
          <c:h val="0.81825136612021798"/>
        </c:manualLayout>
      </c:layout>
      <c:barChart>
        <c:barDir val="bar"/>
        <c:grouping val="clustered"/>
        <c:varyColors val="0"/>
        <c:ser>
          <c:idx val="0"/>
          <c:order val="0"/>
          <c:tx>
            <c:strRef>
              <c:f>Sheet1!$B$2</c:f>
              <c:strCache>
                <c:ptCount val="1"/>
                <c:pt idx="0">
                  <c:v>Series 1</c:v>
                </c:pt>
              </c:strCache>
            </c:strRef>
          </c:tx>
          <c:spPr>
            <a:solidFill>
              <a:srgbClr val="C00000"/>
            </a:solidFill>
          </c:spPr>
          <c:invertIfNegative val="0"/>
          <c:dLbls>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6E-A64E-B886-2BA601C1C129}"/>
                </c:ext>
              </c:extLst>
            </c:dLbl>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29-FD44-8126-DCE35F177D20}"/>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29-FD44-8126-DCE35F177D2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Lodging</c:v>
                </c:pt>
                <c:pt idx="1">
                  <c:v>Public Safety</c:v>
                </c:pt>
                <c:pt idx="2">
                  <c:v>Religious</c:v>
                </c:pt>
                <c:pt idx="3">
                  <c:v>Power</c:v>
                </c:pt>
                <c:pt idx="4">
                  <c:v>Educational</c:v>
                </c:pt>
                <c:pt idx="5">
                  <c:v>Office</c:v>
                </c:pt>
                <c:pt idx="6">
                  <c:v>Amusement and Recreation</c:v>
                </c:pt>
                <c:pt idx="7">
                  <c:v>Transportation</c:v>
                </c:pt>
                <c:pt idx="8">
                  <c:v>Conservation and Development</c:v>
                </c:pt>
                <c:pt idx="9">
                  <c:v>Communication</c:v>
                </c:pt>
                <c:pt idx="10">
                  <c:v>Health Care</c:v>
                </c:pt>
                <c:pt idx="11">
                  <c:v>Highway and Street</c:v>
                </c:pt>
                <c:pt idx="12">
                  <c:v>Sewage and Waste Disposal</c:v>
                </c:pt>
                <c:pt idx="13">
                  <c:v>Commercial</c:v>
                </c:pt>
                <c:pt idx="14">
                  <c:v>Water Supply</c:v>
                </c:pt>
                <c:pt idx="15">
                  <c:v>Manufacturing</c:v>
                </c:pt>
              </c:strCache>
            </c:strRef>
          </c:cat>
          <c:val>
            <c:numRef>
              <c:f>Sheet1!$B$3:$B$18</c:f>
              <c:numCache>
                <c:formatCode>0.0%</c:formatCode>
                <c:ptCount val="16"/>
                <c:pt idx="0">
                  <c:v>-0.40636930812924854</c:v>
                </c:pt>
                <c:pt idx="1">
                  <c:v>-0.35081314304679723</c:v>
                </c:pt>
                <c:pt idx="2">
                  <c:v>-0.21814671814671815</c:v>
                </c:pt>
                <c:pt idx="3">
                  <c:v>-0.15315115218339748</c:v>
                </c:pt>
                <c:pt idx="4">
                  <c:v>-0.13247244205765973</c:v>
                </c:pt>
                <c:pt idx="5">
                  <c:v>-0.10699133001291272</c:v>
                </c:pt>
                <c:pt idx="6">
                  <c:v>-7.7411541357075064E-2</c:v>
                </c:pt>
                <c:pt idx="7">
                  <c:v>-7.0534717204230435E-2</c:v>
                </c:pt>
                <c:pt idx="8">
                  <c:v>1.5035081857667887E-2</c:v>
                </c:pt>
                <c:pt idx="9">
                  <c:v>2.1625621839411302E-2</c:v>
                </c:pt>
                <c:pt idx="10">
                  <c:v>7.7574685938688548E-2</c:v>
                </c:pt>
                <c:pt idx="11">
                  <c:v>0.1033087773840673</c:v>
                </c:pt>
                <c:pt idx="12">
                  <c:v>0.20748726279258656</c:v>
                </c:pt>
                <c:pt idx="13">
                  <c:v>0.25331981212638777</c:v>
                </c:pt>
                <c:pt idx="14">
                  <c:v>0.35406698564593309</c:v>
                </c:pt>
                <c:pt idx="15">
                  <c:v>0.4397492454144416</c:v>
                </c:pt>
              </c:numCache>
            </c:numRef>
          </c:val>
          <c:extLst>
            <c:ext xmlns:c16="http://schemas.microsoft.com/office/drawing/2014/chart" uri="{C3380CC4-5D6E-409C-BE32-E72D297353CC}">
              <c16:uniqueId val="{00000003-7329-FD44-8126-DCE35F177D20}"/>
            </c:ext>
          </c:extLst>
        </c:ser>
        <c:dLbls>
          <c:showLegendKey val="0"/>
          <c:showVal val="0"/>
          <c:showCatName val="0"/>
          <c:showSerName val="0"/>
          <c:showPercent val="0"/>
          <c:showBubbleSize val="0"/>
        </c:dLbls>
        <c:gapWidth val="100"/>
        <c:axId val="-2083302792"/>
        <c:axId val="-2067091000"/>
      </c:barChart>
      <c:catAx>
        <c:axId val="-2083302792"/>
        <c:scaling>
          <c:orientation val="minMax"/>
        </c:scaling>
        <c:delete val="0"/>
        <c:axPos val="l"/>
        <c:numFmt formatCode="General" sourceLinked="0"/>
        <c:majorTickMark val="out"/>
        <c:minorTickMark val="none"/>
        <c:tickLblPos val="low"/>
        <c:crossAx val="-2067091000"/>
        <c:crosses val="autoZero"/>
        <c:auto val="1"/>
        <c:lblAlgn val="ctr"/>
        <c:lblOffset val="100"/>
        <c:tickLblSkip val="1"/>
        <c:noMultiLvlLbl val="0"/>
      </c:catAx>
      <c:valAx>
        <c:axId val="-2067091000"/>
        <c:scaling>
          <c:orientation val="minMax"/>
          <c:max val="0.60000000000000009"/>
          <c:min val="-0.60000000000000009"/>
        </c:scaling>
        <c:delete val="0"/>
        <c:axPos val="b"/>
        <c:title>
          <c:tx>
            <c:rich>
              <a:bodyPr/>
              <a:lstStyle/>
              <a:p>
                <a:pPr algn="ctr" rtl="0">
                  <a:defRPr/>
                </a:pPr>
                <a:r>
                  <a:rPr lang="en-US"/>
                  <a:t>% Change</a:t>
                </a:r>
              </a:p>
            </c:rich>
          </c:tx>
          <c:layout>
            <c:manualLayout>
              <c:xMode val="edge"/>
              <c:yMode val="edge"/>
              <c:x val="0.53800513717836596"/>
              <c:y val="0.93442622950819698"/>
            </c:manualLayout>
          </c:layout>
          <c:overlay val="0"/>
        </c:title>
        <c:numFmt formatCode="0%" sourceLinked="0"/>
        <c:majorTickMark val="out"/>
        <c:minorTickMark val="none"/>
        <c:tickLblPos val="nextTo"/>
        <c:crossAx val="-2083302792"/>
        <c:crosses val="autoZero"/>
        <c:crossBetween val="between"/>
        <c:majorUnit val="0.2"/>
      </c:valAx>
    </c:plotArea>
    <c:plotVisOnly val="1"/>
    <c:dispBlanksAs val="gap"/>
    <c:showDLblsOverMax val="0"/>
  </c:chart>
  <c:txPr>
    <a:bodyPr/>
    <a:lstStyle/>
    <a:p>
      <a:pPr>
        <a:defRPr sz="1800">
          <a:latin typeface="Georgia" panose="02040502050405020303" pitchFamily="18" charset="0"/>
          <a:ea typeface="Constantia" charset="0"/>
          <a:cs typeface="Constantia" charset="0"/>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18196399692461"/>
          <c:y val="3.7664783427495289E-2"/>
          <c:w val="0.48822501590710243"/>
          <c:h val="0.805424321959755"/>
        </c:manualLayout>
      </c:layout>
      <c:barChart>
        <c:barDir val="bar"/>
        <c:grouping val="clustered"/>
        <c:varyColors val="0"/>
        <c:ser>
          <c:idx val="0"/>
          <c:order val="0"/>
          <c:tx>
            <c:strRef>
              <c:f>Sheet1!$B$1</c:f>
              <c:strCache>
                <c:ptCount val="1"/>
                <c:pt idx="0">
                  <c:v>YOY % Change</c:v>
                </c:pt>
              </c:strCache>
            </c:strRef>
          </c:tx>
          <c:spPr>
            <a:solidFill>
              <a:srgbClr val="941100"/>
            </a:solidFill>
          </c:spPr>
          <c:invertIfNegative val="0"/>
          <c:dLbls>
            <c:dLbl>
              <c:idx val="7"/>
              <c:layout>
                <c:manualLayout>
                  <c:x val="2.8037096688671493E-3"/>
                  <c:y val="-5.3946332237372852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BB-9341-98A8-9006DD9D3485}"/>
                </c:ext>
              </c:extLst>
            </c:dLbl>
            <c:dLbl>
              <c:idx val="9"/>
              <c:layout>
                <c:manualLayout>
                  <c:x val="2.1043771043770271E-3"/>
                  <c:y val="-2.35404896421845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C7-DA4F-A305-A3D9E00FDB1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Steel Mill Products</c:v>
                </c:pt>
                <c:pt idx="1">
                  <c:v>Natural Gas</c:v>
                </c:pt>
                <c:pt idx="2">
                  <c:v>Iron and Steel</c:v>
                </c:pt>
                <c:pt idx="3">
                  <c:v>Crude Energy Materials</c:v>
                </c:pt>
                <c:pt idx="4">
                  <c:v>Softwood Lumber</c:v>
                </c:pt>
                <c:pt idx="5">
                  <c:v>Nonferrous Wire and Cable</c:v>
                </c:pt>
                <c:pt idx="6">
                  <c:v>Fabricated Structural Metal Products</c:v>
                </c:pt>
                <c:pt idx="7">
                  <c:v>Crude Petroleum</c:v>
                </c:pt>
                <c:pt idx="8">
                  <c:v>Plumbing Fixtures and Fittings</c:v>
                </c:pt>
                <c:pt idx="9">
                  <c:v>Prepared Asphalt &amp; Tar Roofing/Siding Products</c:v>
                </c:pt>
                <c:pt idx="10">
                  <c:v>Concrete Products</c:v>
                </c:pt>
              </c:strCache>
            </c:strRef>
          </c:cat>
          <c:val>
            <c:numRef>
              <c:f>Sheet1!$B$2:$B$12</c:f>
              <c:numCache>
                <c:formatCode>0.0%</c:formatCode>
                <c:ptCount val="11"/>
                <c:pt idx="0">
                  <c:v>-0.26600348526783524</c:v>
                </c:pt>
                <c:pt idx="1">
                  <c:v>-0.26042792402147186</c:v>
                </c:pt>
                <c:pt idx="2">
                  <c:v>-0.23876593045383765</c:v>
                </c:pt>
                <c:pt idx="3">
                  <c:v>-4.4457633599949031E-2</c:v>
                </c:pt>
                <c:pt idx="4">
                  <c:v>-3.8965662319168981E-2</c:v>
                </c:pt>
                <c:pt idx="5">
                  <c:v>4.3126202557570714E-3</c:v>
                </c:pt>
                <c:pt idx="6">
                  <c:v>7.7399834645807797E-2</c:v>
                </c:pt>
                <c:pt idx="7">
                  <c:v>8.4734593608370323E-2</c:v>
                </c:pt>
                <c:pt idx="8">
                  <c:v>0.10523225948484627</c:v>
                </c:pt>
                <c:pt idx="9">
                  <c:v>0.12475289914940446</c:v>
                </c:pt>
                <c:pt idx="10">
                  <c:v>0.14345746849118957</c:v>
                </c:pt>
              </c:numCache>
            </c:numRef>
          </c:val>
          <c:extLst>
            <c:ext xmlns:c16="http://schemas.microsoft.com/office/drawing/2014/chart" uri="{C3380CC4-5D6E-409C-BE32-E72D297353CC}">
              <c16:uniqueId val="{00000002-5ED3-F548-96D6-6BFD2199CBF7}"/>
            </c:ext>
          </c:extLst>
        </c:ser>
        <c:dLbls>
          <c:showLegendKey val="0"/>
          <c:showVal val="1"/>
          <c:showCatName val="0"/>
          <c:showSerName val="0"/>
          <c:showPercent val="0"/>
          <c:showBubbleSize val="0"/>
        </c:dLbls>
        <c:gapWidth val="150"/>
        <c:axId val="-1988241384"/>
        <c:axId val="-1988251080"/>
      </c:barChart>
      <c:catAx>
        <c:axId val="-1988241384"/>
        <c:scaling>
          <c:orientation val="minMax"/>
        </c:scaling>
        <c:delete val="0"/>
        <c:axPos val="l"/>
        <c:numFmt formatCode="General" sourceLinked="0"/>
        <c:majorTickMark val="out"/>
        <c:minorTickMark val="none"/>
        <c:tickLblPos val="low"/>
        <c:spPr>
          <a:ln>
            <a:solidFill>
              <a:schemeClr val="bg1">
                <a:lumMod val="85000"/>
              </a:schemeClr>
            </a:solidFill>
          </a:ln>
        </c:spPr>
        <c:crossAx val="-1988251080"/>
        <c:crossesAt val="0"/>
        <c:auto val="1"/>
        <c:lblAlgn val="ctr"/>
        <c:lblOffset val="100"/>
        <c:noMultiLvlLbl val="0"/>
      </c:catAx>
      <c:valAx>
        <c:axId val="-1988251080"/>
        <c:scaling>
          <c:orientation val="minMax"/>
          <c:max val="0.2"/>
          <c:min val="-0.4"/>
        </c:scaling>
        <c:delete val="0"/>
        <c:axPos val="b"/>
        <c:title>
          <c:tx>
            <c:rich>
              <a:bodyPr/>
              <a:lstStyle/>
              <a:p>
                <a:pPr>
                  <a:defRPr sz="1600"/>
                </a:pPr>
                <a:r>
                  <a:rPr lang="en-US" sz="1600"/>
                  <a:t>12-Month % Change</a:t>
                </a:r>
              </a:p>
            </c:rich>
          </c:tx>
          <c:layout>
            <c:manualLayout>
              <c:xMode val="edge"/>
              <c:yMode val="edge"/>
              <c:x val="0.66768803520772035"/>
              <c:y val="0.93849351987781171"/>
            </c:manualLayout>
          </c:layout>
          <c:overlay val="0"/>
        </c:title>
        <c:numFmt formatCode="0%" sourceLinked="0"/>
        <c:majorTickMark val="out"/>
        <c:minorTickMark val="none"/>
        <c:tickLblPos val="nextTo"/>
        <c:crossAx val="-1988241384"/>
        <c:crosses val="autoZero"/>
        <c:crossBetween val="between"/>
        <c:majorUnit val="0.1"/>
      </c:valAx>
    </c:plotArea>
    <c:plotVisOnly val="1"/>
    <c:dispBlanksAs val="gap"/>
    <c:showDLblsOverMax val="0"/>
  </c:chart>
  <c:txPr>
    <a:bodyPr/>
    <a:lstStyle/>
    <a:p>
      <a:pPr>
        <a:defRPr sz="1800">
          <a:latin typeface="Georgia" panose="02040502050405020303" pitchFamily="18" charset="0"/>
          <a:ea typeface="Constantia" charset="0"/>
          <a:cs typeface="Constantia"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US" sz="1800" b="0" dirty="0"/>
              <a:t>$ Billions, Seasonally Adjusted Annual Rate</a:t>
            </a:r>
          </a:p>
        </c:rich>
      </c:tx>
      <c:overlay val="0"/>
    </c:title>
    <c:autoTitleDeleted val="0"/>
    <c:plotArea>
      <c:layout>
        <c:manualLayout>
          <c:layoutTarget val="inner"/>
          <c:xMode val="edge"/>
          <c:yMode val="edge"/>
          <c:x val="7.2695292823245591E-2"/>
          <c:y val="2.4653305398228732E-2"/>
          <c:w val="0.78985764800233293"/>
          <c:h val="0.82986945710733528"/>
        </c:manualLayout>
      </c:layout>
      <c:lineChart>
        <c:grouping val="standard"/>
        <c:varyColors val="0"/>
        <c:ser>
          <c:idx val="0"/>
          <c:order val="0"/>
          <c:tx>
            <c:strRef>
              <c:f>Sheet1!$B$5</c:f>
              <c:strCache>
                <c:ptCount val="1"/>
                <c:pt idx="0">
                  <c:v>$ Current</c:v>
                </c:pt>
              </c:strCache>
            </c:strRef>
          </c:tx>
          <c:spPr>
            <a:ln w="41275">
              <a:solidFill>
                <a:srgbClr val="92D050"/>
              </a:solidFill>
            </a:ln>
            <a:effectLst/>
          </c:spPr>
          <c:marker>
            <c:symbol val="none"/>
          </c:marker>
          <c:cat>
            <c:numRef>
              <c:f>Sheet1!$A$6:$A$255</c:f>
              <c:numCache>
                <c:formatCode>mmm\-yy</c:formatCode>
                <c:ptCount val="250"/>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numCache>
            </c:numRef>
          </c:cat>
          <c:val>
            <c:numRef>
              <c:f>Sheet1!$B$6:$B$255</c:f>
              <c:numCache>
                <c:formatCode>"$"#,##0</c:formatCode>
                <c:ptCount val="250"/>
                <c:pt idx="0">
                  <c:v>475704</c:v>
                </c:pt>
                <c:pt idx="1">
                  <c:v>470946</c:v>
                </c:pt>
                <c:pt idx="2">
                  <c:v>453504</c:v>
                </c:pt>
                <c:pt idx="3">
                  <c:v>453776</c:v>
                </c:pt>
                <c:pt idx="4">
                  <c:v>451789</c:v>
                </c:pt>
                <c:pt idx="5">
                  <c:v>439777</c:v>
                </c:pt>
                <c:pt idx="6">
                  <c:v>437034</c:v>
                </c:pt>
                <c:pt idx="7">
                  <c:v>434698</c:v>
                </c:pt>
                <c:pt idx="8">
                  <c:v>432040</c:v>
                </c:pt>
                <c:pt idx="9">
                  <c:v>437702</c:v>
                </c:pt>
                <c:pt idx="10">
                  <c:v>437914</c:v>
                </c:pt>
                <c:pt idx="11">
                  <c:v>439165</c:v>
                </c:pt>
                <c:pt idx="12">
                  <c:v>440816</c:v>
                </c:pt>
                <c:pt idx="13">
                  <c:v>436519</c:v>
                </c:pt>
                <c:pt idx="14">
                  <c:v>432969</c:v>
                </c:pt>
                <c:pt idx="15">
                  <c:v>433996</c:v>
                </c:pt>
                <c:pt idx="16">
                  <c:v>440570</c:v>
                </c:pt>
                <c:pt idx="17">
                  <c:v>444683</c:v>
                </c:pt>
                <c:pt idx="18">
                  <c:v>437224</c:v>
                </c:pt>
                <c:pt idx="19">
                  <c:v>443163</c:v>
                </c:pt>
                <c:pt idx="20">
                  <c:v>447628</c:v>
                </c:pt>
                <c:pt idx="21">
                  <c:v>450477</c:v>
                </c:pt>
                <c:pt idx="22">
                  <c:v>435494</c:v>
                </c:pt>
                <c:pt idx="23">
                  <c:v>439815</c:v>
                </c:pt>
                <c:pt idx="24">
                  <c:v>434867</c:v>
                </c:pt>
                <c:pt idx="25">
                  <c:v>432730</c:v>
                </c:pt>
                <c:pt idx="26">
                  <c:v>449328</c:v>
                </c:pt>
                <c:pt idx="27">
                  <c:v>449690</c:v>
                </c:pt>
                <c:pt idx="28">
                  <c:v>446200</c:v>
                </c:pt>
                <c:pt idx="29">
                  <c:v>449728</c:v>
                </c:pt>
                <c:pt idx="30">
                  <c:v>457154</c:v>
                </c:pt>
                <c:pt idx="31">
                  <c:v>456204</c:v>
                </c:pt>
                <c:pt idx="32">
                  <c:v>459706</c:v>
                </c:pt>
                <c:pt idx="33">
                  <c:v>459293</c:v>
                </c:pt>
                <c:pt idx="34">
                  <c:v>467050</c:v>
                </c:pt>
                <c:pt idx="35">
                  <c:v>465609</c:v>
                </c:pt>
                <c:pt idx="36">
                  <c:v>464914</c:v>
                </c:pt>
                <c:pt idx="37">
                  <c:v>472845</c:v>
                </c:pt>
                <c:pt idx="38">
                  <c:v>474543</c:v>
                </c:pt>
                <c:pt idx="39">
                  <c:v>477037</c:v>
                </c:pt>
                <c:pt idx="40">
                  <c:v>484170</c:v>
                </c:pt>
                <c:pt idx="41">
                  <c:v>483170</c:v>
                </c:pt>
                <c:pt idx="42">
                  <c:v>484528</c:v>
                </c:pt>
                <c:pt idx="43">
                  <c:v>489660</c:v>
                </c:pt>
                <c:pt idx="44">
                  <c:v>495687</c:v>
                </c:pt>
                <c:pt idx="45">
                  <c:v>496421</c:v>
                </c:pt>
                <c:pt idx="46">
                  <c:v>501333</c:v>
                </c:pt>
                <c:pt idx="47">
                  <c:v>508540</c:v>
                </c:pt>
                <c:pt idx="48">
                  <c:v>514379</c:v>
                </c:pt>
                <c:pt idx="49">
                  <c:v>521157</c:v>
                </c:pt>
                <c:pt idx="50">
                  <c:v>530712</c:v>
                </c:pt>
                <c:pt idx="51">
                  <c:v>536398</c:v>
                </c:pt>
                <c:pt idx="52">
                  <c:v>540532</c:v>
                </c:pt>
                <c:pt idx="53">
                  <c:v>550909</c:v>
                </c:pt>
                <c:pt idx="54">
                  <c:v>553906</c:v>
                </c:pt>
                <c:pt idx="55">
                  <c:v>555719</c:v>
                </c:pt>
                <c:pt idx="56">
                  <c:v>556000</c:v>
                </c:pt>
                <c:pt idx="57">
                  <c:v>555162</c:v>
                </c:pt>
                <c:pt idx="58">
                  <c:v>566451</c:v>
                </c:pt>
                <c:pt idx="59">
                  <c:v>583666</c:v>
                </c:pt>
                <c:pt idx="60">
                  <c:v>593821</c:v>
                </c:pt>
                <c:pt idx="61">
                  <c:v>600773</c:v>
                </c:pt>
                <c:pt idx="62">
                  <c:v>611969</c:v>
                </c:pt>
                <c:pt idx="63">
                  <c:v>619841</c:v>
                </c:pt>
                <c:pt idx="64">
                  <c:v>640082</c:v>
                </c:pt>
                <c:pt idx="65">
                  <c:v>649987</c:v>
                </c:pt>
                <c:pt idx="66">
                  <c:v>651962</c:v>
                </c:pt>
                <c:pt idx="67">
                  <c:v>670260</c:v>
                </c:pt>
                <c:pt idx="68">
                  <c:v>685585</c:v>
                </c:pt>
                <c:pt idx="69">
                  <c:v>697446</c:v>
                </c:pt>
                <c:pt idx="70">
                  <c:v>693764</c:v>
                </c:pt>
                <c:pt idx="71">
                  <c:v>691443</c:v>
                </c:pt>
                <c:pt idx="72">
                  <c:v>701927</c:v>
                </c:pt>
                <c:pt idx="73">
                  <c:v>703456</c:v>
                </c:pt>
                <c:pt idx="74">
                  <c:v>705977</c:v>
                </c:pt>
                <c:pt idx="75">
                  <c:v>708451</c:v>
                </c:pt>
                <c:pt idx="76">
                  <c:v>712212</c:v>
                </c:pt>
                <c:pt idx="77">
                  <c:v>708098</c:v>
                </c:pt>
                <c:pt idx="78">
                  <c:v>714196</c:v>
                </c:pt>
                <c:pt idx="79">
                  <c:v>709693</c:v>
                </c:pt>
                <c:pt idx="80">
                  <c:v>711372</c:v>
                </c:pt>
                <c:pt idx="81">
                  <c:v>719135</c:v>
                </c:pt>
                <c:pt idx="82">
                  <c:v>714749</c:v>
                </c:pt>
                <c:pt idx="83">
                  <c:v>697808</c:v>
                </c:pt>
                <c:pt idx="84">
                  <c:v>683576</c:v>
                </c:pt>
                <c:pt idx="85">
                  <c:v>695595</c:v>
                </c:pt>
                <c:pt idx="86">
                  <c:v>701265</c:v>
                </c:pt>
                <c:pt idx="87">
                  <c:v>681247</c:v>
                </c:pt>
                <c:pt idx="88">
                  <c:v>675621</c:v>
                </c:pt>
                <c:pt idx="89">
                  <c:v>667304</c:v>
                </c:pt>
                <c:pt idx="90">
                  <c:v>658796</c:v>
                </c:pt>
                <c:pt idx="91">
                  <c:v>641338</c:v>
                </c:pt>
                <c:pt idx="92">
                  <c:v>624731</c:v>
                </c:pt>
                <c:pt idx="93">
                  <c:v>608159</c:v>
                </c:pt>
                <c:pt idx="94">
                  <c:v>594521</c:v>
                </c:pt>
                <c:pt idx="95">
                  <c:v>578017</c:v>
                </c:pt>
                <c:pt idx="96">
                  <c:v>558433</c:v>
                </c:pt>
                <c:pt idx="97">
                  <c:v>551236</c:v>
                </c:pt>
                <c:pt idx="98">
                  <c:v>558630</c:v>
                </c:pt>
                <c:pt idx="99">
                  <c:v>565071</c:v>
                </c:pt>
                <c:pt idx="100">
                  <c:v>560427</c:v>
                </c:pt>
                <c:pt idx="101">
                  <c:v>560741</c:v>
                </c:pt>
                <c:pt idx="102">
                  <c:v>544730</c:v>
                </c:pt>
                <c:pt idx="103">
                  <c:v>552663</c:v>
                </c:pt>
                <c:pt idx="104">
                  <c:v>558713</c:v>
                </c:pt>
                <c:pt idx="105">
                  <c:v>553391</c:v>
                </c:pt>
                <c:pt idx="106">
                  <c:v>555344</c:v>
                </c:pt>
                <c:pt idx="107">
                  <c:v>540465</c:v>
                </c:pt>
                <c:pt idx="108">
                  <c:v>508999</c:v>
                </c:pt>
                <c:pt idx="109">
                  <c:v>508616</c:v>
                </c:pt>
                <c:pt idx="110">
                  <c:v>517977</c:v>
                </c:pt>
                <c:pt idx="111">
                  <c:v>515541</c:v>
                </c:pt>
                <c:pt idx="112">
                  <c:v>520622</c:v>
                </c:pt>
                <c:pt idx="113">
                  <c:v>538552</c:v>
                </c:pt>
                <c:pt idx="114">
                  <c:v>534644</c:v>
                </c:pt>
                <c:pt idx="115">
                  <c:v>551993</c:v>
                </c:pt>
                <c:pt idx="116">
                  <c:v>555368</c:v>
                </c:pt>
                <c:pt idx="117">
                  <c:v>548072</c:v>
                </c:pt>
                <c:pt idx="118">
                  <c:v>557649</c:v>
                </c:pt>
                <c:pt idx="119">
                  <c:v>566277</c:v>
                </c:pt>
                <c:pt idx="120">
                  <c:v>571387</c:v>
                </c:pt>
                <c:pt idx="121">
                  <c:v>570247</c:v>
                </c:pt>
                <c:pt idx="122">
                  <c:v>570626</c:v>
                </c:pt>
                <c:pt idx="123">
                  <c:v>576708</c:v>
                </c:pt>
                <c:pt idx="124">
                  <c:v>581095</c:v>
                </c:pt>
                <c:pt idx="125">
                  <c:v>582310</c:v>
                </c:pt>
                <c:pt idx="126">
                  <c:v>579228</c:v>
                </c:pt>
                <c:pt idx="127">
                  <c:v>577259</c:v>
                </c:pt>
                <c:pt idx="128">
                  <c:v>574512</c:v>
                </c:pt>
                <c:pt idx="129">
                  <c:v>575166</c:v>
                </c:pt>
                <c:pt idx="130">
                  <c:v>569229</c:v>
                </c:pt>
                <c:pt idx="131">
                  <c:v>566705</c:v>
                </c:pt>
                <c:pt idx="132">
                  <c:v>552829</c:v>
                </c:pt>
                <c:pt idx="133">
                  <c:v>558950</c:v>
                </c:pt>
                <c:pt idx="134">
                  <c:v>545802</c:v>
                </c:pt>
                <c:pt idx="135">
                  <c:v>556960</c:v>
                </c:pt>
                <c:pt idx="136">
                  <c:v>560833</c:v>
                </c:pt>
                <c:pt idx="137">
                  <c:v>568687</c:v>
                </c:pt>
                <c:pt idx="138">
                  <c:v>583483</c:v>
                </c:pt>
                <c:pt idx="139">
                  <c:v>587519</c:v>
                </c:pt>
                <c:pt idx="140">
                  <c:v>592793</c:v>
                </c:pt>
                <c:pt idx="141">
                  <c:v>599466</c:v>
                </c:pt>
                <c:pt idx="142">
                  <c:v>605149</c:v>
                </c:pt>
                <c:pt idx="143">
                  <c:v>613117</c:v>
                </c:pt>
                <c:pt idx="144">
                  <c:v>613235</c:v>
                </c:pt>
                <c:pt idx="145">
                  <c:v>618746</c:v>
                </c:pt>
                <c:pt idx="146">
                  <c:v>616929</c:v>
                </c:pt>
                <c:pt idx="147">
                  <c:v>626840</c:v>
                </c:pt>
                <c:pt idx="148">
                  <c:v>625732</c:v>
                </c:pt>
                <c:pt idx="149">
                  <c:v>628776</c:v>
                </c:pt>
                <c:pt idx="150">
                  <c:v>637240</c:v>
                </c:pt>
                <c:pt idx="151">
                  <c:v>637104</c:v>
                </c:pt>
                <c:pt idx="152">
                  <c:v>634526</c:v>
                </c:pt>
                <c:pt idx="153">
                  <c:v>654987</c:v>
                </c:pt>
                <c:pt idx="154">
                  <c:v>648022</c:v>
                </c:pt>
                <c:pt idx="155">
                  <c:v>649515</c:v>
                </c:pt>
                <c:pt idx="156">
                  <c:v>654353</c:v>
                </c:pt>
                <c:pt idx="157">
                  <c:v>661082</c:v>
                </c:pt>
                <c:pt idx="158">
                  <c:v>675093</c:v>
                </c:pt>
                <c:pt idx="159">
                  <c:v>698864</c:v>
                </c:pt>
                <c:pt idx="160">
                  <c:v>712142</c:v>
                </c:pt>
                <c:pt idx="161">
                  <c:v>726219</c:v>
                </c:pt>
                <c:pt idx="162">
                  <c:v>715789</c:v>
                </c:pt>
                <c:pt idx="163">
                  <c:v>725934</c:v>
                </c:pt>
                <c:pt idx="164">
                  <c:v>719440</c:v>
                </c:pt>
                <c:pt idx="165">
                  <c:v>706326</c:v>
                </c:pt>
                <c:pt idx="166">
                  <c:v>703102</c:v>
                </c:pt>
                <c:pt idx="167">
                  <c:v>708560</c:v>
                </c:pt>
                <c:pt idx="168">
                  <c:v>708623</c:v>
                </c:pt>
                <c:pt idx="169">
                  <c:v>713068</c:v>
                </c:pt>
                <c:pt idx="170">
                  <c:v>724770</c:v>
                </c:pt>
                <c:pt idx="171">
                  <c:v>723711</c:v>
                </c:pt>
                <c:pt idx="172">
                  <c:v>728024</c:v>
                </c:pt>
                <c:pt idx="173">
                  <c:v>745679</c:v>
                </c:pt>
                <c:pt idx="174">
                  <c:v>742438</c:v>
                </c:pt>
                <c:pt idx="175">
                  <c:v>743813</c:v>
                </c:pt>
                <c:pt idx="176">
                  <c:v>751630</c:v>
                </c:pt>
                <c:pt idx="177">
                  <c:v>746782</c:v>
                </c:pt>
                <c:pt idx="178">
                  <c:v>764566</c:v>
                </c:pt>
                <c:pt idx="179">
                  <c:v>761694</c:v>
                </c:pt>
                <c:pt idx="180">
                  <c:v>735851</c:v>
                </c:pt>
                <c:pt idx="181">
                  <c:v>738124</c:v>
                </c:pt>
                <c:pt idx="182">
                  <c:v>737951</c:v>
                </c:pt>
                <c:pt idx="183">
                  <c:v>731456</c:v>
                </c:pt>
                <c:pt idx="184">
                  <c:v>741214</c:v>
                </c:pt>
                <c:pt idx="185">
                  <c:v>733860</c:v>
                </c:pt>
                <c:pt idx="186">
                  <c:v>728196</c:v>
                </c:pt>
                <c:pt idx="187">
                  <c:v>726169</c:v>
                </c:pt>
                <c:pt idx="188">
                  <c:v>730381</c:v>
                </c:pt>
                <c:pt idx="189">
                  <c:v>737981</c:v>
                </c:pt>
                <c:pt idx="190">
                  <c:v>737203</c:v>
                </c:pt>
                <c:pt idx="191">
                  <c:v>742258</c:v>
                </c:pt>
                <c:pt idx="192">
                  <c:v>757859</c:v>
                </c:pt>
                <c:pt idx="193">
                  <c:v>772362</c:v>
                </c:pt>
                <c:pt idx="194">
                  <c:v>766577</c:v>
                </c:pt>
                <c:pt idx="195">
                  <c:v>775683</c:v>
                </c:pt>
                <c:pt idx="196">
                  <c:v>779461</c:v>
                </c:pt>
                <c:pt idx="197">
                  <c:v>769489</c:v>
                </c:pt>
                <c:pt idx="198">
                  <c:v>771262</c:v>
                </c:pt>
                <c:pt idx="199">
                  <c:v>782725</c:v>
                </c:pt>
                <c:pt idx="200">
                  <c:v>769181</c:v>
                </c:pt>
                <c:pt idx="201">
                  <c:v>767190</c:v>
                </c:pt>
                <c:pt idx="202">
                  <c:v>753602</c:v>
                </c:pt>
                <c:pt idx="203">
                  <c:v>764781</c:v>
                </c:pt>
                <c:pt idx="204">
                  <c:v>771568</c:v>
                </c:pt>
                <c:pt idx="205">
                  <c:v>789974</c:v>
                </c:pt>
                <c:pt idx="206">
                  <c:v>799988</c:v>
                </c:pt>
                <c:pt idx="207">
                  <c:v>827586</c:v>
                </c:pt>
                <c:pt idx="208">
                  <c:v>829698</c:v>
                </c:pt>
                <c:pt idx="209">
                  <c:v>837803</c:v>
                </c:pt>
                <c:pt idx="210">
                  <c:v>852036</c:v>
                </c:pt>
                <c:pt idx="211">
                  <c:v>858892</c:v>
                </c:pt>
                <c:pt idx="212">
                  <c:v>865556</c:v>
                </c:pt>
                <c:pt idx="213">
                  <c:v>864303</c:v>
                </c:pt>
                <c:pt idx="214">
                  <c:v>874437</c:v>
                </c:pt>
                <c:pt idx="215">
                  <c:v>872324</c:v>
                </c:pt>
                <c:pt idx="216">
                  <c:v>884156</c:v>
                </c:pt>
                <c:pt idx="217">
                  <c:v>884837</c:v>
                </c:pt>
                <c:pt idx="218">
                  <c:v>881676</c:v>
                </c:pt>
                <c:pt idx="219">
                  <c:v>858261</c:v>
                </c:pt>
                <c:pt idx="220">
                  <c:v>861608</c:v>
                </c:pt>
                <c:pt idx="221">
                  <c:v>860164</c:v>
                </c:pt>
                <c:pt idx="222">
                  <c:v>850707</c:v>
                </c:pt>
                <c:pt idx="223">
                  <c:v>838817</c:v>
                </c:pt>
                <c:pt idx="224">
                  <c:v>837584</c:v>
                </c:pt>
                <c:pt idx="225">
                  <c:v>838538</c:v>
                </c:pt>
                <c:pt idx="226">
                  <c:v>835169</c:v>
                </c:pt>
                <c:pt idx="227">
                  <c:v>837688</c:v>
                </c:pt>
                <c:pt idx="228">
                  <c:v>838758</c:v>
                </c:pt>
                <c:pt idx="229">
                  <c:v>821971</c:v>
                </c:pt>
                <c:pt idx="230">
                  <c:v>832446</c:v>
                </c:pt>
                <c:pt idx="231">
                  <c:v>828374</c:v>
                </c:pt>
                <c:pt idx="232">
                  <c:v>824214</c:v>
                </c:pt>
                <c:pt idx="233">
                  <c:v>819324</c:v>
                </c:pt>
                <c:pt idx="234">
                  <c:v>821846</c:v>
                </c:pt>
                <c:pt idx="235">
                  <c:v>821003</c:v>
                </c:pt>
                <c:pt idx="236">
                  <c:v>809705</c:v>
                </c:pt>
                <c:pt idx="237">
                  <c:v>818428</c:v>
                </c:pt>
                <c:pt idx="238">
                  <c:v>832195</c:v>
                </c:pt>
                <c:pt idx="239">
                  <c:v>828737</c:v>
                </c:pt>
                <c:pt idx="240">
                  <c:v>835822</c:v>
                </c:pt>
                <c:pt idx="241">
                  <c:v>841077</c:v>
                </c:pt>
                <c:pt idx="242">
                  <c:v>839145</c:v>
                </c:pt>
                <c:pt idx="243">
                  <c:v>840292</c:v>
                </c:pt>
                <c:pt idx="244">
                  <c:v>839303</c:v>
                </c:pt>
                <c:pt idx="245">
                  <c:v>856963</c:v>
                </c:pt>
                <c:pt idx="246">
                  <c:v>880897</c:v>
                </c:pt>
                <c:pt idx="247">
                  <c:v>892714</c:v>
                </c:pt>
                <c:pt idx="248">
                  <c:v>900777</c:v>
                </c:pt>
                <c:pt idx="249">
                  <c:v>898444</c:v>
                </c:pt>
              </c:numCache>
            </c:numRef>
          </c:val>
          <c:smooth val="0"/>
          <c:extLst>
            <c:ext xmlns:c16="http://schemas.microsoft.com/office/drawing/2014/chart" uri="{C3380CC4-5D6E-409C-BE32-E72D297353CC}">
              <c16:uniqueId val="{00000000-47B3-1848-9C11-B60CC7C7F847}"/>
            </c:ext>
          </c:extLst>
        </c:ser>
        <c:ser>
          <c:idx val="1"/>
          <c:order val="1"/>
          <c:tx>
            <c:strRef>
              <c:f>Sheet1!$C$5</c:f>
              <c:strCache>
                <c:ptCount val="1"/>
                <c:pt idx="0">
                  <c:v>$ 2015 Dollars</c:v>
                </c:pt>
              </c:strCache>
            </c:strRef>
          </c:tx>
          <c:spPr>
            <a:ln w="41275">
              <a:solidFill>
                <a:schemeClr val="accent6">
                  <a:lumMod val="75000"/>
                </a:schemeClr>
              </a:solidFill>
            </a:ln>
            <a:effectLst/>
          </c:spPr>
          <c:marker>
            <c:symbol val="none"/>
          </c:marker>
          <c:cat>
            <c:numRef>
              <c:f>Sheet1!$A$6:$A$255</c:f>
              <c:numCache>
                <c:formatCode>mmm\-yy</c:formatCode>
                <c:ptCount val="250"/>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pt idx="224">
                  <c:v>44075</c:v>
                </c:pt>
                <c:pt idx="225">
                  <c:v>44105</c:v>
                </c:pt>
                <c:pt idx="226">
                  <c:v>44136</c:v>
                </c:pt>
                <c:pt idx="227">
                  <c:v>44166</c:v>
                </c:pt>
                <c:pt idx="228">
                  <c:v>44197</c:v>
                </c:pt>
                <c:pt idx="229">
                  <c:v>44228</c:v>
                </c:pt>
                <c:pt idx="230">
                  <c:v>44256</c:v>
                </c:pt>
                <c:pt idx="231">
                  <c:v>44287</c:v>
                </c:pt>
                <c:pt idx="232">
                  <c:v>44317</c:v>
                </c:pt>
                <c:pt idx="233">
                  <c:v>44348</c:v>
                </c:pt>
                <c:pt idx="234">
                  <c:v>44378</c:v>
                </c:pt>
                <c:pt idx="235">
                  <c:v>44409</c:v>
                </c:pt>
                <c:pt idx="236">
                  <c:v>44440</c:v>
                </c:pt>
                <c:pt idx="237">
                  <c:v>44470</c:v>
                </c:pt>
                <c:pt idx="238">
                  <c:v>44501</c:v>
                </c:pt>
                <c:pt idx="239">
                  <c:v>44531</c:v>
                </c:pt>
                <c:pt idx="240">
                  <c:v>44562</c:v>
                </c:pt>
                <c:pt idx="241">
                  <c:v>44593</c:v>
                </c:pt>
                <c:pt idx="242">
                  <c:v>44621</c:v>
                </c:pt>
                <c:pt idx="243">
                  <c:v>44652</c:v>
                </c:pt>
                <c:pt idx="244">
                  <c:v>44682</c:v>
                </c:pt>
                <c:pt idx="245">
                  <c:v>44713</c:v>
                </c:pt>
                <c:pt idx="246">
                  <c:v>44743</c:v>
                </c:pt>
                <c:pt idx="247">
                  <c:v>44774</c:v>
                </c:pt>
                <c:pt idx="248">
                  <c:v>44805</c:v>
                </c:pt>
                <c:pt idx="249">
                  <c:v>44835</c:v>
                </c:pt>
              </c:numCache>
            </c:numRef>
          </c:cat>
          <c:val>
            <c:numRef>
              <c:f>Sheet1!$C$6:$C$255</c:f>
              <c:numCache>
                <c:formatCode>"$"#,##0</c:formatCode>
                <c:ptCount val="250"/>
                <c:pt idx="0">
                  <c:v>628419.15535468853</c:v>
                </c:pt>
                <c:pt idx="1">
                  <c:v>621085.13244477648</c:v>
                </c:pt>
                <c:pt idx="2">
                  <c:v>596407.30564230529</c:v>
                </c:pt>
                <c:pt idx="3">
                  <c:v>594102.39054413384</c:v>
                </c:pt>
                <c:pt idx="4">
                  <c:v>590841.85898701765</c:v>
                </c:pt>
                <c:pt idx="5">
                  <c:v>574812.53569892782</c:v>
                </c:pt>
                <c:pt idx="6">
                  <c:v>569957.86291558365</c:v>
                </c:pt>
                <c:pt idx="7">
                  <c:v>565341.01586798718</c:v>
                </c:pt>
                <c:pt idx="8">
                  <c:v>560951.83674592886</c:v>
                </c:pt>
                <c:pt idx="9">
                  <c:v>567048.77400391863</c:v>
                </c:pt>
                <c:pt idx="10">
                  <c:v>566385.67730266764</c:v>
                </c:pt>
                <c:pt idx="11">
                  <c:v>567066.36496469495</c:v>
                </c:pt>
                <c:pt idx="12">
                  <c:v>566704.46701952419</c:v>
                </c:pt>
                <c:pt idx="13">
                  <c:v>558123.7935013948</c:v>
                </c:pt>
                <c:pt idx="14">
                  <c:v>552681.7451084163</c:v>
                </c:pt>
                <c:pt idx="15">
                  <c:v>556109.46334045217</c:v>
                </c:pt>
                <c:pt idx="16">
                  <c:v>565459.1806546913</c:v>
                </c:pt>
                <c:pt idx="17">
                  <c:v>570114.66960995714</c:v>
                </c:pt>
                <c:pt idx="18">
                  <c:v>558720.87035039277</c:v>
                </c:pt>
                <c:pt idx="19">
                  <c:v>563854.6858747825</c:v>
                </c:pt>
                <c:pt idx="20">
                  <c:v>567689.50493241358</c:v>
                </c:pt>
                <c:pt idx="21">
                  <c:v>571920.62783713464</c:v>
                </c:pt>
                <c:pt idx="22">
                  <c:v>552599.5057624043</c:v>
                </c:pt>
                <c:pt idx="23">
                  <c:v>556578.20606206637</c:v>
                </c:pt>
                <c:pt idx="24">
                  <c:v>547953.40442357585</c:v>
                </c:pt>
                <c:pt idx="25">
                  <c:v>544092.51672556717</c:v>
                </c:pt>
                <c:pt idx="26">
                  <c:v>563754.13520448399</c:v>
                </c:pt>
                <c:pt idx="27">
                  <c:v>563305.08728291385</c:v>
                </c:pt>
                <c:pt idx="28">
                  <c:v>556557.43655282643</c:v>
                </c:pt>
                <c:pt idx="29">
                  <c:v>558879.30859861255</c:v>
                </c:pt>
                <c:pt idx="30">
                  <c:v>567506.76961437811</c:v>
                </c:pt>
                <c:pt idx="31">
                  <c:v>566028.11430292856</c:v>
                </c:pt>
                <c:pt idx="32">
                  <c:v>568570.12108394247</c:v>
                </c:pt>
                <c:pt idx="33">
                  <c:v>565082.07102475071</c:v>
                </c:pt>
                <c:pt idx="34">
                  <c:v>571927.90953093581</c:v>
                </c:pt>
                <c:pt idx="35">
                  <c:v>570163.32732852909</c:v>
                </c:pt>
                <c:pt idx="36">
                  <c:v>569609.40477793431</c:v>
                </c:pt>
                <c:pt idx="37">
                  <c:v>576917.58647876827</c:v>
                </c:pt>
                <c:pt idx="38">
                  <c:v>576890.4640806081</c:v>
                </c:pt>
                <c:pt idx="39">
                  <c:v>578125.96763448592</c:v>
                </c:pt>
                <c:pt idx="40">
                  <c:v>587073.61318909493</c:v>
                </c:pt>
                <c:pt idx="41">
                  <c:v>585558.61239684676</c:v>
                </c:pt>
                <c:pt idx="42">
                  <c:v>583588.95742467744</c:v>
                </c:pt>
                <c:pt idx="43">
                  <c:v>586161.25072632718</c:v>
                </c:pt>
                <c:pt idx="44">
                  <c:v>585317.07139662176</c:v>
                </c:pt>
                <c:pt idx="45">
                  <c:v>585300.52330538852</c:v>
                </c:pt>
                <c:pt idx="46">
                  <c:v>594075.84331176023</c:v>
                </c:pt>
                <c:pt idx="47">
                  <c:v>602616.08423495467</c:v>
                </c:pt>
                <c:pt idx="48">
                  <c:v>605865.18878524133</c:v>
                </c:pt>
                <c:pt idx="49">
                  <c:v>613540.85251307033</c:v>
                </c:pt>
                <c:pt idx="50">
                  <c:v>623851.02393537771</c:v>
                </c:pt>
                <c:pt idx="51">
                  <c:v>627393.2322217453</c:v>
                </c:pt>
                <c:pt idx="52">
                  <c:v>630344.12419364753</c:v>
                </c:pt>
                <c:pt idx="53">
                  <c:v>640853.49262937461</c:v>
                </c:pt>
                <c:pt idx="54">
                  <c:v>640846.57935790624</c:v>
                </c:pt>
                <c:pt idx="55">
                  <c:v>640104.85519692197</c:v>
                </c:pt>
                <c:pt idx="56">
                  <c:v>643586.45264407538</c:v>
                </c:pt>
                <c:pt idx="57">
                  <c:v>645480.99241124233</c:v>
                </c:pt>
                <c:pt idx="58">
                  <c:v>658280.54334399884</c:v>
                </c:pt>
                <c:pt idx="59">
                  <c:v>674612.69635644008</c:v>
                </c:pt>
                <c:pt idx="60">
                  <c:v>685213.0754986254</c:v>
                </c:pt>
                <c:pt idx="61">
                  <c:v>690556.854303197</c:v>
                </c:pt>
                <c:pt idx="62">
                  <c:v>699787.10300221585</c:v>
                </c:pt>
                <c:pt idx="63">
                  <c:v>706668.18981325033</c:v>
                </c:pt>
                <c:pt idx="64">
                  <c:v>726740.99441991188</c:v>
                </c:pt>
                <c:pt idx="65">
                  <c:v>736281.22064727894</c:v>
                </c:pt>
                <c:pt idx="66">
                  <c:v>737205.76623493514</c:v>
                </c:pt>
                <c:pt idx="67">
                  <c:v>757662.59292744251</c:v>
                </c:pt>
                <c:pt idx="68">
                  <c:v>771715.81641181442</c:v>
                </c:pt>
                <c:pt idx="69">
                  <c:v>782653.83620968263</c:v>
                </c:pt>
                <c:pt idx="70">
                  <c:v>772451.38219521858</c:v>
                </c:pt>
                <c:pt idx="71">
                  <c:v>767642.49490721861</c:v>
                </c:pt>
                <c:pt idx="72">
                  <c:v>776604.34155911452</c:v>
                </c:pt>
                <c:pt idx="73">
                  <c:v>776418.7912825949</c:v>
                </c:pt>
                <c:pt idx="74">
                  <c:v>776423.19654165884</c:v>
                </c:pt>
                <c:pt idx="75">
                  <c:v>777344.98740197066</c:v>
                </c:pt>
                <c:pt idx="76">
                  <c:v>776874.61474616686</c:v>
                </c:pt>
                <c:pt idx="77">
                  <c:v>764377.75847667211</c:v>
                </c:pt>
                <c:pt idx="78">
                  <c:v>765493.72478127794</c:v>
                </c:pt>
                <c:pt idx="79">
                  <c:v>761801.19186512392</c:v>
                </c:pt>
                <c:pt idx="80">
                  <c:v>762951.07879672921</c:v>
                </c:pt>
                <c:pt idx="81">
                  <c:v>777966.20474173885</c:v>
                </c:pt>
                <c:pt idx="82">
                  <c:v>787158.44599342125</c:v>
                </c:pt>
                <c:pt idx="83">
                  <c:v>774881.16792730545</c:v>
                </c:pt>
                <c:pt idx="84">
                  <c:v>757161.07794015273</c:v>
                </c:pt>
                <c:pt idx="85">
                  <c:v>767677.45660759171</c:v>
                </c:pt>
                <c:pt idx="86">
                  <c:v>774699.88685480901</c:v>
                </c:pt>
                <c:pt idx="87">
                  <c:v>751828.51016895997</c:v>
                </c:pt>
                <c:pt idx="88">
                  <c:v>744524.01753654401</c:v>
                </c:pt>
                <c:pt idx="89">
                  <c:v>729305.86519933492</c:v>
                </c:pt>
                <c:pt idx="90">
                  <c:v>720222.00639239175</c:v>
                </c:pt>
                <c:pt idx="91">
                  <c:v>698796.31757359346</c:v>
                </c:pt>
                <c:pt idx="92">
                  <c:v>679389.6649590875</c:v>
                </c:pt>
                <c:pt idx="93">
                  <c:v>659388.33001303906</c:v>
                </c:pt>
                <c:pt idx="94">
                  <c:v>642450.15892110229</c:v>
                </c:pt>
                <c:pt idx="95">
                  <c:v>624290.94299289666</c:v>
                </c:pt>
                <c:pt idx="96">
                  <c:v>602748.06220501871</c:v>
                </c:pt>
                <c:pt idx="97">
                  <c:v>595546.76362756349</c:v>
                </c:pt>
                <c:pt idx="98">
                  <c:v>603335.20825935155</c:v>
                </c:pt>
                <c:pt idx="99">
                  <c:v>610151.29634920543</c:v>
                </c:pt>
                <c:pt idx="100">
                  <c:v>605451.52364625875</c:v>
                </c:pt>
                <c:pt idx="101">
                  <c:v>606044.52518202702</c:v>
                </c:pt>
                <c:pt idx="102">
                  <c:v>587641.52324432752</c:v>
                </c:pt>
                <c:pt idx="103">
                  <c:v>595329.42653884157</c:v>
                </c:pt>
                <c:pt idx="104">
                  <c:v>600875.98733016802</c:v>
                </c:pt>
                <c:pt idx="105">
                  <c:v>593087.28063237376</c:v>
                </c:pt>
                <c:pt idx="106">
                  <c:v>593676.12375279632</c:v>
                </c:pt>
                <c:pt idx="107">
                  <c:v>575458.70116363047</c:v>
                </c:pt>
                <c:pt idx="108">
                  <c:v>540203.47562717064</c:v>
                </c:pt>
                <c:pt idx="109">
                  <c:v>538067.38748784072</c:v>
                </c:pt>
                <c:pt idx="110">
                  <c:v>545150.11659152806</c:v>
                </c:pt>
                <c:pt idx="111">
                  <c:v>540051.2248393331</c:v>
                </c:pt>
                <c:pt idx="112">
                  <c:v>543644.07624771539</c:v>
                </c:pt>
                <c:pt idx="113">
                  <c:v>562366.94675092411</c:v>
                </c:pt>
                <c:pt idx="114">
                  <c:v>556827.21675751603</c:v>
                </c:pt>
                <c:pt idx="115">
                  <c:v>573088.26439471671</c:v>
                </c:pt>
                <c:pt idx="116">
                  <c:v>575342.86878712522</c:v>
                </c:pt>
                <c:pt idx="117">
                  <c:v>567401.37908044399</c:v>
                </c:pt>
                <c:pt idx="118">
                  <c:v>576251.31443196698</c:v>
                </c:pt>
                <c:pt idx="119">
                  <c:v>585028.02576789982</c:v>
                </c:pt>
                <c:pt idx="120">
                  <c:v>588703.47730349121</c:v>
                </c:pt>
                <c:pt idx="121">
                  <c:v>586275.84009580326</c:v>
                </c:pt>
                <c:pt idx="122">
                  <c:v>585439.85295110417</c:v>
                </c:pt>
                <c:pt idx="123">
                  <c:v>590698.7591810798</c:v>
                </c:pt>
                <c:pt idx="124">
                  <c:v>596425.70525560156</c:v>
                </c:pt>
                <c:pt idx="125">
                  <c:v>598167.04958424869</c:v>
                </c:pt>
                <c:pt idx="126">
                  <c:v>594829.30189598841</c:v>
                </c:pt>
                <c:pt idx="127">
                  <c:v>589383.26202136779</c:v>
                </c:pt>
                <c:pt idx="128">
                  <c:v>583793.14339367265</c:v>
                </c:pt>
                <c:pt idx="129">
                  <c:v>582885.73872365605</c:v>
                </c:pt>
                <c:pt idx="130">
                  <c:v>577839.44332898955</c:v>
                </c:pt>
                <c:pt idx="131">
                  <c:v>575346.94119553338</c:v>
                </c:pt>
                <c:pt idx="132">
                  <c:v>560149.82208475447</c:v>
                </c:pt>
                <c:pt idx="133">
                  <c:v>563293.2160127447</c:v>
                </c:pt>
                <c:pt idx="134">
                  <c:v>551594.12442232145</c:v>
                </c:pt>
                <c:pt idx="135">
                  <c:v>564048.22482693265</c:v>
                </c:pt>
                <c:pt idx="136">
                  <c:v>567735.41361160716</c:v>
                </c:pt>
                <c:pt idx="137">
                  <c:v>574318.94385916612</c:v>
                </c:pt>
                <c:pt idx="138">
                  <c:v>588110.25145847525</c:v>
                </c:pt>
                <c:pt idx="139">
                  <c:v>590767.92822125275</c:v>
                </c:pt>
                <c:pt idx="140">
                  <c:v>595846.5347365645</c:v>
                </c:pt>
                <c:pt idx="141">
                  <c:v>602231.56780567719</c:v>
                </c:pt>
                <c:pt idx="142">
                  <c:v>606821.52147749625</c:v>
                </c:pt>
                <c:pt idx="143">
                  <c:v>613190.15358532267</c:v>
                </c:pt>
                <c:pt idx="144">
                  <c:v>611824.98813235015</c:v>
                </c:pt>
                <c:pt idx="145">
                  <c:v>616644.53708207794</c:v>
                </c:pt>
                <c:pt idx="146">
                  <c:v>613580.7511987834</c:v>
                </c:pt>
                <c:pt idx="147">
                  <c:v>622277.89407516678</c:v>
                </c:pt>
                <c:pt idx="148">
                  <c:v>619998.07183227362</c:v>
                </c:pt>
                <c:pt idx="149">
                  <c:v>622192.21090112859</c:v>
                </c:pt>
                <c:pt idx="150">
                  <c:v>629858.6860580853</c:v>
                </c:pt>
                <c:pt idx="151">
                  <c:v>629825.04892704519</c:v>
                </c:pt>
                <c:pt idx="152">
                  <c:v>627231.6099916026</c:v>
                </c:pt>
                <c:pt idx="153">
                  <c:v>647585.55046803562</c:v>
                </c:pt>
                <c:pt idx="154">
                  <c:v>641907.76435375412</c:v>
                </c:pt>
                <c:pt idx="155">
                  <c:v>645377.3566907841</c:v>
                </c:pt>
                <c:pt idx="156">
                  <c:v>654353</c:v>
                </c:pt>
                <c:pt idx="157">
                  <c:v>659410.65774687473</c:v>
                </c:pt>
                <c:pt idx="158">
                  <c:v>671577.0256399645</c:v>
                </c:pt>
                <c:pt idx="159">
                  <c:v>694500.17758416769</c:v>
                </c:pt>
                <c:pt idx="160">
                  <c:v>705369.18614843988</c:v>
                </c:pt>
                <c:pt idx="161">
                  <c:v>717326.80176725262</c:v>
                </c:pt>
                <c:pt idx="162">
                  <c:v>705904.71047255024</c:v>
                </c:pt>
                <c:pt idx="163">
                  <c:v>715912.65466006834</c:v>
                </c:pt>
                <c:pt idx="164">
                  <c:v>711106.54242927139</c:v>
                </c:pt>
                <c:pt idx="165">
                  <c:v>697454.31141339056</c:v>
                </c:pt>
                <c:pt idx="166">
                  <c:v>693442.41648263845</c:v>
                </c:pt>
                <c:pt idx="167">
                  <c:v>699577.8402775405</c:v>
                </c:pt>
                <c:pt idx="168">
                  <c:v>699960.98283738736</c:v>
                </c:pt>
                <c:pt idx="169">
                  <c:v>705289.43336832407</c:v>
                </c:pt>
                <c:pt idx="170">
                  <c:v>714623.56030373939</c:v>
                </c:pt>
                <c:pt idx="171">
                  <c:v>710856.37098653917</c:v>
                </c:pt>
                <c:pt idx="172">
                  <c:v>713406.23490614956</c:v>
                </c:pt>
                <c:pt idx="173">
                  <c:v>728683.90527721937</c:v>
                </c:pt>
                <c:pt idx="174">
                  <c:v>725882.43633332767</c:v>
                </c:pt>
                <c:pt idx="175">
                  <c:v>725884.45249624061</c:v>
                </c:pt>
                <c:pt idx="176">
                  <c:v>731593.91072632908</c:v>
                </c:pt>
                <c:pt idx="177">
                  <c:v>725176.24402089044</c:v>
                </c:pt>
                <c:pt idx="178">
                  <c:v>741571.42733823857</c:v>
                </c:pt>
                <c:pt idx="179">
                  <c:v>736925.42076044681</c:v>
                </c:pt>
                <c:pt idx="180">
                  <c:v>709056.05529290333</c:v>
                </c:pt>
                <c:pt idx="181">
                  <c:v>710115.27814188856</c:v>
                </c:pt>
                <c:pt idx="182">
                  <c:v>710280.73544540058</c:v>
                </c:pt>
                <c:pt idx="183">
                  <c:v>703161.41740874771</c:v>
                </c:pt>
                <c:pt idx="184">
                  <c:v>713093.92545307591</c:v>
                </c:pt>
                <c:pt idx="185">
                  <c:v>705559.10699172295</c:v>
                </c:pt>
                <c:pt idx="186">
                  <c:v>699884.21379513771</c:v>
                </c:pt>
                <c:pt idx="187">
                  <c:v>695260.23297860974</c:v>
                </c:pt>
                <c:pt idx="188">
                  <c:v>695740.23294949136</c:v>
                </c:pt>
                <c:pt idx="189">
                  <c:v>702435.38141985831</c:v>
                </c:pt>
                <c:pt idx="190">
                  <c:v>699827.72081126529</c:v>
                </c:pt>
                <c:pt idx="191">
                  <c:v>703144.99702451378</c:v>
                </c:pt>
                <c:pt idx="192">
                  <c:v>715216.6396004007</c:v>
                </c:pt>
                <c:pt idx="193">
                  <c:v>726869.76542615588</c:v>
                </c:pt>
                <c:pt idx="194">
                  <c:v>721015.04959502118</c:v>
                </c:pt>
                <c:pt idx="195">
                  <c:v>727931.90454601892</c:v>
                </c:pt>
                <c:pt idx="196">
                  <c:v>729630.99698697403</c:v>
                </c:pt>
                <c:pt idx="197">
                  <c:v>719324.12666305772</c:v>
                </c:pt>
                <c:pt idx="198">
                  <c:v>720393.43470959889</c:v>
                </c:pt>
                <c:pt idx="199">
                  <c:v>729863.26620490407</c:v>
                </c:pt>
                <c:pt idx="200">
                  <c:v>715840.63609018514</c:v>
                </c:pt>
                <c:pt idx="201">
                  <c:v>712228.60088145942</c:v>
                </c:pt>
                <c:pt idx="202">
                  <c:v>700181.70670510468</c:v>
                </c:pt>
                <c:pt idx="203">
                  <c:v>710866.46997137321</c:v>
                </c:pt>
                <c:pt idx="204">
                  <c:v>717405.13211410935</c:v>
                </c:pt>
                <c:pt idx="205">
                  <c:v>732589.46162268717</c:v>
                </c:pt>
                <c:pt idx="206">
                  <c:v>738555.74550058169</c:v>
                </c:pt>
                <c:pt idx="207">
                  <c:v>761369.53892572212</c:v>
                </c:pt>
                <c:pt idx="208">
                  <c:v>762828.24701793387</c:v>
                </c:pt>
                <c:pt idx="209">
                  <c:v>770171.39975346881</c:v>
                </c:pt>
                <c:pt idx="210">
                  <c:v>781605.66944724286</c:v>
                </c:pt>
                <c:pt idx="211">
                  <c:v>787036.87158680626</c:v>
                </c:pt>
                <c:pt idx="212">
                  <c:v>791854.39018943533</c:v>
                </c:pt>
                <c:pt idx="213">
                  <c:v>788529.35088011087</c:v>
                </c:pt>
                <c:pt idx="214">
                  <c:v>796280.11592196894</c:v>
                </c:pt>
                <c:pt idx="215">
                  <c:v>792895.02705885482</c:v>
                </c:pt>
                <c:pt idx="216">
                  <c:v>802347.96010892582</c:v>
                </c:pt>
                <c:pt idx="217">
                  <c:v>801958.37150890112</c:v>
                </c:pt>
                <c:pt idx="218">
                  <c:v>801699.64587679936</c:v>
                </c:pt>
                <c:pt idx="219">
                  <c:v>786719.70001545467</c:v>
                </c:pt>
                <c:pt idx="220">
                  <c:v>790250.58488639607</c:v>
                </c:pt>
                <c:pt idx="221">
                  <c:v>785021.64923323027</c:v>
                </c:pt>
                <c:pt idx="222">
                  <c:v>772408.91265568021</c:v>
                </c:pt>
                <c:pt idx="223">
                  <c:v>758570.68934302125</c:v>
                </c:pt>
                <c:pt idx="224">
                  <c:v>755679.79640283773</c:v>
                </c:pt>
                <c:pt idx="225">
                  <c:v>756069.76589227654</c:v>
                </c:pt>
                <c:pt idx="226">
                  <c:v>751966.33169068687</c:v>
                </c:pt>
                <c:pt idx="227">
                  <c:v>751803.54213404516</c:v>
                </c:pt>
                <c:pt idx="228">
                  <c:v>750937.91362743021</c:v>
                </c:pt>
                <c:pt idx="229">
                  <c:v>732706.14327138988</c:v>
                </c:pt>
                <c:pt idx="230">
                  <c:v>737334.16876720893</c:v>
                </c:pt>
                <c:pt idx="231">
                  <c:v>729053.70189427899</c:v>
                </c:pt>
                <c:pt idx="232">
                  <c:v>720336.88330504741</c:v>
                </c:pt>
                <c:pt idx="233">
                  <c:v>709836.84800432355</c:v>
                </c:pt>
                <c:pt idx="234">
                  <c:v>708806.83300529781</c:v>
                </c:pt>
                <c:pt idx="235">
                  <c:v>705725.49304115085</c:v>
                </c:pt>
                <c:pt idx="236">
                  <c:v>693165.9837635624</c:v>
                </c:pt>
                <c:pt idx="237">
                  <c:v>694614.84822539787</c:v>
                </c:pt>
                <c:pt idx="238">
                  <c:v>701394.76583750383</c:v>
                </c:pt>
                <c:pt idx="239">
                  <c:v>694485.80930591223</c:v>
                </c:pt>
                <c:pt idx="240">
                  <c:v>695933.806929996</c:v>
                </c:pt>
                <c:pt idx="241">
                  <c:v>694767.10664004378</c:v>
                </c:pt>
                <c:pt idx="242">
                  <c:v>684676.0565035108</c:v>
                </c:pt>
                <c:pt idx="243">
                  <c:v>683343.61923142266</c:v>
                </c:pt>
                <c:pt idx="244">
                  <c:v>675956.87260767247</c:v>
                </c:pt>
                <c:pt idx="245">
                  <c:v>681173.12774423475</c:v>
                </c:pt>
                <c:pt idx="246">
                  <c:v>700332.67704250151</c:v>
                </c:pt>
                <c:pt idx="247">
                  <c:v>708889.57568299922</c:v>
                </c:pt>
                <c:pt idx="248">
                  <c:v>712542.0571127166</c:v>
                </c:pt>
                <c:pt idx="249">
                  <c:v>707594.50992147136</c:v>
                </c:pt>
              </c:numCache>
            </c:numRef>
          </c:val>
          <c:smooth val="0"/>
          <c:extLst>
            <c:ext xmlns:c16="http://schemas.microsoft.com/office/drawing/2014/chart" uri="{C3380CC4-5D6E-409C-BE32-E72D297353CC}">
              <c16:uniqueId val="{00000001-47B3-1848-9C11-B60CC7C7F847}"/>
            </c:ext>
          </c:extLst>
        </c:ser>
        <c:dLbls>
          <c:showLegendKey val="0"/>
          <c:showVal val="0"/>
          <c:showCatName val="0"/>
          <c:showSerName val="0"/>
          <c:showPercent val="0"/>
          <c:showBubbleSize val="0"/>
        </c:dLbls>
        <c:smooth val="0"/>
        <c:axId val="377282808"/>
        <c:axId val="377281240"/>
      </c:lineChart>
      <c:dateAx>
        <c:axId val="377282808"/>
        <c:scaling>
          <c:orientation val="minMax"/>
          <c:min val="38991"/>
        </c:scaling>
        <c:delete val="0"/>
        <c:axPos val="b"/>
        <c:numFmt formatCode="yyyy" sourceLinked="0"/>
        <c:majorTickMark val="out"/>
        <c:minorTickMark val="none"/>
        <c:tickLblPos val="nextTo"/>
        <c:spPr>
          <a:noFill/>
          <a:ln w="9525" cap="flat" cmpd="sng" algn="ctr">
            <a:solidFill>
              <a:schemeClr val="bg1">
                <a:lumMod val="50000"/>
              </a:schemeClr>
            </a:solidFill>
            <a:round/>
          </a:ln>
          <a:effectLst/>
        </c:spPr>
        <c:txPr>
          <a:bodyPr rot="-60000000" vert="horz"/>
          <a:lstStyle/>
          <a:p>
            <a:pPr>
              <a:defRPr/>
            </a:pPr>
            <a:endParaRPr lang="en-US"/>
          </a:p>
        </c:txPr>
        <c:crossAx val="377281240"/>
        <c:crosses val="autoZero"/>
        <c:auto val="1"/>
        <c:lblOffset val="100"/>
        <c:baseTimeUnit val="months"/>
        <c:majorUnit val="12"/>
        <c:majorTimeUnit val="months"/>
      </c:dateAx>
      <c:valAx>
        <c:axId val="377281240"/>
        <c:scaling>
          <c:orientation val="minMax"/>
          <c:max val="900000"/>
          <c:min val="500000"/>
        </c:scaling>
        <c:delete val="0"/>
        <c:axPos val="l"/>
        <c:numFmt formatCode="&quot;$&quot;#,##0" sourceLinked="1"/>
        <c:majorTickMark val="out"/>
        <c:minorTickMark val="none"/>
        <c:tickLblPos val="nextTo"/>
        <c:spPr>
          <a:noFill/>
          <a:ln>
            <a:solidFill>
              <a:schemeClr val="bg1">
                <a:lumMod val="50000"/>
              </a:schemeClr>
            </a:solidFill>
          </a:ln>
          <a:effectLst/>
        </c:spPr>
        <c:txPr>
          <a:bodyPr rot="-60000000" vert="horz"/>
          <a:lstStyle/>
          <a:p>
            <a:pPr>
              <a:defRPr/>
            </a:pPr>
            <a:endParaRPr lang="en-US"/>
          </a:p>
        </c:txPr>
        <c:crossAx val="377282808"/>
        <c:crosses val="autoZero"/>
        <c:crossBetween val="between"/>
        <c:dispUnits>
          <c:builtInUnit val="thousands"/>
        </c:dispUnits>
      </c:valAx>
      <c:spPr>
        <a:noFill/>
        <a:ln>
          <a:noFill/>
        </a:ln>
        <a:effectLst/>
        <a:sp3d/>
      </c:spPr>
    </c:plotArea>
    <c:legend>
      <c:legendPos val="r"/>
      <c:layout>
        <c:manualLayout>
          <c:xMode val="edge"/>
          <c:yMode val="edge"/>
          <c:x val="0.86019015615472305"/>
          <c:y val="1.2016891528909762E-2"/>
          <c:w val="0.13980984384527692"/>
          <c:h val="0.4921697287839019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Georgia" panose="02040502050405020303" pitchFamily="18"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1186868686871E-2"/>
          <c:y val="0.1143980905895535"/>
          <c:w val="0.89161405723905729"/>
          <c:h val="0.69352082086230449"/>
        </c:manualLayout>
      </c:layout>
      <c:barChart>
        <c:barDir val="col"/>
        <c:grouping val="clustered"/>
        <c:varyColors val="0"/>
        <c:ser>
          <c:idx val="0"/>
          <c:order val="0"/>
          <c:tx>
            <c:strRef>
              <c:f>Sheet1!$B$1</c:f>
              <c:strCache>
                <c:ptCount val="1"/>
                <c:pt idx="0">
                  <c:v>Oct. 12, 2022</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Georgia" panose="0204050205040502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has risen considerably</c:v>
                </c:pt>
                <c:pt idx="1">
                  <c:v>It has risen slightly</c:v>
                </c:pt>
                <c:pt idx="2">
                  <c:v>It has remained about the same</c:v>
                </c:pt>
                <c:pt idx="3">
                  <c:v>It has declined slightly</c:v>
                </c:pt>
                <c:pt idx="4">
                  <c:v>It has declined considerably</c:v>
                </c:pt>
              </c:strCache>
            </c:strRef>
          </c:cat>
          <c:val>
            <c:numRef>
              <c:f>Sheet1!$B$2:$B$6</c:f>
              <c:numCache>
                <c:formatCode>0%</c:formatCode>
                <c:ptCount val="5"/>
                <c:pt idx="0">
                  <c:v>0.23</c:v>
                </c:pt>
                <c:pt idx="1">
                  <c:v>0.28000000000000003</c:v>
                </c:pt>
                <c:pt idx="2">
                  <c:v>0.28000000000000003</c:v>
                </c:pt>
                <c:pt idx="3">
                  <c:v>0.15</c:v>
                </c:pt>
                <c:pt idx="4">
                  <c:v>7.0000000000000007E-2</c:v>
                </c:pt>
              </c:numCache>
            </c:numRef>
          </c:val>
          <c:extLst>
            <c:ext xmlns:c16="http://schemas.microsoft.com/office/drawing/2014/chart" uri="{C3380CC4-5D6E-409C-BE32-E72D297353CC}">
              <c16:uniqueId val="{00000000-9E10-0E4B-9AC8-2F8B51187775}"/>
            </c:ext>
          </c:extLst>
        </c:ser>
        <c:dLbls>
          <c:dLblPos val="inEnd"/>
          <c:showLegendKey val="0"/>
          <c:showVal val="1"/>
          <c:showCatName val="0"/>
          <c:showSerName val="0"/>
          <c:showPercent val="0"/>
          <c:showBubbleSize val="0"/>
        </c:dLbls>
        <c:gapWidth val="219"/>
        <c:overlap val="-27"/>
        <c:axId val="401813376"/>
        <c:axId val="1966964543"/>
      </c:barChart>
      <c:catAx>
        <c:axId val="40181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966964543"/>
        <c:crosses val="autoZero"/>
        <c:auto val="1"/>
        <c:lblAlgn val="ctr"/>
        <c:lblOffset val="100"/>
        <c:noMultiLvlLbl val="0"/>
      </c:catAx>
      <c:valAx>
        <c:axId val="19669645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r>
                  <a:rPr lang="en-US"/>
                  <a:t>% of responses</a:t>
                </a:r>
              </a:p>
            </c:rich>
          </c:tx>
          <c:layout>
            <c:manualLayout>
              <c:xMode val="edge"/>
              <c:yMode val="edge"/>
              <c:x val="7.7019373525279034E-3"/>
              <c:y val="0.3124499240226550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401813376"/>
        <c:crosses val="autoZero"/>
        <c:crossBetween val="between"/>
      </c:valAx>
      <c:spPr>
        <a:noFill/>
        <a:ln>
          <a:noFill/>
        </a:ln>
        <a:effectLst/>
      </c:spPr>
    </c:plotArea>
    <c:legend>
      <c:legendPos val="t"/>
      <c:layout>
        <c:manualLayout>
          <c:xMode val="edge"/>
          <c:yMode val="edge"/>
          <c:x val="0.25568074113841832"/>
          <c:y val="2.4366471734892786E-2"/>
          <c:w val="0.46549036957501522"/>
          <c:h val="6.310666758760417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CCI Sales</c:v>
                </c:pt>
              </c:strCache>
            </c:strRef>
          </c:tx>
          <c:spPr>
            <a:ln w="31750" cap="rnd">
              <a:solidFill>
                <a:srgbClr val="FF0000"/>
              </a:solidFill>
              <a:round/>
            </a:ln>
            <a:effectLst/>
          </c:spPr>
          <c:marker>
            <c:symbol val="none"/>
          </c:marker>
          <c:cat>
            <c:strRef>
              <c:f>Sheet1!$A$2:$A$75</c:f>
              <c:strCache>
                <c:ptCount val="74"/>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pt idx="25">
                  <c:v>Q3 2018</c:v>
                </c:pt>
                <c:pt idx="26">
                  <c:v>Q4 2018</c:v>
                </c:pt>
                <c:pt idx="27">
                  <c:v>Jan-19</c:v>
                </c:pt>
                <c:pt idx="28">
                  <c:v>Feb-19</c:v>
                </c:pt>
                <c:pt idx="29">
                  <c:v>Mar-19</c:v>
                </c:pt>
                <c:pt idx="30">
                  <c:v>Apr-19</c:v>
                </c:pt>
                <c:pt idx="31">
                  <c:v>May-19</c:v>
                </c:pt>
                <c:pt idx="32">
                  <c:v>Jun-19</c:v>
                </c:pt>
                <c:pt idx="33">
                  <c:v>Jul-19</c:v>
                </c:pt>
                <c:pt idx="34">
                  <c:v>Aug-19</c:v>
                </c:pt>
                <c:pt idx="35">
                  <c:v>Sep-19</c:v>
                </c:pt>
                <c:pt idx="36">
                  <c:v>Oct-19</c:v>
                </c:pt>
                <c:pt idx="37">
                  <c:v>Nov-19</c:v>
                </c:pt>
                <c:pt idx="38">
                  <c:v>Dec-19</c:v>
                </c:pt>
                <c:pt idx="39">
                  <c:v>Jan-20</c:v>
                </c:pt>
                <c:pt idx="40">
                  <c:v>Feb-20</c:v>
                </c:pt>
                <c:pt idx="41">
                  <c:v>Mar-20</c:v>
                </c:pt>
                <c:pt idx="42">
                  <c:v>Apr-20</c:v>
                </c:pt>
                <c:pt idx="43">
                  <c:v>May-20</c:v>
                </c:pt>
                <c:pt idx="44">
                  <c:v>Jun-20</c:v>
                </c:pt>
                <c:pt idx="45">
                  <c:v>Jul-20</c:v>
                </c:pt>
                <c:pt idx="46">
                  <c:v>Aug-20</c:v>
                </c:pt>
                <c:pt idx="47">
                  <c:v>Sep-20</c:v>
                </c:pt>
                <c:pt idx="48">
                  <c:v>Oct-20</c:v>
                </c:pt>
                <c:pt idx="49">
                  <c:v>Nov-20</c:v>
                </c:pt>
                <c:pt idx="50">
                  <c:v>Dec-20</c:v>
                </c:pt>
                <c:pt idx="51">
                  <c:v>Jan-21</c:v>
                </c:pt>
                <c:pt idx="52">
                  <c:v>Feb-21</c:v>
                </c:pt>
                <c:pt idx="53">
                  <c:v>Mar-21</c:v>
                </c:pt>
                <c:pt idx="54">
                  <c:v>Apr-21</c:v>
                </c:pt>
                <c:pt idx="55">
                  <c:v>May-21</c:v>
                </c:pt>
                <c:pt idx="56">
                  <c:v>Jun-21</c:v>
                </c:pt>
                <c:pt idx="57">
                  <c:v>Jul-21</c:v>
                </c:pt>
                <c:pt idx="58">
                  <c:v>Aug-21</c:v>
                </c:pt>
                <c:pt idx="59">
                  <c:v>Sep-21</c:v>
                </c:pt>
                <c:pt idx="60">
                  <c:v>Oct-21</c:v>
                </c:pt>
                <c:pt idx="61">
                  <c:v>Nov-21</c:v>
                </c:pt>
                <c:pt idx="62">
                  <c:v>Dec-21</c:v>
                </c:pt>
                <c:pt idx="63">
                  <c:v>Jan-22</c:v>
                </c:pt>
                <c:pt idx="64">
                  <c:v>Feb-22</c:v>
                </c:pt>
                <c:pt idx="65">
                  <c:v>Mar-22</c:v>
                </c:pt>
                <c:pt idx="66">
                  <c:v>Apr-22</c:v>
                </c:pt>
                <c:pt idx="67">
                  <c:v>May-22</c:v>
                </c:pt>
                <c:pt idx="68">
                  <c:v>Jun-22</c:v>
                </c:pt>
                <c:pt idx="69">
                  <c:v>Jul-22</c:v>
                </c:pt>
                <c:pt idx="70">
                  <c:v>Aug-22</c:v>
                </c:pt>
                <c:pt idx="71">
                  <c:v>Sep-22</c:v>
                </c:pt>
                <c:pt idx="72">
                  <c:v>Oct-22</c:v>
                </c:pt>
                <c:pt idx="73">
                  <c:v>Nov-22</c:v>
                </c:pt>
              </c:strCache>
            </c:strRef>
          </c:cat>
          <c:val>
            <c:numRef>
              <c:f>Sheet1!$B$2:$B$75</c:f>
              <c:numCache>
                <c:formatCode>0.0</c:formatCode>
                <c:ptCount val="74"/>
                <c:pt idx="0">
                  <c:v>66.26564003849856</c:v>
                </c:pt>
                <c:pt idx="1">
                  <c:v>66.26564003849856</c:v>
                </c:pt>
                <c:pt idx="2">
                  <c:v>62.292099792099798</c:v>
                </c:pt>
                <c:pt idx="3">
                  <c:v>62.292099792099798</c:v>
                </c:pt>
                <c:pt idx="4">
                  <c:v>62.962962962962962</c:v>
                </c:pt>
                <c:pt idx="5">
                  <c:v>62.962962962962962</c:v>
                </c:pt>
                <c:pt idx="6">
                  <c:v>63.208409506398546</c:v>
                </c:pt>
                <c:pt idx="7">
                  <c:v>63.208409506398546</c:v>
                </c:pt>
                <c:pt idx="8">
                  <c:v>68.217054263565885</c:v>
                </c:pt>
                <c:pt idx="9">
                  <c:v>68.217054263565885</c:v>
                </c:pt>
                <c:pt idx="10">
                  <c:v>67.321116928446784</c:v>
                </c:pt>
                <c:pt idx="11">
                  <c:v>67.321116928446784</c:v>
                </c:pt>
                <c:pt idx="12">
                  <c:v>69.42909760589319</c:v>
                </c:pt>
                <c:pt idx="13">
                  <c:v>69.42909760589319</c:v>
                </c:pt>
                <c:pt idx="14">
                  <c:v>67</c:v>
                </c:pt>
                <c:pt idx="15">
                  <c:v>67</c:v>
                </c:pt>
                <c:pt idx="16">
                  <c:v>65.05167958656331</c:v>
                </c:pt>
                <c:pt idx="17">
                  <c:v>65.05167958656331</c:v>
                </c:pt>
                <c:pt idx="18">
                  <c:v>59.7</c:v>
                </c:pt>
                <c:pt idx="19">
                  <c:v>59.7</c:v>
                </c:pt>
                <c:pt idx="20">
                  <c:v>66.400000000000006</c:v>
                </c:pt>
                <c:pt idx="21">
                  <c:v>66.400000000000006</c:v>
                </c:pt>
                <c:pt idx="22">
                  <c:v>67.099999999999994</c:v>
                </c:pt>
                <c:pt idx="23">
                  <c:v>67.099999999999994</c:v>
                </c:pt>
                <c:pt idx="24">
                  <c:v>72.2</c:v>
                </c:pt>
                <c:pt idx="25">
                  <c:v>72.599999999999994</c:v>
                </c:pt>
                <c:pt idx="26">
                  <c:v>68.599999999999994</c:v>
                </c:pt>
                <c:pt idx="27">
                  <c:v>67.2</c:v>
                </c:pt>
                <c:pt idx="28">
                  <c:v>68.400000000000006</c:v>
                </c:pt>
                <c:pt idx="29">
                  <c:v>69.400000000000006</c:v>
                </c:pt>
                <c:pt idx="30">
                  <c:v>69.599999999999994</c:v>
                </c:pt>
                <c:pt idx="31">
                  <c:v>68.400000000000006</c:v>
                </c:pt>
                <c:pt idx="32">
                  <c:v>70</c:v>
                </c:pt>
                <c:pt idx="33">
                  <c:v>65.3</c:v>
                </c:pt>
                <c:pt idx="34">
                  <c:v>64.8</c:v>
                </c:pt>
                <c:pt idx="35">
                  <c:v>63.9</c:v>
                </c:pt>
                <c:pt idx="36">
                  <c:v>62.4</c:v>
                </c:pt>
                <c:pt idx="37">
                  <c:v>63.8</c:v>
                </c:pt>
                <c:pt idx="38">
                  <c:v>69.5</c:v>
                </c:pt>
                <c:pt idx="39">
                  <c:v>68.80952380952381</c:v>
                </c:pt>
                <c:pt idx="40">
                  <c:v>68.34</c:v>
                </c:pt>
                <c:pt idx="41">
                  <c:v>38.1</c:v>
                </c:pt>
                <c:pt idx="42">
                  <c:v>41.064981949458485</c:v>
                </c:pt>
                <c:pt idx="43">
                  <c:v>44.886363636363633</c:v>
                </c:pt>
                <c:pt idx="44">
                  <c:v>51.082251082251084</c:v>
                </c:pt>
                <c:pt idx="45">
                  <c:v>47.232472324723247</c:v>
                </c:pt>
                <c:pt idx="46">
                  <c:v>52.983539094650197</c:v>
                </c:pt>
                <c:pt idx="47">
                  <c:v>51.341463414634148</c:v>
                </c:pt>
                <c:pt idx="48">
                  <c:v>52.66990291262136</c:v>
                </c:pt>
                <c:pt idx="49">
                  <c:v>49.436936936936938</c:v>
                </c:pt>
                <c:pt idx="50">
                  <c:v>56.56565656565656</c:v>
                </c:pt>
                <c:pt idx="51">
                  <c:v>58.407079646017699</c:v>
                </c:pt>
                <c:pt idx="52">
                  <c:v>64.766081871345023</c:v>
                </c:pt>
                <c:pt idx="53">
                  <c:v>65.8</c:v>
                </c:pt>
                <c:pt idx="54">
                  <c:v>63.907849829351534</c:v>
                </c:pt>
                <c:pt idx="55">
                  <c:v>64.225941422594147</c:v>
                </c:pt>
                <c:pt idx="56">
                  <c:v>65.67307692307692</c:v>
                </c:pt>
                <c:pt idx="57">
                  <c:v>63.100436681222703</c:v>
                </c:pt>
                <c:pt idx="58">
                  <c:v>61.3</c:v>
                </c:pt>
                <c:pt idx="59">
                  <c:v>60.7</c:v>
                </c:pt>
                <c:pt idx="60">
                  <c:v>59.7</c:v>
                </c:pt>
                <c:pt idx="61">
                  <c:v>65.2</c:v>
                </c:pt>
                <c:pt idx="62">
                  <c:v>66.3</c:v>
                </c:pt>
                <c:pt idx="63">
                  <c:v>66.225961538461547</c:v>
                </c:pt>
                <c:pt idx="64">
                  <c:v>66.770186335403722</c:v>
                </c:pt>
                <c:pt idx="65">
                  <c:v>65.024630541871915</c:v>
                </c:pt>
                <c:pt idx="66">
                  <c:v>63.131313131313128</c:v>
                </c:pt>
                <c:pt idx="67">
                  <c:v>60.9</c:v>
                </c:pt>
                <c:pt idx="68">
                  <c:v>58.3</c:v>
                </c:pt>
                <c:pt idx="69">
                  <c:v>55.248618784530393</c:v>
                </c:pt>
                <c:pt idx="70">
                  <c:v>55.913978494623649</c:v>
                </c:pt>
                <c:pt idx="71">
                  <c:v>55.066079295154182</c:v>
                </c:pt>
                <c:pt idx="72">
                  <c:v>57.248520710059168</c:v>
                </c:pt>
                <c:pt idx="73">
                  <c:v>56.756756756756758</c:v>
                </c:pt>
              </c:numCache>
            </c:numRef>
          </c:val>
          <c:smooth val="0"/>
          <c:extLst>
            <c:ext xmlns:c16="http://schemas.microsoft.com/office/drawing/2014/chart" uri="{C3380CC4-5D6E-409C-BE32-E72D297353CC}">
              <c16:uniqueId val="{00000000-CE04-2340-9708-1A64A8C13630}"/>
            </c:ext>
          </c:extLst>
        </c:ser>
        <c:ser>
          <c:idx val="1"/>
          <c:order val="1"/>
          <c:tx>
            <c:strRef>
              <c:f>Sheet1!$C$1</c:f>
              <c:strCache>
                <c:ptCount val="1"/>
                <c:pt idx="0">
                  <c:v>CCI Profit Margins</c:v>
                </c:pt>
              </c:strCache>
            </c:strRef>
          </c:tx>
          <c:spPr>
            <a:ln w="31750" cap="rnd">
              <a:solidFill>
                <a:srgbClr val="00B050"/>
              </a:solidFill>
              <a:round/>
            </a:ln>
            <a:effectLst/>
          </c:spPr>
          <c:marker>
            <c:symbol val="none"/>
          </c:marker>
          <c:cat>
            <c:strRef>
              <c:f>Sheet1!$A$2:$A$75</c:f>
              <c:strCache>
                <c:ptCount val="74"/>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pt idx="25">
                  <c:v>Q3 2018</c:v>
                </c:pt>
                <c:pt idx="26">
                  <c:v>Q4 2018</c:v>
                </c:pt>
                <c:pt idx="27">
                  <c:v>Jan-19</c:v>
                </c:pt>
                <c:pt idx="28">
                  <c:v>Feb-19</c:v>
                </c:pt>
                <c:pt idx="29">
                  <c:v>Mar-19</c:v>
                </c:pt>
                <c:pt idx="30">
                  <c:v>Apr-19</c:v>
                </c:pt>
                <c:pt idx="31">
                  <c:v>May-19</c:v>
                </c:pt>
                <c:pt idx="32">
                  <c:v>Jun-19</c:v>
                </c:pt>
                <c:pt idx="33">
                  <c:v>Jul-19</c:v>
                </c:pt>
                <c:pt idx="34">
                  <c:v>Aug-19</c:v>
                </c:pt>
                <c:pt idx="35">
                  <c:v>Sep-19</c:v>
                </c:pt>
                <c:pt idx="36">
                  <c:v>Oct-19</c:v>
                </c:pt>
                <c:pt idx="37">
                  <c:v>Nov-19</c:v>
                </c:pt>
                <c:pt idx="38">
                  <c:v>Dec-19</c:v>
                </c:pt>
                <c:pt idx="39">
                  <c:v>Jan-20</c:v>
                </c:pt>
                <c:pt idx="40">
                  <c:v>Feb-20</c:v>
                </c:pt>
                <c:pt idx="41">
                  <c:v>Mar-20</c:v>
                </c:pt>
                <c:pt idx="42">
                  <c:v>Apr-20</c:v>
                </c:pt>
                <c:pt idx="43">
                  <c:v>May-20</c:v>
                </c:pt>
                <c:pt idx="44">
                  <c:v>Jun-20</c:v>
                </c:pt>
                <c:pt idx="45">
                  <c:v>Jul-20</c:v>
                </c:pt>
                <c:pt idx="46">
                  <c:v>Aug-20</c:v>
                </c:pt>
                <c:pt idx="47">
                  <c:v>Sep-20</c:v>
                </c:pt>
                <c:pt idx="48">
                  <c:v>Oct-20</c:v>
                </c:pt>
                <c:pt idx="49">
                  <c:v>Nov-20</c:v>
                </c:pt>
                <c:pt idx="50">
                  <c:v>Dec-20</c:v>
                </c:pt>
                <c:pt idx="51">
                  <c:v>Jan-21</c:v>
                </c:pt>
                <c:pt idx="52">
                  <c:v>Feb-21</c:v>
                </c:pt>
                <c:pt idx="53">
                  <c:v>Mar-21</c:v>
                </c:pt>
                <c:pt idx="54">
                  <c:v>Apr-21</c:v>
                </c:pt>
                <c:pt idx="55">
                  <c:v>May-21</c:v>
                </c:pt>
                <c:pt idx="56">
                  <c:v>Jun-21</c:v>
                </c:pt>
                <c:pt idx="57">
                  <c:v>Jul-21</c:v>
                </c:pt>
                <c:pt idx="58">
                  <c:v>Aug-21</c:v>
                </c:pt>
                <c:pt idx="59">
                  <c:v>Sep-21</c:v>
                </c:pt>
                <c:pt idx="60">
                  <c:v>Oct-21</c:v>
                </c:pt>
                <c:pt idx="61">
                  <c:v>Nov-21</c:v>
                </c:pt>
                <c:pt idx="62">
                  <c:v>Dec-21</c:v>
                </c:pt>
                <c:pt idx="63">
                  <c:v>Jan-22</c:v>
                </c:pt>
                <c:pt idx="64">
                  <c:v>Feb-22</c:v>
                </c:pt>
                <c:pt idx="65">
                  <c:v>Mar-22</c:v>
                </c:pt>
                <c:pt idx="66">
                  <c:v>Apr-22</c:v>
                </c:pt>
                <c:pt idx="67">
                  <c:v>May-22</c:v>
                </c:pt>
                <c:pt idx="68">
                  <c:v>Jun-22</c:v>
                </c:pt>
                <c:pt idx="69">
                  <c:v>Jul-22</c:v>
                </c:pt>
                <c:pt idx="70">
                  <c:v>Aug-22</c:v>
                </c:pt>
                <c:pt idx="71">
                  <c:v>Sep-22</c:v>
                </c:pt>
                <c:pt idx="72">
                  <c:v>Oct-22</c:v>
                </c:pt>
                <c:pt idx="73">
                  <c:v>Nov-22</c:v>
                </c:pt>
              </c:strCache>
            </c:strRef>
          </c:cat>
          <c:val>
            <c:numRef>
              <c:f>Sheet1!$C$2:$C$75</c:f>
              <c:numCache>
                <c:formatCode>0.0</c:formatCode>
                <c:ptCount val="74"/>
                <c:pt idx="0">
                  <c:v>56.321839080459803</c:v>
                </c:pt>
                <c:pt idx="1">
                  <c:v>56.321839080459803</c:v>
                </c:pt>
                <c:pt idx="2">
                  <c:v>55.865603644646903</c:v>
                </c:pt>
                <c:pt idx="3">
                  <c:v>55.865603644646903</c:v>
                </c:pt>
                <c:pt idx="4">
                  <c:v>55.272633744855973</c:v>
                </c:pt>
                <c:pt idx="5">
                  <c:v>55.272633744855973</c:v>
                </c:pt>
                <c:pt idx="6">
                  <c:v>57.495429616087748</c:v>
                </c:pt>
                <c:pt idx="7">
                  <c:v>57.495429616087748</c:v>
                </c:pt>
                <c:pt idx="8">
                  <c:v>60.310077519379846</c:v>
                </c:pt>
                <c:pt idx="9">
                  <c:v>60.310077519379846</c:v>
                </c:pt>
                <c:pt idx="10">
                  <c:v>61.038394415357764</c:v>
                </c:pt>
                <c:pt idx="11">
                  <c:v>61.038394415357764</c:v>
                </c:pt>
                <c:pt idx="12">
                  <c:v>62.93738489871086</c:v>
                </c:pt>
                <c:pt idx="13">
                  <c:v>62.93738489871086</c:v>
                </c:pt>
                <c:pt idx="14">
                  <c:v>62.8</c:v>
                </c:pt>
                <c:pt idx="15">
                  <c:v>62.8</c:v>
                </c:pt>
                <c:pt idx="16">
                  <c:v>61.111111111111114</c:v>
                </c:pt>
                <c:pt idx="17">
                  <c:v>61.111111111111114</c:v>
                </c:pt>
                <c:pt idx="18">
                  <c:v>56</c:v>
                </c:pt>
                <c:pt idx="19">
                  <c:v>56</c:v>
                </c:pt>
                <c:pt idx="20">
                  <c:v>62.4</c:v>
                </c:pt>
                <c:pt idx="21">
                  <c:v>62.4</c:v>
                </c:pt>
                <c:pt idx="22">
                  <c:v>60.7</c:v>
                </c:pt>
                <c:pt idx="23">
                  <c:v>60.7</c:v>
                </c:pt>
                <c:pt idx="24">
                  <c:v>63.4</c:v>
                </c:pt>
                <c:pt idx="25">
                  <c:v>64.5</c:v>
                </c:pt>
                <c:pt idx="26">
                  <c:v>63.6</c:v>
                </c:pt>
                <c:pt idx="27">
                  <c:v>60.6</c:v>
                </c:pt>
                <c:pt idx="28">
                  <c:v>60.5</c:v>
                </c:pt>
                <c:pt idx="29">
                  <c:v>63.3</c:v>
                </c:pt>
                <c:pt idx="30">
                  <c:v>61.8</c:v>
                </c:pt>
                <c:pt idx="31">
                  <c:v>63</c:v>
                </c:pt>
                <c:pt idx="32">
                  <c:v>62.8</c:v>
                </c:pt>
                <c:pt idx="33">
                  <c:v>61.3</c:v>
                </c:pt>
                <c:pt idx="34">
                  <c:v>60</c:v>
                </c:pt>
                <c:pt idx="35">
                  <c:v>60.8</c:v>
                </c:pt>
                <c:pt idx="36">
                  <c:v>58.5</c:v>
                </c:pt>
                <c:pt idx="37">
                  <c:v>58.8</c:v>
                </c:pt>
                <c:pt idx="38">
                  <c:v>61.3</c:v>
                </c:pt>
                <c:pt idx="39">
                  <c:v>60</c:v>
                </c:pt>
                <c:pt idx="40">
                  <c:v>61.9</c:v>
                </c:pt>
                <c:pt idx="41">
                  <c:v>36.6</c:v>
                </c:pt>
                <c:pt idx="42">
                  <c:v>39.801444043321297</c:v>
                </c:pt>
                <c:pt idx="43">
                  <c:v>41.704545454545453</c:v>
                </c:pt>
                <c:pt idx="44">
                  <c:v>46.969696969696969</c:v>
                </c:pt>
                <c:pt idx="45">
                  <c:v>42.712177121771219</c:v>
                </c:pt>
                <c:pt idx="46">
                  <c:v>47.839506172839506</c:v>
                </c:pt>
                <c:pt idx="47">
                  <c:v>44.024390243902438</c:v>
                </c:pt>
                <c:pt idx="48">
                  <c:v>47.087378640776699</c:v>
                </c:pt>
                <c:pt idx="49">
                  <c:v>43.355855855855857</c:v>
                </c:pt>
                <c:pt idx="50">
                  <c:v>48.611111111111107</c:v>
                </c:pt>
                <c:pt idx="51">
                  <c:v>47.455752212389378</c:v>
                </c:pt>
                <c:pt idx="52">
                  <c:v>51.169590643274852</c:v>
                </c:pt>
                <c:pt idx="53">
                  <c:v>53.7</c:v>
                </c:pt>
                <c:pt idx="54">
                  <c:v>53.412969283276446</c:v>
                </c:pt>
                <c:pt idx="55">
                  <c:v>53.24267782426778</c:v>
                </c:pt>
                <c:pt idx="56">
                  <c:v>56.25</c:v>
                </c:pt>
                <c:pt idx="57">
                  <c:v>54.039301310043662</c:v>
                </c:pt>
                <c:pt idx="58">
                  <c:v>52.2</c:v>
                </c:pt>
                <c:pt idx="59">
                  <c:v>51.6</c:v>
                </c:pt>
                <c:pt idx="60">
                  <c:v>48.9</c:v>
                </c:pt>
                <c:pt idx="61">
                  <c:v>50.9</c:v>
                </c:pt>
                <c:pt idx="62">
                  <c:v>57.4</c:v>
                </c:pt>
                <c:pt idx="63">
                  <c:v>56.85096153846154</c:v>
                </c:pt>
                <c:pt idx="64">
                  <c:v>56.211180124223603</c:v>
                </c:pt>
                <c:pt idx="65">
                  <c:v>50.246305418719217</c:v>
                </c:pt>
                <c:pt idx="66">
                  <c:v>52.777777777777779</c:v>
                </c:pt>
                <c:pt idx="67">
                  <c:v>50</c:v>
                </c:pt>
                <c:pt idx="68">
                  <c:v>49.4</c:v>
                </c:pt>
                <c:pt idx="69">
                  <c:v>47.513812154696133</c:v>
                </c:pt>
                <c:pt idx="70">
                  <c:v>51.881720430107528</c:v>
                </c:pt>
                <c:pt idx="71">
                  <c:v>52.533039647577098</c:v>
                </c:pt>
                <c:pt idx="72">
                  <c:v>50.443786982248518</c:v>
                </c:pt>
                <c:pt idx="73">
                  <c:v>50.540540540540533</c:v>
                </c:pt>
              </c:numCache>
            </c:numRef>
          </c:val>
          <c:smooth val="0"/>
          <c:extLst>
            <c:ext xmlns:c16="http://schemas.microsoft.com/office/drawing/2014/chart" uri="{C3380CC4-5D6E-409C-BE32-E72D297353CC}">
              <c16:uniqueId val="{00000001-CE04-2340-9708-1A64A8C13630}"/>
            </c:ext>
          </c:extLst>
        </c:ser>
        <c:ser>
          <c:idx val="2"/>
          <c:order val="2"/>
          <c:tx>
            <c:strRef>
              <c:f>Sheet1!$D$1</c:f>
              <c:strCache>
                <c:ptCount val="1"/>
                <c:pt idx="0">
                  <c:v>CCI Staffing Levels</c:v>
                </c:pt>
              </c:strCache>
            </c:strRef>
          </c:tx>
          <c:spPr>
            <a:ln w="31750" cap="rnd">
              <a:solidFill>
                <a:srgbClr val="00B0F0"/>
              </a:solidFill>
              <a:round/>
            </a:ln>
            <a:effectLst/>
          </c:spPr>
          <c:marker>
            <c:symbol val="none"/>
          </c:marker>
          <c:cat>
            <c:strRef>
              <c:f>Sheet1!$A$2:$A$75</c:f>
              <c:strCache>
                <c:ptCount val="74"/>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pt idx="25">
                  <c:v>Q3 2018</c:v>
                </c:pt>
                <c:pt idx="26">
                  <c:v>Q4 2018</c:v>
                </c:pt>
                <c:pt idx="27">
                  <c:v>Jan-19</c:v>
                </c:pt>
                <c:pt idx="28">
                  <c:v>Feb-19</c:v>
                </c:pt>
                <c:pt idx="29">
                  <c:v>Mar-19</c:v>
                </c:pt>
                <c:pt idx="30">
                  <c:v>Apr-19</c:v>
                </c:pt>
                <c:pt idx="31">
                  <c:v>May-19</c:v>
                </c:pt>
                <c:pt idx="32">
                  <c:v>Jun-19</c:v>
                </c:pt>
                <c:pt idx="33">
                  <c:v>Jul-19</c:v>
                </c:pt>
                <c:pt idx="34">
                  <c:v>Aug-19</c:v>
                </c:pt>
                <c:pt idx="35">
                  <c:v>Sep-19</c:v>
                </c:pt>
                <c:pt idx="36">
                  <c:v>Oct-19</c:v>
                </c:pt>
                <c:pt idx="37">
                  <c:v>Nov-19</c:v>
                </c:pt>
                <c:pt idx="38">
                  <c:v>Dec-19</c:v>
                </c:pt>
                <c:pt idx="39">
                  <c:v>Jan-20</c:v>
                </c:pt>
                <c:pt idx="40">
                  <c:v>Feb-20</c:v>
                </c:pt>
                <c:pt idx="41">
                  <c:v>Mar-20</c:v>
                </c:pt>
                <c:pt idx="42">
                  <c:v>Apr-20</c:v>
                </c:pt>
                <c:pt idx="43">
                  <c:v>May-20</c:v>
                </c:pt>
                <c:pt idx="44">
                  <c:v>Jun-20</c:v>
                </c:pt>
                <c:pt idx="45">
                  <c:v>Jul-20</c:v>
                </c:pt>
                <c:pt idx="46">
                  <c:v>Aug-20</c:v>
                </c:pt>
                <c:pt idx="47">
                  <c:v>Sep-20</c:v>
                </c:pt>
                <c:pt idx="48">
                  <c:v>Oct-20</c:v>
                </c:pt>
                <c:pt idx="49">
                  <c:v>Nov-20</c:v>
                </c:pt>
                <c:pt idx="50">
                  <c:v>Dec-20</c:v>
                </c:pt>
                <c:pt idx="51">
                  <c:v>Jan-21</c:v>
                </c:pt>
                <c:pt idx="52">
                  <c:v>Feb-21</c:v>
                </c:pt>
                <c:pt idx="53">
                  <c:v>Mar-21</c:v>
                </c:pt>
                <c:pt idx="54">
                  <c:v>Apr-21</c:v>
                </c:pt>
                <c:pt idx="55">
                  <c:v>May-21</c:v>
                </c:pt>
                <c:pt idx="56">
                  <c:v>Jun-21</c:v>
                </c:pt>
                <c:pt idx="57">
                  <c:v>Jul-21</c:v>
                </c:pt>
                <c:pt idx="58">
                  <c:v>Aug-21</c:v>
                </c:pt>
                <c:pt idx="59">
                  <c:v>Sep-21</c:v>
                </c:pt>
                <c:pt idx="60">
                  <c:v>Oct-21</c:v>
                </c:pt>
                <c:pt idx="61">
                  <c:v>Nov-21</c:v>
                </c:pt>
                <c:pt idx="62">
                  <c:v>Dec-21</c:v>
                </c:pt>
                <c:pt idx="63">
                  <c:v>Jan-22</c:v>
                </c:pt>
                <c:pt idx="64">
                  <c:v>Feb-22</c:v>
                </c:pt>
                <c:pt idx="65">
                  <c:v>Mar-22</c:v>
                </c:pt>
                <c:pt idx="66">
                  <c:v>Apr-22</c:v>
                </c:pt>
                <c:pt idx="67">
                  <c:v>May-22</c:v>
                </c:pt>
                <c:pt idx="68">
                  <c:v>Jun-22</c:v>
                </c:pt>
                <c:pt idx="69">
                  <c:v>Jul-22</c:v>
                </c:pt>
                <c:pt idx="70">
                  <c:v>Aug-22</c:v>
                </c:pt>
                <c:pt idx="71">
                  <c:v>Sep-22</c:v>
                </c:pt>
                <c:pt idx="72">
                  <c:v>Oct-22</c:v>
                </c:pt>
                <c:pt idx="73">
                  <c:v>Nov-22</c:v>
                </c:pt>
              </c:strCache>
            </c:strRef>
          </c:cat>
          <c:val>
            <c:numRef>
              <c:f>Sheet1!$D$2:$D$75</c:f>
              <c:numCache>
                <c:formatCode>0.0</c:formatCode>
                <c:ptCount val="74"/>
                <c:pt idx="0">
                  <c:v>62.200684150513105</c:v>
                </c:pt>
                <c:pt idx="1">
                  <c:v>62.200684150513105</c:v>
                </c:pt>
                <c:pt idx="2">
                  <c:v>59.636363636363633</c:v>
                </c:pt>
                <c:pt idx="3">
                  <c:v>59.636363636363633</c:v>
                </c:pt>
                <c:pt idx="4">
                  <c:v>60.00514403292182</c:v>
                </c:pt>
                <c:pt idx="5">
                  <c:v>60.00514403292182</c:v>
                </c:pt>
                <c:pt idx="6">
                  <c:v>62.157221206581347</c:v>
                </c:pt>
                <c:pt idx="7">
                  <c:v>62.157221206581347</c:v>
                </c:pt>
                <c:pt idx="8">
                  <c:v>65</c:v>
                </c:pt>
                <c:pt idx="9">
                  <c:v>65</c:v>
                </c:pt>
                <c:pt idx="10">
                  <c:v>66.317626527050621</c:v>
                </c:pt>
                <c:pt idx="11">
                  <c:v>66.317626527050621</c:v>
                </c:pt>
                <c:pt idx="12">
                  <c:v>66.206261510128911</c:v>
                </c:pt>
                <c:pt idx="13">
                  <c:v>66.206261510128911</c:v>
                </c:pt>
                <c:pt idx="14">
                  <c:v>63.9</c:v>
                </c:pt>
                <c:pt idx="15">
                  <c:v>63.9</c:v>
                </c:pt>
                <c:pt idx="16">
                  <c:v>64.922480620155042</c:v>
                </c:pt>
                <c:pt idx="17">
                  <c:v>64.922480620155042</c:v>
                </c:pt>
                <c:pt idx="18">
                  <c:v>59.5</c:v>
                </c:pt>
                <c:pt idx="19">
                  <c:v>59.5</c:v>
                </c:pt>
                <c:pt idx="20">
                  <c:v>66.099999999999994</c:v>
                </c:pt>
                <c:pt idx="21">
                  <c:v>66.099999999999994</c:v>
                </c:pt>
                <c:pt idx="22">
                  <c:v>65.099999999999994</c:v>
                </c:pt>
                <c:pt idx="23">
                  <c:v>65.099999999999994</c:v>
                </c:pt>
                <c:pt idx="24">
                  <c:v>70.2</c:v>
                </c:pt>
                <c:pt idx="25">
                  <c:v>69.5</c:v>
                </c:pt>
                <c:pt idx="26">
                  <c:v>68.599999999999994</c:v>
                </c:pt>
                <c:pt idx="27">
                  <c:v>66.2</c:v>
                </c:pt>
                <c:pt idx="28">
                  <c:v>68.2</c:v>
                </c:pt>
                <c:pt idx="29">
                  <c:v>68.5</c:v>
                </c:pt>
                <c:pt idx="30">
                  <c:v>67.8</c:v>
                </c:pt>
                <c:pt idx="31">
                  <c:v>67.400000000000006</c:v>
                </c:pt>
                <c:pt idx="32">
                  <c:v>66.8</c:v>
                </c:pt>
                <c:pt idx="33">
                  <c:v>64.599999999999994</c:v>
                </c:pt>
                <c:pt idx="34">
                  <c:v>63.3</c:v>
                </c:pt>
                <c:pt idx="35">
                  <c:v>64</c:v>
                </c:pt>
                <c:pt idx="36">
                  <c:v>64.2</c:v>
                </c:pt>
                <c:pt idx="37">
                  <c:v>63.6</c:v>
                </c:pt>
                <c:pt idx="38">
                  <c:v>66.900000000000006</c:v>
                </c:pt>
                <c:pt idx="39">
                  <c:v>67.222222222222229</c:v>
                </c:pt>
                <c:pt idx="40">
                  <c:v>68.954999999999998</c:v>
                </c:pt>
                <c:pt idx="41">
                  <c:v>45.2</c:v>
                </c:pt>
                <c:pt idx="42">
                  <c:v>51.353790613718409</c:v>
                </c:pt>
                <c:pt idx="43">
                  <c:v>52.954545454545453</c:v>
                </c:pt>
                <c:pt idx="44">
                  <c:v>55.952380952380956</c:v>
                </c:pt>
                <c:pt idx="45">
                  <c:v>50.645756457564573</c:v>
                </c:pt>
                <c:pt idx="46">
                  <c:v>54.423868312757207</c:v>
                </c:pt>
                <c:pt idx="47">
                  <c:v>54.390243902439025</c:v>
                </c:pt>
                <c:pt idx="48">
                  <c:v>56.553398058252426</c:v>
                </c:pt>
                <c:pt idx="49">
                  <c:v>53.828828828828833</c:v>
                </c:pt>
                <c:pt idx="50">
                  <c:v>56.313131313131315</c:v>
                </c:pt>
                <c:pt idx="51">
                  <c:v>58.075221238938056</c:v>
                </c:pt>
                <c:pt idx="52">
                  <c:v>61.403508771929829</c:v>
                </c:pt>
                <c:pt idx="53">
                  <c:v>63.7</c:v>
                </c:pt>
                <c:pt idx="54">
                  <c:v>63.993174061433443</c:v>
                </c:pt>
                <c:pt idx="55">
                  <c:v>62.866108786610873</c:v>
                </c:pt>
                <c:pt idx="56">
                  <c:v>63.46153846153846</c:v>
                </c:pt>
                <c:pt idx="57">
                  <c:v>62.227074235807855</c:v>
                </c:pt>
                <c:pt idx="58">
                  <c:v>60.1</c:v>
                </c:pt>
                <c:pt idx="59">
                  <c:v>58.9</c:v>
                </c:pt>
                <c:pt idx="60">
                  <c:v>59.2</c:v>
                </c:pt>
                <c:pt idx="61">
                  <c:v>62.5</c:v>
                </c:pt>
                <c:pt idx="62">
                  <c:v>64.599999999999994</c:v>
                </c:pt>
                <c:pt idx="63">
                  <c:v>63.942307692307686</c:v>
                </c:pt>
                <c:pt idx="64">
                  <c:v>66.304347826086953</c:v>
                </c:pt>
                <c:pt idx="65">
                  <c:v>66.13300492610837</c:v>
                </c:pt>
                <c:pt idx="66">
                  <c:v>64.898989898989896</c:v>
                </c:pt>
                <c:pt idx="67">
                  <c:v>62.8</c:v>
                </c:pt>
                <c:pt idx="68">
                  <c:v>59.6</c:v>
                </c:pt>
                <c:pt idx="69">
                  <c:v>57.458563535911601</c:v>
                </c:pt>
                <c:pt idx="70">
                  <c:v>59.005376344086024</c:v>
                </c:pt>
                <c:pt idx="71">
                  <c:v>59.801762114537446</c:v>
                </c:pt>
                <c:pt idx="72">
                  <c:v>58.875739644970416</c:v>
                </c:pt>
                <c:pt idx="73">
                  <c:v>62.972972972972975</c:v>
                </c:pt>
              </c:numCache>
            </c:numRef>
          </c:val>
          <c:smooth val="0"/>
          <c:extLst>
            <c:ext xmlns:c16="http://schemas.microsoft.com/office/drawing/2014/chart" uri="{C3380CC4-5D6E-409C-BE32-E72D297353CC}">
              <c16:uniqueId val="{00000002-CE04-2340-9708-1A64A8C13630}"/>
            </c:ext>
          </c:extLst>
        </c:ser>
        <c:ser>
          <c:idx val="3"/>
          <c:order val="3"/>
          <c:tx>
            <c:strRef>
              <c:f>Sheet1!$E$1</c:f>
              <c:strCache>
                <c:ptCount val="1"/>
                <c:pt idx="0">
                  <c:v>50</c:v>
                </c:pt>
              </c:strCache>
            </c:strRef>
          </c:tx>
          <c:spPr>
            <a:ln w="28575" cap="rnd">
              <a:solidFill>
                <a:schemeClr val="tx1"/>
              </a:solidFill>
              <a:round/>
            </a:ln>
            <a:effectLst/>
          </c:spPr>
          <c:marker>
            <c:symbol val="none"/>
          </c:marker>
          <c:cat>
            <c:strRef>
              <c:f>Sheet1!$A$2:$A$75</c:f>
              <c:strCache>
                <c:ptCount val="74"/>
                <c:pt idx="0">
                  <c:v>Q2 2012</c:v>
                </c:pt>
                <c:pt idx="1">
                  <c:v>Q3 2012</c:v>
                </c:pt>
                <c:pt idx="2">
                  <c:v>Q4 2012</c:v>
                </c:pt>
                <c:pt idx="3">
                  <c:v>Q1 2013</c:v>
                </c:pt>
                <c:pt idx="4">
                  <c:v>Q2 2013</c:v>
                </c:pt>
                <c:pt idx="5">
                  <c:v>Q3 2013</c:v>
                </c:pt>
                <c:pt idx="6">
                  <c:v>Q4 2013</c:v>
                </c:pt>
                <c:pt idx="7">
                  <c:v>Q1 2014</c:v>
                </c:pt>
                <c:pt idx="8">
                  <c:v>Q2 2014</c:v>
                </c:pt>
                <c:pt idx="9">
                  <c:v>Q3 2014</c:v>
                </c:pt>
                <c:pt idx="10">
                  <c:v>Q4 2014</c:v>
                </c:pt>
                <c:pt idx="11">
                  <c:v>Q1 2015</c:v>
                </c:pt>
                <c:pt idx="12">
                  <c:v>Q2 2015</c:v>
                </c:pt>
                <c:pt idx="13">
                  <c:v>Q3 2015</c:v>
                </c:pt>
                <c:pt idx="14">
                  <c:v>Q4 2015</c:v>
                </c:pt>
                <c:pt idx="15">
                  <c:v>Q1 2016</c:v>
                </c:pt>
                <c:pt idx="16">
                  <c:v>Q2 2016</c:v>
                </c:pt>
                <c:pt idx="17">
                  <c:v>Q3 2016</c:v>
                </c:pt>
                <c:pt idx="18">
                  <c:v>Q4 2016</c:v>
                </c:pt>
                <c:pt idx="19">
                  <c:v>Q1 2017</c:v>
                </c:pt>
                <c:pt idx="20">
                  <c:v>Q2 2017</c:v>
                </c:pt>
                <c:pt idx="21">
                  <c:v>Q3 2017</c:v>
                </c:pt>
                <c:pt idx="22">
                  <c:v>Q4 2017</c:v>
                </c:pt>
                <c:pt idx="23">
                  <c:v>Q1 2018</c:v>
                </c:pt>
                <c:pt idx="24">
                  <c:v>Q2 2018</c:v>
                </c:pt>
                <c:pt idx="25">
                  <c:v>Q3 2018</c:v>
                </c:pt>
                <c:pt idx="26">
                  <c:v>Q4 2018</c:v>
                </c:pt>
                <c:pt idx="27">
                  <c:v>Jan-19</c:v>
                </c:pt>
                <c:pt idx="28">
                  <c:v>Feb-19</c:v>
                </c:pt>
                <c:pt idx="29">
                  <c:v>Mar-19</c:v>
                </c:pt>
                <c:pt idx="30">
                  <c:v>Apr-19</c:v>
                </c:pt>
                <c:pt idx="31">
                  <c:v>May-19</c:v>
                </c:pt>
                <c:pt idx="32">
                  <c:v>Jun-19</c:v>
                </c:pt>
                <c:pt idx="33">
                  <c:v>Jul-19</c:v>
                </c:pt>
                <c:pt idx="34">
                  <c:v>Aug-19</c:v>
                </c:pt>
                <c:pt idx="35">
                  <c:v>Sep-19</c:v>
                </c:pt>
                <c:pt idx="36">
                  <c:v>Oct-19</c:v>
                </c:pt>
                <c:pt idx="37">
                  <c:v>Nov-19</c:v>
                </c:pt>
                <c:pt idx="38">
                  <c:v>Dec-19</c:v>
                </c:pt>
                <c:pt idx="39">
                  <c:v>Jan-20</c:v>
                </c:pt>
                <c:pt idx="40">
                  <c:v>Feb-20</c:v>
                </c:pt>
                <c:pt idx="41">
                  <c:v>Mar-20</c:v>
                </c:pt>
                <c:pt idx="42">
                  <c:v>Apr-20</c:v>
                </c:pt>
                <c:pt idx="43">
                  <c:v>May-20</c:v>
                </c:pt>
                <c:pt idx="44">
                  <c:v>Jun-20</c:v>
                </c:pt>
                <c:pt idx="45">
                  <c:v>Jul-20</c:v>
                </c:pt>
                <c:pt idx="46">
                  <c:v>Aug-20</c:v>
                </c:pt>
                <c:pt idx="47">
                  <c:v>Sep-20</c:v>
                </c:pt>
                <c:pt idx="48">
                  <c:v>Oct-20</c:v>
                </c:pt>
                <c:pt idx="49">
                  <c:v>Nov-20</c:v>
                </c:pt>
                <c:pt idx="50">
                  <c:v>Dec-20</c:v>
                </c:pt>
                <c:pt idx="51">
                  <c:v>Jan-21</c:v>
                </c:pt>
                <c:pt idx="52">
                  <c:v>Feb-21</c:v>
                </c:pt>
                <c:pt idx="53">
                  <c:v>Mar-21</c:v>
                </c:pt>
                <c:pt idx="54">
                  <c:v>Apr-21</c:v>
                </c:pt>
                <c:pt idx="55">
                  <c:v>May-21</c:v>
                </c:pt>
                <c:pt idx="56">
                  <c:v>Jun-21</c:v>
                </c:pt>
                <c:pt idx="57">
                  <c:v>Jul-21</c:v>
                </c:pt>
                <c:pt idx="58">
                  <c:v>Aug-21</c:v>
                </c:pt>
                <c:pt idx="59">
                  <c:v>Sep-21</c:v>
                </c:pt>
                <c:pt idx="60">
                  <c:v>Oct-21</c:v>
                </c:pt>
                <c:pt idx="61">
                  <c:v>Nov-21</c:v>
                </c:pt>
                <c:pt idx="62">
                  <c:v>Dec-21</c:v>
                </c:pt>
                <c:pt idx="63">
                  <c:v>Jan-22</c:v>
                </c:pt>
                <c:pt idx="64">
                  <c:v>Feb-22</c:v>
                </c:pt>
                <c:pt idx="65">
                  <c:v>Mar-22</c:v>
                </c:pt>
                <c:pt idx="66">
                  <c:v>Apr-22</c:v>
                </c:pt>
                <c:pt idx="67">
                  <c:v>May-22</c:v>
                </c:pt>
                <c:pt idx="68">
                  <c:v>Jun-22</c:v>
                </c:pt>
                <c:pt idx="69">
                  <c:v>Jul-22</c:v>
                </c:pt>
                <c:pt idx="70">
                  <c:v>Aug-22</c:v>
                </c:pt>
                <c:pt idx="71">
                  <c:v>Sep-22</c:v>
                </c:pt>
                <c:pt idx="72">
                  <c:v>Oct-22</c:v>
                </c:pt>
                <c:pt idx="73">
                  <c:v>Nov-22</c:v>
                </c:pt>
              </c:strCache>
            </c:strRef>
          </c:cat>
          <c:val>
            <c:numRef>
              <c:f>Sheet1!$E$2:$E$75</c:f>
              <c:numCache>
                <c:formatCode>0.0</c:formatCode>
                <c:ptCount val="74"/>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numCache>
            </c:numRef>
          </c:val>
          <c:smooth val="0"/>
          <c:extLst>
            <c:ext xmlns:c16="http://schemas.microsoft.com/office/drawing/2014/chart" uri="{C3380CC4-5D6E-409C-BE32-E72D297353CC}">
              <c16:uniqueId val="{00000003-CE04-2340-9708-1A64A8C13630}"/>
            </c:ext>
          </c:extLst>
        </c:ser>
        <c:dLbls>
          <c:showLegendKey val="0"/>
          <c:showVal val="0"/>
          <c:showCatName val="0"/>
          <c:showSerName val="0"/>
          <c:showPercent val="0"/>
          <c:showBubbleSize val="0"/>
        </c:dLbls>
        <c:smooth val="0"/>
        <c:axId val="1173486575"/>
        <c:axId val="1183044143"/>
      </c:lineChart>
      <c:catAx>
        <c:axId val="1173486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0"/>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183044143"/>
        <c:crosses val="autoZero"/>
        <c:auto val="1"/>
        <c:lblAlgn val="ctr"/>
        <c:lblOffset val="100"/>
        <c:tickLblSkip val="4"/>
        <c:noMultiLvlLbl val="0"/>
      </c:catAx>
      <c:valAx>
        <c:axId val="1183044143"/>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173486575"/>
        <c:crossesAt val="1"/>
        <c:crossBetween val="between"/>
      </c:valAx>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1564065855405E-2"/>
          <c:y val="8.7925000754216054E-2"/>
          <c:w val="0.87060085765794426"/>
          <c:h val="0.69975035448155187"/>
        </c:manualLayout>
      </c:layout>
      <c:lineChart>
        <c:grouping val="standard"/>
        <c:varyColors val="0"/>
        <c:ser>
          <c:idx val="0"/>
          <c:order val="0"/>
          <c:tx>
            <c:strRef>
              <c:f>Sheet1!$B$7</c:f>
              <c:strCache>
                <c:ptCount val="1"/>
                <c:pt idx="0">
                  <c:v>All Items</c:v>
                </c:pt>
              </c:strCache>
            </c:strRef>
          </c:tx>
          <c:spPr>
            <a:ln w="38100" cap="rnd">
              <a:solidFill>
                <a:srgbClr val="002060"/>
              </a:solidFill>
              <a:round/>
            </a:ln>
            <a:effectLst/>
          </c:spPr>
          <c:marker>
            <c:symbol val="none"/>
          </c:marker>
          <c:dPt>
            <c:idx val="226"/>
            <c:marker>
              <c:symbol val="none"/>
            </c:marker>
            <c:bubble3D val="0"/>
            <c:extLst>
              <c:ext xmlns:c16="http://schemas.microsoft.com/office/drawing/2014/chart" uri="{C3380CC4-5D6E-409C-BE32-E72D297353CC}">
                <c16:uniqueId val="{00000000-E4F2-4542-9656-3B7ED1994F0A}"/>
              </c:ext>
            </c:extLst>
          </c:dPt>
          <c:dPt>
            <c:idx val="227"/>
            <c:marker>
              <c:symbol val="none"/>
            </c:marker>
            <c:bubble3D val="0"/>
            <c:extLst>
              <c:ext xmlns:c16="http://schemas.microsoft.com/office/drawing/2014/chart" uri="{C3380CC4-5D6E-409C-BE32-E72D297353CC}">
                <c16:uniqueId val="{00000001-E4F2-4542-9656-3B7ED1994F0A}"/>
              </c:ext>
            </c:extLst>
          </c:dPt>
          <c:dLbls>
            <c:dLbl>
              <c:idx val="27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11-A942-811B-3911E466177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Georgia" panose="02040502050405020303" pitchFamily="18"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Sheet1!$A$8:$A$282</c:f>
              <c:numCache>
                <c:formatCode>mmm\-yy</c:formatCode>
                <c:ptCount val="275"/>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numCache>
            </c:numRef>
          </c:cat>
          <c:val>
            <c:numRef>
              <c:f>Sheet1!$B$8:$B$282</c:f>
              <c:numCache>
                <c:formatCode>0.0%</c:formatCode>
                <c:ptCount val="275"/>
                <c:pt idx="0">
                  <c:v>2.7388900000000001E-2</c:v>
                </c:pt>
                <c:pt idx="1">
                  <c:v>3.2218799999999999E-2</c:v>
                </c:pt>
                <c:pt idx="2">
                  <c:v>3.7575799999999999E-2</c:v>
                </c:pt>
                <c:pt idx="3">
                  <c:v>3.0685899999999999E-2</c:v>
                </c:pt>
                <c:pt idx="4">
                  <c:v>3.1889300000000002E-2</c:v>
                </c:pt>
                <c:pt idx="5">
                  <c:v>3.7304499999999997E-2</c:v>
                </c:pt>
                <c:pt idx="6">
                  <c:v>3.6592699999999999E-2</c:v>
                </c:pt>
                <c:pt idx="7">
                  <c:v>3.4111299999999997E-2</c:v>
                </c:pt>
                <c:pt idx="8">
                  <c:v>3.4544400000000003E-2</c:v>
                </c:pt>
                <c:pt idx="9">
                  <c:v>3.4482800000000001E-2</c:v>
                </c:pt>
                <c:pt idx="10">
                  <c:v>3.4462300000000001E-2</c:v>
                </c:pt>
                <c:pt idx="11">
                  <c:v>3.3868099999999998E-2</c:v>
                </c:pt>
                <c:pt idx="12">
                  <c:v>3.7322300000000003E-2</c:v>
                </c:pt>
                <c:pt idx="13">
                  <c:v>3.5335699999999998E-2</c:v>
                </c:pt>
                <c:pt idx="14">
                  <c:v>2.9205600000000002E-2</c:v>
                </c:pt>
                <c:pt idx="15">
                  <c:v>3.2691200000000004E-2</c:v>
                </c:pt>
                <c:pt idx="16">
                  <c:v>3.6151599999999999E-2</c:v>
                </c:pt>
                <c:pt idx="17">
                  <c:v>3.24826E-2</c:v>
                </c:pt>
                <c:pt idx="18">
                  <c:v>2.71991E-2</c:v>
                </c:pt>
                <c:pt idx="19">
                  <c:v>2.71991E-2</c:v>
                </c:pt>
                <c:pt idx="20">
                  <c:v>2.64824E-2</c:v>
                </c:pt>
                <c:pt idx="21">
                  <c:v>2.1264400000000003E-2</c:v>
                </c:pt>
                <c:pt idx="22">
                  <c:v>1.8954599999999999E-2</c:v>
                </c:pt>
                <c:pt idx="23">
                  <c:v>1.55172E-2</c:v>
                </c:pt>
                <c:pt idx="24">
                  <c:v>1.1422000000000002E-2</c:v>
                </c:pt>
                <c:pt idx="25">
                  <c:v>1.1376599999999999E-2</c:v>
                </c:pt>
                <c:pt idx="26">
                  <c:v>1.4756E-2</c:v>
                </c:pt>
                <c:pt idx="27">
                  <c:v>1.6393399999999999E-2</c:v>
                </c:pt>
                <c:pt idx="28">
                  <c:v>1.18177E-2</c:v>
                </c:pt>
                <c:pt idx="29">
                  <c:v>1.06742E-2</c:v>
                </c:pt>
                <c:pt idx="30">
                  <c:v>1.46479E-2</c:v>
                </c:pt>
                <c:pt idx="31">
                  <c:v>1.8028200000000001E-2</c:v>
                </c:pt>
                <c:pt idx="32">
                  <c:v>1.5143E-2</c:v>
                </c:pt>
                <c:pt idx="33">
                  <c:v>2.02589E-2</c:v>
                </c:pt>
                <c:pt idx="34">
                  <c:v>2.1984199999999999E-2</c:v>
                </c:pt>
                <c:pt idx="35">
                  <c:v>2.3769100000000001E-2</c:v>
                </c:pt>
                <c:pt idx="36">
                  <c:v>2.5974000000000001E-2</c:v>
                </c:pt>
                <c:pt idx="37">
                  <c:v>2.98088E-2</c:v>
                </c:pt>
                <c:pt idx="38">
                  <c:v>3.02013E-2</c:v>
                </c:pt>
                <c:pt idx="39">
                  <c:v>2.22469E-2</c:v>
                </c:pt>
                <c:pt idx="40">
                  <c:v>2.05784E-2</c:v>
                </c:pt>
                <c:pt idx="41">
                  <c:v>2.1122800000000001E-2</c:v>
                </c:pt>
                <c:pt idx="42">
                  <c:v>2.1099400000000001E-2</c:v>
                </c:pt>
                <c:pt idx="43">
                  <c:v>2.15827E-2</c:v>
                </c:pt>
                <c:pt idx="44">
                  <c:v>2.32044E-2</c:v>
                </c:pt>
                <c:pt idx="45">
                  <c:v>2.0408200000000001E-2</c:v>
                </c:pt>
                <c:pt idx="46">
                  <c:v>1.7650300000000001E-2</c:v>
                </c:pt>
                <c:pt idx="47">
                  <c:v>1.87949E-2</c:v>
                </c:pt>
                <c:pt idx="48">
                  <c:v>1.9262500000000002E-2</c:v>
                </c:pt>
                <c:pt idx="49">
                  <c:v>1.6930600000000001E-2</c:v>
                </c:pt>
                <c:pt idx="50">
                  <c:v>1.73724E-2</c:v>
                </c:pt>
                <c:pt idx="51">
                  <c:v>2.2850899999999997E-2</c:v>
                </c:pt>
                <c:pt idx="52">
                  <c:v>3.0517699999999998E-2</c:v>
                </c:pt>
                <c:pt idx="53">
                  <c:v>3.2661900000000001E-2</c:v>
                </c:pt>
                <c:pt idx="54">
                  <c:v>2.9907599999999999E-2</c:v>
                </c:pt>
                <c:pt idx="55">
                  <c:v>2.6543899999999999E-2</c:v>
                </c:pt>
                <c:pt idx="56">
                  <c:v>2.5377999999999998E-2</c:v>
                </c:pt>
                <c:pt idx="57">
                  <c:v>3.1891900000000001E-2</c:v>
                </c:pt>
                <c:pt idx="58">
                  <c:v>3.5230400000000002E-2</c:v>
                </c:pt>
                <c:pt idx="59">
                  <c:v>3.2555599999999997E-2</c:v>
                </c:pt>
                <c:pt idx="60">
                  <c:v>2.9697600000000001E-2</c:v>
                </c:pt>
                <c:pt idx="61">
                  <c:v>3.00752E-2</c:v>
                </c:pt>
                <c:pt idx="62">
                  <c:v>3.1483500000000005E-2</c:v>
                </c:pt>
                <c:pt idx="63">
                  <c:v>3.5106400000000003E-2</c:v>
                </c:pt>
                <c:pt idx="64">
                  <c:v>2.80275E-2</c:v>
                </c:pt>
                <c:pt idx="65">
                  <c:v>2.5303100000000002E-2</c:v>
                </c:pt>
                <c:pt idx="66">
                  <c:v>3.1678999999999999E-2</c:v>
                </c:pt>
                <c:pt idx="67">
                  <c:v>3.6411600000000002E-2</c:v>
                </c:pt>
                <c:pt idx="68">
                  <c:v>4.68668E-2</c:v>
                </c:pt>
                <c:pt idx="69">
                  <c:v>4.3478299999999998E-2</c:v>
                </c:pt>
                <c:pt idx="70">
                  <c:v>3.4554999999999995E-2</c:v>
                </c:pt>
                <c:pt idx="71">
                  <c:v>3.4156600000000002E-2</c:v>
                </c:pt>
                <c:pt idx="72">
                  <c:v>3.9853200000000005E-2</c:v>
                </c:pt>
                <c:pt idx="73">
                  <c:v>3.5975E-2</c:v>
                </c:pt>
                <c:pt idx="74">
                  <c:v>3.3626499999999997E-2</c:v>
                </c:pt>
                <c:pt idx="75">
                  <c:v>3.5457299999999997E-2</c:v>
                </c:pt>
                <c:pt idx="76">
                  <c:v>4.1666700000000001E-2</c:v>
                </c:pt>
                <c:pt idx="77">
                  <c:v>4.3187699999999996E-2</c:v>
                </c:pt>
                <c:pt idx="78">
                  <c:v>4.1453400000000001E-2</c:v>
                </c:pt>
                <c:pt idx="79">
                  <c:v>3.8187400000000003E-2</c:v>
                </c:pt>
                <c:pt idx="80">
                  <c:v>2.0623700000000002E-2</c:v>
                </c:pt>
                <c:pt idx="81">
                  <c:v>1.30522E-2</c:v>
                </c:pt>
                <c:pt idx="82">
                  <c:v>1.9736800000000002E-2</c:v>
                </c:pt>
                <c:pt idx="83">
                  <c:v>2.5406499999999999E-2</c:v>
                </c:pt>
                <c:pt idx="84">
                  <c:v>2.0756399999999998E-2</c:v>
                </c:pt>
                <c:pt idx="85">
                  <c:v>2.4152E-2</c:v>
                </c:pt>
                <c:pt idx="86">
                  <c:v>2.7787799999999998E-2</c:v>
                </c:pt>
                <c:pt idx="87">
                  <c:v>2.5736999999999999E-2</c:v>
                </c:pt>
                <c:pt idx="88">
                  <c:v>2.6908599999999998E-2</c:v>
                </c:pt>
                <c:pt idx="89">
                  <c:v>2.6870400000000003E-2</c:v>
                </c:pt>
                <c:pt idx="90">
                  <c:v>2.3582299999999997E-2</c:v>
                </c:pt>
                <c:pt idx="91">
                  <c:v>1.9700800000000001E-2</c:v>
                </c:pt>
                <c:pt idx="92">
                  <c:v>2.7550500000000002E-2</c:v>
                </c:pt>
                <c:pt idx="93">
                  <c:v>3.5361699999999996E-2</c:v>
                </c:pt>
                <c:pt idx="94">
                  <c:v>4.3061999999999996E-2</c:v>
                </c:pt>
                <c:pt idx="95">
                  <c:v>4.08127E-2</c:v>
                </c:pt>
                <c:pt idx="96">
                  <c:v>4.2802899999999998E-2</c:v>
                </c:pt>
                <c:pt idx="97">
                  <c:v>4.0265599999999999E-2</c:v>
                </c:pt>
                <c:pt idx="98">
                  <c:v>3.9814600000000006E-2</c:v>
                </c:pt>
                <c:pt idx="99">
                  <c:v>3.9368899999999998E-2</c:v>
                </c:pt>
                <c:pt idx="100">
                  <c:v>4.1755399999999998E-2</c:v>
                </c:pt>
                <c:pt idx="101">
                  <c:v>5.0217900000000003E-2</c:v>
                </c:pt>
                <c:pt idx="102">
                  <c:v>5.6001200000000001E-2</c:v>
                </c:pt>
                <c:pt idx="103">
                  <c:v>5.3718599999999998E-2</c:v>
                </c:pt>
                <c:pt idx="104">
                  <c:v>4.9369300000000005E-2</c:v>
                </c:pt>
                <c:pt idx="105">
                  <c:v>3.6551899999999998E-2</c:v>
                </c:pt>
                <c:pt idx="106">
                  <c:v>1.0695699999999999E-2</c:v>
                </c:pt>
                <c:pt idx="107">
                  <c:v>9.1410000000000005E-4</c:v>
                </c:pt>
                <c:pt idx="108">
                  <c:v>2.9849999999999999E-4</c:v>
                </c:pt>
                <c:pt idx="109">
                  <c:v>2.3619000000000001E-3</c:v>
                </c:pt>
                <c:pt idx="110">
                  <c:v>-3.8356000000000002E-3</c:v>
                </c:pt>
                <c:pt idx="111">
                  <c:v>-7.3689000000000003E-3</c:v>
                </c:pt>
                <c:pt idx="112">
                  <c:v>-1.2814399999999998E-2</c:v>
                </c:pt>
                <c:pt idx="113">
                  <c:v>-1.4267799999999999E-2</c:v>
                </c:pt>
                <c:pt idx="114">
                  <c:v>-2.09716E-2</c:v>
                </c:pt>
                <c:pt idx="115">
                  <c:v>-1.4843500000000001E-2</c:v>
                </c:pt>
                <c:pt idx="116">
                  <c:v>-1.2862100000000001E-2</c:v>
                </c:pt>
                <c:pt idx="117">
                  <c:v>-1.8285E-3</c:v>
                </c:pt>
                <c:pt idx="118">
                  <c:v>1.8383E-2</c:v>
                </c:pt>
                <c:pt idx="119">
                  <c:v>2.7213299999999999E-2</c:v>
                </c:pt>
                <c:pt idx="120">
                  <c:v>2.6257100000000002E-2</c:v>
                </c:pt>
                <c:pt idx="121">
                  <c:v>2.1433300000000002E-2</c:v>
                </c:pt>
                <c:pt idx="122">
                  <c:v>2.3139599999999996E-2</c:v>
                </c:pt>
                <c:pt idx="123">
                  <c:v>2.2364499999999999E-2</c:v>
                </c:pt>
                <c:pt idx="124">
                  <c:v>2.0209899999999999E-2</c:v>
                </c:pt>
                <c:pt idx="125">
                  <c:v>1.0533499999999999E-2</c:v>
                </c:pt>
                <c:pt idx="126">
                  <c:v>1.2351900000000001E-2</c:v>
                </c:pt>
                <c:pt idx="127">
                  <c:v>1.1480999999999998E-2</c:v>
                </c:pt>
                <c:pt idx="128">
                  <c:v>1.14368E-2</c:v>
                </c:pt>
                <c:pt idx="129">
                  <c:v>1.17219E-2</c:v>
                </c:pt>
                <c:pt idx="130">
                  <c:v>1.14316E-2</c:v>
                </c:pt>
                <c:pt idx="131">
                  <c:v>1.4957199999999999E-2</c:v>
                </c:pt>
                <c:pt idx="132">
                  <c:v>1.63185E-2</c:v>
                </c:pt>
                <c:pt idx="133">
                  <c:v>2.1075799999999999E-2</c:v>
                </c:pt>
                <c:pt idx="134">
                  <c:v>2.6816E-2</c:v>
                </c:pt>
                <c:pt idx="135">
                  <c:v>3.1636299999999999E-2</c:v>
                </c:pt>
                <c:pt idx="136">
                  <c:v>3.5686499999999996E-2</c:v>
                </c:pt>
                <c:pt idx="137">
                  <c:v>3.5588299999999996E-2</c:v>
                </c:pt>
                <c:pt idx="138">
                  <c:v>3.6287199999999999E-2</c:v>
                </c:pt>
                <c:pt idx="139">
                  <c:v>3.7712099999999998E-2</c:v>
                </c:pt>
                <c:pt idx="140">
                  <c:v>3.8683599999999999E-2</c:v>
                </c:pt>
                <c:pt idx="141">
                  <c:v>3.5251999999999999E-2</c:v>
                </c:pt>
                <c:pt idx="142">
                  <c:v>3.3943799999999996E-2</c:v>
                </c:pt>
                <c:pt idx="143">
                  <c:v>2.96242E-2</c:v>
                </c:pt>
                <c:pt idx="144">
                  <c:v>2.9252199999999999E-2</c:v>
                </c:pt>
                <c:pt idx="145">
                  <c:v>2.8711E-2</c:v>
                </c:pt>
                <c:pt idx="146">
                  <c:v>2.6514000000000003E-2</c:v>
                </c:pt>
                <c:pt idx="147">
                  <c:v>2.30274E-2</c:v>
                </c:pt>
                <c:pt idx="148">
                  <c:v>1.7042500000000002E-2</c:v>
                </c:pt>
                <c:pt idx="149">
                  <c:v>1.6639899999999999E-2</c:v>
                </c:pt>
                <c:pt idx="150">
                  <c:v>1.40845E-2</c:v>
                </c:pt>
                <c:pt idx="151">
                  <c:v>1.6923799999999999E-2</c:v>
                </c:pt>
                <c:pt idx="152">
                  <c:v>1.9912799999999998E-2</c:v>
                </c:pt>
                <c:pt idx="153">
                  <c:v>2.1623400000000001E-2</c:v>
                </c:pt>
                <c:pt idx="154">
                  <c:v>1.7641299999999999E-2</c:v>
                </c:pt>
                <c:pt idx="155">
                  <c:v>1.7410200000000001E-2</c:v>
                </c:pt>
                <c:pt idx="156">
                  <c:v>1.59486E-2</c:v>
                </c:pt>
                <c:pt idx="157">
                  <c:v>1.97792E-2</c:v>
                </c:pt>
                <c:pt idx="158">
                  <c:v>1.4739E-2</c:v>
                </c:pt>
                <c:pt idx="159">
                  <c:v>1.06309E-2</c:v>
                </c:pt>
                <c:pt idx="160">
                  <c:v>1.3619699999999998E-2</c:v>
                </c:pt>
                <c:pt idx="161">
                  <c:v>1.7544199999999999E-2</c:v>
                </c:pt>
                <c:pt idx="162">
                  <c:v>1.9606800000000001E-2</c:v>
                </c:pt>
                <c:pt idx="163">
                  <c:v>1.51837E-2</c:v>
                </c:pt>
                <c:pt idx="164">
                  <c:v>1.18493E-2</c:v>
                </c:pt>
                <c:pt idx="165">
                  <c:v>9.6360999999999999E-3</c:v>
                </c:pt>
                <c:pt idx="166">
                  <c:v>1.2370699999999998E-2</c:v>
                </c:pt>
                <c:pt idx="167">
                  <c:v>1.50174E-2</c:v>
                </c:pt>
                <c:pt idx="168">
                  <c:v>1.5789500000000001E-2</c:v>
                </c:pt>
                <c:pt idx="169">
                  <c:v>1.1263499999999999E-2</c:v>
                </c:pt>
                <c:pt idx="170">
                  <c:v>1.5122E-2</c:v>
                </c:pt>
                <c:pt idx="171">
                  <c:v>1.95286E-2</c:v>
                </c:pt>
                <c:pt idx="172">
                  <c:v>2.1271100000000001E-2</c:v>
                </c:pt>
                <c:pt idx="173">
                  <c:v>2.0723399999999999E-2</c:v>
                </c:pt>
                <c:pt idx="174">
                  <c:v>1.9923299999999998E-2</c:v>
                </c:pt>
                <c:pt idx="175">
                  <c:v>1.69961E-2</c:v>
                </c:pt>
                <c:pt idx="176">
                  <c:v>1.6579200000000002E-2</c:v>
                </c:pt>
                <c:pt idx="177">
                  <c:v>1.6643399999999999E-2</c:v>
                </c:pt>
                <c:pt idx="178">
                  <c:v>1.32236E-2</c:v>
                </c:pt>
                <c:pt idx="179">
                  <c:v>7.5649000000000003E-3</c:v>
                </c:pt>
                <c:pt idx="180">
                  <c:v>-8.9349999999999998E-4</c:v>
                </c:pt>
                <c:pt idx="181">
                  <c:v>-2.5129999999999998E-4</c:v>
                </c:pt>
                <c:pt idx="182">
                  <c:v>-7.3640000000000001E-4</c:v>
                </c:pt>
                <c:pt idx="183">
                  <c:v>-1.9951999999999999E-3</c:v>
                </c:pt>
                <c:pt idx="184">
                  <c:v>-3.993E-4</c:v>
                </c:pt>
                <c:pt idx="185">
                  <c:v>1.2377E-3</c:v>
                </c:pt>
                <c:pt idx="186">
                  <c:v>1.6957000000000001E-3</c:v>
                </c:pt>
                <c:pt idx="187">
                  <c:v>1.9507999999999999E-3</c:v>
                </c:pt>
                <c:pt idx="188">
                  <c:v>-3.613E-4</c:v>
                </c:pt>
                <c:pt idx="189">
                  <c:v>1.7057000000000001E-3</c:v>
                </c:pt>
                <c:pt idx="190">
                  <c:v>5.0179999999999999E-3</c:v>
                </c:pt>
                <c:pt idx="191">
                  <c:v>7.2951999999999991E-3</c:v>
                </c:pt>
                <c:pt idx="192">
                  <c:v>1.3730899999999999E-2</c:v>
                </c:pt>
                <c:pt idx="193">
                  <c:v>1.0178E-2</c:v>
                </c:pt>
                <c:pt idx="194">
                  <c:v>8.525399999999999E-3</c:v>
                </c:pt>
                <c:pt idx="195">
                  <c:v>1.12511E-2</c:v>
                </c:pt>
                <c:pt idx="196">
                  <c:v>1.0193199999999999E-2</c:v>
                </c:pt>
                <c:pt idx="197">
                  <c:v>9.9733000000000009E-3</c:v>
                </c:pt>
                <c:pt idx="198">
                  <c:v>8.2713999999999999E-3</c:v>
                </c:pt>
                <c:pt idx="199">
                  <c:v>1.06287E-2</c:v>
                </c:pt>
                <c:pt idx="200">
                  <c:v>1.4637800000000001E-2</c:v>
                </c:pt>
                <c:pt idx="201">
                  <c:v>1.63599E-2</c:v>
                </c:pt>
                <c:pt idx="202">
                  <c:v>1.69254E-2</c:v>
                </c:pt>
                <c:pt idx="203">
                  <c:v>2.0746199999999999E-2</c:v>
                </c:pt>
                <c:pt idx="204">
                  <c:v>2.5000399999999999E-2</c:v>
                </c:pt>
                <c:pt idx="205">
                  <c:v>2.73796E-2</c:v>
                </c:pt>
                <c:pt idx="206">
                  <c:v>2.38061E-2</c:v>
                </c:pt>
                <c:pt idx="207">
                  <c:v>2.19969E-2</c:v>
                </c:pt>
                <c:pt idx="208">
                  <c:v>1.8748799999999999E-2</c:v>
                </c:pt>
                <c:pt idx="209">
                  <c:v>1.6334899999999999E-2</c:v>
                </c:pt>
                <c:pt idx="210">
                  <c:v>1.7279800000000001E-2</c:v>
                </c:pt>
                <c:pt idx="211">
                  <c:v>1.9389699999999999E-2</c:v>
                </c:pt>
                <c:pt idx="212">
                  <c:v>2.2329599999999998E-2</c:v>
                </c:pt>
                <c:pt idx="213">
                  <c:v>2.04113E-2</c:v>
                </c:pt>
                <c:pt idx="214">
                  <c:v>2.2025800000000002E-2</c:v>
                </c:pt>
                <c:pt idx="215">
                  <c:v>2.10908E-2</c:v>
                </c:pt>
                <c:pt idx="216">
                  <c:v>2.0705100000000001E-2</c:v>
                </c:pt>
                <c:pt idx="217">
                  <c:v>2.2118000000000002E-2</c:v>
                </c:pt>
                <c:pt idx="218">
                  <c:v>2.3597100000000003E-2</c:v>
                </c:pt>
                <c:pt idx="219">
                  <c:v>2.4627400000000001E-2</c:v>
                </c:pt>
                <c:pt idx="220">
                  <c:v>2.8010100000000003E-2</c:v>
                </c:pt>
                <c:pt idx="221">
                  <c:v>2.8715500000000001E-2</c:v>
                </c:pt>
                <c:pt idx="222">
                  <c:v>2.9495200000000003E-2</c:v>
                </c:pt>
                <c:pt idx="223">
                  <c:v>2.69918E-2</c:v>
                </c:pt>
                <c:pt idx="224">
                  <c:v>2.27697E-2</c:v>
                </c:pt>
                <c:pt idx="225">
                  <c:v>2.5224700000000003E-2</c:v>
                </c:pt>
                <c:pt idx="226">
                  <c:v>2.1766000000000001E-2</c:v>
                </c:pt>
                <c:pt idx="227">
                  <c:v>1.91016E-2</c:v>
                </c:pt>
                <c:pt idx="228">
                  <c:v>1.5512399999999999E-2</c:v>
                </c:pt>
                <c:pt idx="229">
                  <c:v>1.52014E-2</c:v>
                </c:pt>
                <c:pt idx="230">
                  <c:v>1.8625199999999998E-2</c:v>
                </c:pt>
                <c:pt idx="231">
                  <c:v>1.99644E-2</c:v>
                </c:pt>
                <c:pt idx="232">
                  <c:v>1.7902299999999999E-2</c:v>
                </c:pt>
                <c:pt idx="233">
                  <c:v>1.6484800000000001E-2</c:v>
                </c:pt>
                <c:pt idx="234">
                  <c:v>1.8114600000000002E-2</c:v>
                </c:pt>
                <c:pt idx="235">
                  <c:v>1.7497799999999997E-2</c:v>
                </c:pt>
                <c:pt idx="236">
                  <c:v>1.7113E-2</c:v>
                </c:pt>
                <c:pt idx="237">
                  <c:v>1.7640400000000001E-2</c:v>
                </c:pt>
                <c:pt idx="238">
                  <c:v>2.0512800000000001E-2</c:v>
                </c:pt>
                <c:pt idx="239">
                  <c:v>2.2851300000000001E-2</c:v>
                </c:pt>
                <c:pt idx="240">
                  <c:v>2.4865700000000001E-2</c:v>
                </c:pt>
                <c:pt idx="241">
                  <c:v>2.33487E-2</c:v>
                </c:pt>
                <c:pt idx="242">
                  <c:v>1.53933E-2</c:v>
                </c:pt>
                <c:pt idx="243">
                  <c:v>3.2910000000000001E-3</c:v>
                </c:pt>
                <c:pt idx="244">
                  <c:v>1.1792999999999999E-3</c:v>
                </c:pt>
                <c:pt idx="245">
                  <c:v>6.4573E-3</c:v>
                </c:pt>
                <c:pt idx="246">
                  <c:v>9.8607999999999994E-3</c:v>
                </c:pt>
                <c:pt idx="247">
                  <c:v>1.3096500000000001E-2</c:v>
                </c:pt>
                <c:pt idx="248">
                  <c:v>1.3713200000000002E-2</c:v>
                </c:pt>
                <c:pt idx="249">
                  <c:v>1.18207E-2</c:v>
                </c:pt>
                <c:pt idx="250">
                  <c:v>1.17454E-2</c:v>
                </c:pt>
                <c:pt idx="251">
                  <c:v>1.36201E-2</c:v>
                </c:pt>
                <c:pt idx="252">
                  <c:v>1.39977E-2</c:v>
                </c:pt>
                <c:pt idx="253">
                  <c:v>1.6762200000000001E-2</c:v>
                </c:pt>
                <c:pt idx="254">
                  <c:v>2.6197599999999998E-2</c:v>
                </c:pt>
                <c:pt idx="255">
                  <c:v>4.1596900000000006E-2</c:v>
                </c:pt>
                <c:pt idx="256">
                  <c:v>4.9927099999999995E-2</c:v>
                </c:pt>
                <c:pt idx="257">
                  <c:v>5.3914499999999997E-2</c:v>
                </c:pt>
                <c:pt idx="258">
                  <c:v>5.3654799999999996E-2</c:v>
                </c:pt>
                <c:pt idx="259">
                  <c:v>5.2512699999999995E-2</c:v>
                </c:pt>
                <c:pt idx="260">
                  <c:v>5.39035E-2</c:v>
                </c:pt>
                <c:pt idx="261">
                  <c:v>6.2218700000000002E-2</c:v>
                </c:pt>
                <c:pt idx="262">
                  <c:v>6.8089999999999998E-2</c:v>
                </c:pt>
                <c:pt idx="263">
                  <c:v>7.036400000000001E-2</c:v>
                </c:pt>
                <c:pt idx="264">
                  <c:v>7.4798699999999996E-2</c:v>
                </c:pt>
                <c:pt idx="265">
                  <c:v>7.8710600000000006E-2</c:v>
                </c:pt>
                <c:pt idx="266">
                  <c:v>8.5424600000000003E-2</c:v>
                </c:pt>
                <c:pt idx="267">
                  <c:v>8.2586300000000001E-2</c:v>
                </c:pt>
                <c:pt idx="268">
                  <c:v>8.5815099999999991E-2</c:v>
                </c:pt>
                <c:pt idx="269">
                  <c:v>9.05976E-2</c:v>
                </c:pt>
                <c:pt idx="270">
                  <c:v>8.5248100000000007E-2</c:v>
                </c:pt>
                <c:pt idx="271">
                  <c:v>8.3000000000000004E-2</c:v>
                </c:pt>
                <c:pt idx="272">
                  <c:v>8.2016699999999998E-2</c:v>
                </c:pt>
                <c:pt idx="273">
                  <c:v>7.6999999999999999E-2</c:v>
                </c:pt>
                <c:pt idx="274">
                  <c:v>7.0999999999999994E-2</c:v>
                </c:pt>
              </c:numCache>
            </c:numRef>
          </c:val>
          <c:smooth val="0"/>
          <c:extLst>
            <c:ext xmlns:c16="http://schemas.microsoft.com/office/drawing/2014/chart" uri="{C3380CC4-5D6E-409C-BE32-E72D297353CC}">
              <c16:uniqueId val="{00000002-E4F2-4542-9656-3B7ED1994F0A}"/>
            </c:ext>
          </c:extLst>
        </c:ser>
        <c:ser>
          <c:idx val="1"/>
          <c:order val="1"/>
          <c:tx>
            <c:strRef>
              <c:f>Sheet1!$C$7</c:f>
              <c:strCache>
                <c:ptCount val="1"/>
                <c:pt idx="0">
                  <c:v>All Items Less Food &amp; Energy</c:v>
                </c:pt>
              </c:strCache>
            </c:strRef>
          </c:tx>
          <c:spPr>
            <a:ln w="38100" cap="rnd">
              <a:solidFill>
                <a:srgbClr val="00B0F0"/>
              </a:solidFill>
              <a:round/>
            </a:ln>
            <a:effectLst/>
          </c:spPr>
          <c:marker>
            <c:symbol val="none"/>
          </c:marker>
          <c:dLbls>
            <c:dLbl>
              <c:idx val="27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11-A942-811B-3911E466177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B0F0"/>
                    </a:solidFill>
                    <a:latin typeface="Georgia" panose="02040502050405020303" pitchFamily="18"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Sheet1!$A$8:$A$282</c:f>
              <c:numCache>
                <c:formatCode>mmm\-yy</c:formatCode>
                <c:ptCount val="275"/>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numCache>
            </c:numRef>
          </c:cat>
          <c:val>
            <c:numRef>
              <c:f>Sheet1!$C$8:$C$282</c:f>
              <c:numCache>
                <c:formatCode>0.0%</c:formatCode>
                <c:ptCount val="275"/>
                <c:pt idx="0">
                  <c:v>1.9965799999999999E-2</c:v>
                </c:pt>
                <c:pt idx="1">
                  <c:v>2.1627800000000003E-2</c:v>
                </c:pt>
                <c:pt idx="2">
                  <c:v>2.4404099999999998E-2</c:v>
                </c:pt>
                <c:pt idx="3">
                  <c:v>2.3189999999999999E-2</c:v>
                </c:pt>
                <c:pt idx="4">
                  <c:v>2.43488E-2</c:v>
                </c:pt>
                <c:pt idx="5">
                  <c:v>2.4915099999999999E-2</c:v>
                </c:pt>
                <c:pt idx="6">
                  <c:v>2.48728E-2</c:v>
                </c:pt>
                <c:pt idx="7">
                  <c:v>2.5974000000000001E-2</c:v>
                </c:pt>
                <c:pt idx="8">
                  <c:v>2.5886300000000001E-2</c:v>
                </c:pt>
                <c:pt idx="9">
                  <c:v>2.5238399999999998E-2</c:v>
                </c:pt>
                <c:pt idx="10">
                  <c:v>2.57848E-2</c:v>
                </c:pt>
                <c:pt idx="11">
                  <c:v>2.5813700000000002E-2</c:v>
                </c:pt>
                <c:pt idx="12">
                  <c:v>2.6286399999999998E-2</c:v>
                </c:pt>
                <c:pt idx="13">
                  <c:v>2.7298100000000002E-2</c:v>
                </c:pt>
                <c:pt idx="14">
                  <c:v>2.65928E-2</c:v>
                </c:pt>
                <c:pt idx="15">
                  <c:v>2.5981200000000003E-2</c:v>
                </c:pt>
                <c:pt idx="16">
                  <c:v>2.54284E-2</c:v>
                </c:pt>
                <c:pt idx="17">
                  <c:v>2.70718E-2</c:v>
                </c:pt>
                <c:pt idx="18">
                  <c:v>2.7027000000000002E-2</c:v>
                </c:pt>
                <c:pt idx="19">
                  <c:v>2.6967500000000002E-2</c:v>
                </c:pt>
                <c:pt idx="20">
                  <c:v>2.6330200000000002E-2</c:v>
                </c:pt>
                <c:pt idx="21">
                  <c:v>2.6258199999999999E-2</c:v>
                </c:pt>
                <c:pt idx="22">
                  <c:v>2.7868900000000002E-2</c:v>
                </c:pt>
                <c:pt idx="23">
                  <c:v>2.73523E-2</c:v>
                </c:pt>
                <c:pt idx="24">
                  <c:v>2.5613100000000003E-2</c:v>
                </c:pt>
                <c:pt idx="25">
                  <c:v>2.6030399999999999E-2</c:v>
                </c:pt>
                <c:pt idx="26">
                  <c:v>2.4284900000000002E-2</c:v>
                </c:pt>
                <c:pt idx="27">
                  <c:v>2.53233E-2</c:v>
                </c:pt>
                <c:pt idx="28">
                  <c:v>2.5336899999999999E-2</c:v>
                </c:pt>
                <c:pt idx="29">
                  <c:v>2.25928E-2</c:v>
                </c:pt>
                <c:pt idx="30">
                  <c:v>2.2019299999999999E-2</c:v>
                </c:pt>
                <c:pt idx="31">
                  <c:v>2.3579799999999998E-2</c:v>
                </c:pt>
                <c:pt idx="32">
                  <c:v>2.24479E-2</c:v>
                </c:pt>
                <c:pt idx="33">
                  <c:v>2.2388100000000001E-2</c:v>
                </c:pt>
                <c:pt idx="34">
                  <c:v>1.9670399999999998E-2</c:v>
                </c:pt>
                <c:pt idx="35">
                  <c:v>1.91693E-2</c:v>
                </c:pt>
                <c:pt idx="36">
                  <c:v>1.9128599999999999E-2</c:v>
                </c:pt>
                <c:pt idx="37">
                  <c:v>1.74419E-2</c:v>
                </c:pt>
                <c:pt idx="38">
                  <c:v>1.6859900000000001E-2</c:v>
                </c:pt>
                <c:pt idx="39">
                  <c:v>1.47136E-2</c:v>
                </c:pt>
                <c:pt idx="40">
                  <c:v>1.5772899999999999E-2</c:v>
                </c:pt>
                <c:pt idx="41">
                  <c:v>1.5255099999999999E-2</c:v>
                </c:pt>
                <c:pt idx="42">
                  <c:v>1.52391E-2</c:v>
                </c:pt>
                <c:pt idx="43">
                  <c:v>1.3089E-2</c:v>
                </c:pt>
                <c:pt idx="44">
                  <c:v>1.2022999999999999E-2</c:v>
                </c:pt>
                <c:pt idx="45">
                  <c:v>1.30344E-2</c:v>
                </c:pt>
                <c:pt idx="46">
                  <c:v>1.0948899999999999E-2</c:v>
                </c:pt>
                <c:pt idx="47">
                  <c:v>1.1494299999999999E-2</c:v>
                </c:pt>
                <c:pt idx="48">
                  <c:v>1.1470299999999999E-2</c:v>
                </c:pt>
                <c:pt idx="49">
                  <c:v>1.2467499999999999E-2</c:v>
                </c:pt>
                <c:pt idx="50">
                  <c:v>1.6062199999999999E-2</c:v>
                </c:pt>
                <c:pt idx="51">
                  <c:v>1.7607500000000002E-2</c:v>
                </c:pt>
                <c:pt idx="52">
                  <c:v>1.7080700000000001E-2</c:v>
                </c:pt>
                <c:pt idx="53">
                  <c:v>1.8652800000000001E-2</c:v>
                </c:pt>
                <c:pt idx="54">
                  <c:v>1.7598300000000001E-2</c:v>
                </c:pt>
                <c:pt idx="55">
                  <c:v>1.7054300000000001E-2</c:v>
                </c:pt>
                <c:pt idx="56">
                  <c:v>1.9628099999999999E-2</c:v>
                </c:pt>
                <c:pt idx="57">
                  <c:v>2.0072100000000002E-2</c:v>
                </c:pt>
                <c:pt idx="58">
                  <c:v>2.1660599999999999E-2</c:v>
                </c:pt>
                <c:pt idx="59">
                  <c:v>2.16942E-2</c:v>
                </c:pt>
                <c:pt idx="60">
                  <c:v>2.26804E-2</c:v>
                </c:pt>
                <c:pt idx="61">
                  <c:v>2.3601800000000003E-2</c:v>
                </c:pt>
                <c:pt idx="62">
                  <c:v>2.3457400000000003E-2</c:v>
                </c:pt>
                <c:pt idx="63">
                  <c:v>2.2391899999999999E-2</c:v>
                </c:pt>
                <c:pt idx="64">
                  <c:v>2.1883E-2</c:v>
                </c:pt>
                <c:pt idx="65">
                  <c:v>2.03459E-2</c:v>
                </c:pt>
                <c:pt idx="66">
                  <c:v>2.1363199999999999E-2</c:v>
                </c:pt>
                <c:pt idx="67">
                  <c:v>2.1341499999999999E-2</c:v>
                </c:pt>
                <c:pt idx="68">
                  <c:v>1.9756800000000001E-2</c:v>
                </c:pt>
                <c:pt idx="69">
                  <c:v>2.0686200000000002E-2</c:v>
                </c:pt>
                <c:pt idx="70">
                  <c:v>2.1201400000000002E-2</c:v>
                </c:pt>
                <c:pt idx="71">
                  <c:v>2.1739099999999997E-2</c:v>
                </c:pt>
                <c:pt idx="72">
                  <c:v>2.1169400000000001E-2</c:v>
                </c:pt>
                <c:pt idx="73">
                  <c:v>2.0551400000000001E-2</c:v>
                </c:pt>
                <c:pt idx="74">
                  <c:v>2.0926800000000002E-2</c:v>
                </c:pt>
                <c:pt idx="75">
                  <c:v>2.2896999999999997E-2</c:v>
                </c:pt>
                <c:pt idx="76">
                  <c:v>2.4402400000000001E-2</c:v>
                </c:pt>
                <c:pt idx="77">
                  <c:v>2.6420699999999998E-2</c:v>
                </c:pt>
                <c:pt idx="78">
                  <c:v>2.6892399999999997E-2</c:v>
                </c:pt>
                <c:pt idx="79">
                  <c:v>2.83582E-2</c:v>
                </c:pt>
                <c:pt idx="80">
                  <c:v>2.9309500000000002E-2</c:v>
                </c:pt>
                <c:pt idx="81">
                  <c:v>2.7187299999999998E-2</c:v>
                </c:pt>
                <c:pt idx="82">
                  <c:v>2.6198700000000002E-2</c:v>
                </c:pt>
                <c:pt idx="83">
                  <c:v>2.5729799999999997E-2</c:v>
                </c:pt>
                <c:pt idx="84">
                  <c:v>2.66979E-2</c:v>
                </c:pt>
                <c:pt idx="85">
                  <c:v>2.7072699999999998E-2</c:v>
                </c:pt>
                <c:pt idx="86">
                  <c:v>2.4514399999999999E-2</c:v>
                </c:pt>
                <c:pt idx="87">
                  <c:v>2.34112E-2</c:v>
                </c:pt>
                <c:pt idx="88">
                  <c:v>2.2440399999999999E-2</c:v>
                </c:pt>
                <c:pt idx="89">
                  <c:v>2.22147E-2</c:v>
                </c:pt>
                <c:pt idx="90">
                  <c:v>2.2095099999999999E-2</c:v>
                </c:pt>
                <c:pt idx="91">
                  <c:v>2.1340100000000001E-2</c:v>
                </c:pt>
                <c:pt idx="92">
                  <c:v>2.1370699999999999E-2</c:v>
                </c:pt>
                <c:pt idx="93">
                  <c:v>2.17421E-2</c:v>
                </c:pt>
                <c:pt idx="94">
                  <c:v>2.3290000000000002E-2</c:v>
                </c:pt>
                <c:pt idx="95">
                  <c:v>2.43898E-2</c:v>
                </c:pt>
                <c:pt idx="96">
                  <c:v>2.4657599999999998E-2</c:v>
                </c:pt>
                <c:pt idx="97">
                  <c:v>2.2734200000000003E-2</c:v>
                </c:pt>
                <c:pt idx="98">
                  <c:v>2.35467E-2</c:v>
                </c:pt>
                <c:pt idx="99">
                  <c:v>2.2576100000000002E-2</c:v>
                </c:pt>
                <c:pt idx="100">
                  <c:v>2.3127100000000001E-2</c:v>
                </c:pt>
                <c:pt idx="101">
                  <c:v>2.4131200000000002E-2</c:v>
                </c:pt>
                <c:pt idx="102">
                  <c:v>2.50954E-2</c:v>
                </c:pt>
                <c:pt idx="103">
                  <c:v>2.5413199999999997E-2</c:v>
                </c:pt>
                <c:pt idx="104">
                  <c:v>2.47321E-2</c:v>
                </c:pt>
                <c:pt idx="105">
                  <c:v>2.2160199999999998E-2</c:v>
                </c:pt>
                <c:pt idx="106">
                  <c:v>2.0029699999999998E-2</c:v>
                </c:pt>
                <c:pt idx="107">
                  <c:v>1.7630799999999999E-2</c:v>
                </c:pt>
                <c:pt idx="108">
                  <c:v>1.6801299999999998E-2</c:v>
                </c:pt>
                <c:pt idx="109">
                  <c:v>1.7857000000000001E-2</c:v>
                </c:pt>
                <c:pt idx="110">
                  <c:v>1.75598E-2</c:v>
                </c:pt>
                <c:pt idx="111">
                  <c:v>1.8990099999999999E-2</c:v>
                </c:pt>
                <c:pt idx="112">
                  <c:v>1.83474E-2</c:v>
                </c:pt>
                <c:pt idx="113">
                  <c:v>1.7304299999999998E-2</c:v>
                </c:pt>
                <c:pt idx="114">
                  <c:v>1.5297700000000001E-2</c:v>
                </c:pt>
                <c:pt idx="115">
                  <c:v>1.4412700000000001E-2</c:v>
                </c:pt>
                <c:pt idx="116">
                  <c:v>1.51018E-2</c:v>
                </c:pt>
                <c:pt idx="117">
                  <c:v>1.7085699999999999E-2</c:v>
                </c:pt>
                <c:pt idx="118">
                  <c:v>1.7047400000000001E-2</c:v>
                </c:pt>
                <c:pt idx="119">
                  <c:v>1.8162899999999999E-2</c:v>
                </c:pt>
                <c:pt idx="120">
                  <c:v>1.55362E-2</c:v>
                </c:pt>
                <c:pt idx="121">
                  <c:v>1.34001E-2</c:v>
                </c:pt>
                <c:pt idx="122">
                  <c:v>1.1068499999999998E-2</c:v>
                </c:pt>
                <c:pt idx="123">
                  <c:v>9.231399999999999E-3</c:v>
                </c:pt>
                <c:pt idx="124">
                  <c:v>9.4237000000000001E-3</c:v>
                </c:pt>
                <c:pt idx="125">
                  <c:v>9.0384999999999997E-3</c:v>
                </c:pt>
                <c:pt idx="126">
                  <c:v>8.6984000000000002E-3</c:v>
                </c:pt>
                <c:pt idx="127">
                  <c:v>8.9026999999999995E-3</c:v>
                </c:pt>
                <c:pt idx="128">
                  <c:v>8.0403999999999996E-3</c:v>
                </c:pt>
                <c:pt idx="129">
                  <c:v>6.1070000000000004E-3</c:v>
                </c:pt>
                <c:pt idx="130">
                  <c:v>7.6819999999999996E-3</c:v>
                </c:pt>
                <c:pt idx="131">
                  <c:v>8.0444999999999996E-3</c:v>
                </c:pt>
                <c:pt idx="132">
                  <c:v>9.5008000000000002E-3</c:v>
                </c:pt>
                <c:pt idx="133">
                  <c:v>1.0920099999999999E-2</c:v>
                </c:pt>
                <c:pt idx="134">
                  <c:v>1.1901800000000001E-2</c:v>
                </c:pt>
                <c:pt idx="135">
                  <c:v>1.3347400000000001E-2</c:v>
                </c:pt>
                <c:pt idx="136">
                  <c:v>1.51045E-2</c:v>
                </c:pt>
                <c:pt idx="137">
                  <c:v>1.6387599999999999E-2</c:v>
                </c:pt>
                <c:pt idx="138">
                  <c:v>1.7653600000000002E-2</c:v>
                </c:pt>
                <c:pt idx="139">
                  <c:v>1.9512399999999999E-2</c:v>
                </c:pt>
                <c:pt idx="140">
                  <c:v>1.9747000000000001E-2</c:v>
                </c:pt>
                <c:pt idx="141">
                  <c:v>2.1001500000000003E-2</c:v>
                </c:pt>
                <c:pt idx="142">
                  <c:v>2.1533099999999999E-2</c:v>
                </c:pt>
                <c:pt idx="143">
                  <c:v>2.22954E-2</c:v>
                </c:pt>
                <c:pt idx="144">
                  <c:v>2.2774599999999999E-2</c:v>
                </c:pt>
                <c:pt idx="145">
                  <c:v>2.1765699999999999E-2</c:v>
                </c:pt>
                <c:pt idx="146">
                  <c:v>2.2553500000000001E-2</c:v>
                </c:pt>
                <c:pt idx="147">
                  <c:v>2.3135099999999999E-2</c:v>
                </c:pt>
                <c:pt idx="148">
                  <c:v>2.25712E-2</c:v>
                </c:pt>
                <c:pt idx="149">
                  <c:v>2.2179600000000001E-2</c:v>
                </c:pt>
                <c:pt idx="150">
                  <c:v>2.10025E-2</c:v>
                </c:pt>
                <c:pt idx="151">
                  <c:v>1.9134599999999998E-2</c:v>
                </c:pt>
                <c:pt idx="152">
                  <c:v>1.9846299999999997E-2</c:v>
                </c:pt>
                <c:pt idx="153">
                  <c:v>1.9991800000000001E-2</c:v>
                </c:pt>
                <c:pt idx="154">
                  <c:v>1.94129E-2</c:v>
                </c:pt>
                <c:pt idx="155">
                  <c:v>1.8933599999999998E-2</c:v>
                </c:pt>
                <c:pt idx="156">
                  <c:v>1.9252999999999999E-2</c:v>
                </c:pt>
                <c:pt idx="157">
                  <c:v>2.0042600000000001E-2</c:v>
                </c:pt>
                <c:pt idx="158">
                  <c:v>1.8873399999999999E-2</c:v>
                </c:pt>
                <c:pt idx="159">
                  <c:v>1.7152000000000001E-2</c:v>
                </c:pt>
                <c:pt idx="160">
                  <c:v>1.6811699999999999E-2</c:v>
                </c:pt>
                <c:pt idx="161">
                  <c:v>1.6360799999999998E-2</c:v>
                </c:pt>
                <c:pt idx="162">
                  <c:v>1.6960099999999999E-2</c:v>
                </c:pt>
                <c:pt idx="163">
                  <c:v>1.76458E-2</c:v>
                </c:pt>
                <c:pt idx="164">
                  <c:v>1.7341200000000001E-2</c:v>
                </c:pt>
                <c:pt idx="165">
                  <c:v>1.6802399999999999E-2</c:v>
                </c:pt>
                <c:pt idx="166">
                  <c:v>1.7209800000000001E-2</c:v>
                </c:pt>
                <c:pt idx="167">
                  <c:v>1.7170700000000001E-2</c:v>
                </c:pt>
                <c:pt idx="168">
                  <c:v>1.6212500000000001E-2</c:v>
                </c:pt>
                <c:pt idx="169">
                  <c:v>1.5673400000000001E-2</c:v>
                </c:pt>
                <c:pt idx="170">
                  <c:v>1.6567099999999998E-2</c:v>
                </c:pt>
                <c:pt idx="171">
                  <c:v>1.83205E-2</c:v>
                </c:pt>
                <c:pt idx="172">
                  <c:v>1.9562099999999999E-2</c:v>
                </c:pt>
                <c:pt idx="173">
                  <c:v>1.9333199999999998E-2</c:v>
                </c:pt>
                <c:pt idx="174">
                  <c:v>1.85892E-2</c:v>
                </c:pt>
                <c:pt idx="175">
                  <c:v>1.72374E-2</c:v>
                </c:pt>
                <c:pt idx="176">
                  <c:v>1.7288399999999999E-2</c:v>
                </c:pt>
                <c:pt idx="177">
                  <c:v>1.80769E-2</c:v>
                </c:pt>
                <c:pt idx="178">
                  <c:v>1.7024899999999999E-2</c:v>
                </c:pt>
                <c:pt idx="179">
                  <c:v>1.60638E-2</c:v>
                </c:pt>
                <c:pt idx="180">
                  <c:v>1.64891E-2</c:v>
                </c:pt>
                <c:pt idx="181">
                  <c:v>1.6977699999999998E-2</c:v>
                </c:pt>
                <c:pt idx="182">
                  <c:v>1.7533900000000002E-2</c:v>
                </c:pt>
                <c:pt idx="183">
                  <c:v>1.80751E-2</c:v>
                </c:pt>
                <c:pt idx="184">
                  <c:v>1.7182800000000002E-2</c:v>
                </c:pt>
                <c:pt idx="185">
                  <c:v>1.7622800000000001E-2</c:v>
                </c:pt>
                <c:pt idx="186">
                  <c:v>1.8048399999999999E-2</c:v>
                </c:pt>
                <c:pt idx="187">
                  <c:v>1.8275599999999999E-2</c:v>
                </c:pt>
                <c:pt idx="188">
                  <c:v>1.89164E-2</c:v>
                </c:pt>
                <c:pt idx="189">
                  <c:v>1.9096700000000001E-2</c:v>
                </c:pt>
                <c:pt idx="190">
                  <c:v>2.0175700000000001E-2</c:v>
                </c:pt>
                <c:pt idx="191">
                  <c:v>2.0957E-2</c:v>
                </c:pt>
                <c:pt idx="192">
                  <c:v>2.2069200000000001E-2</c:v>
                </c:pt>
                <c:pt idx="193">
                  <c:v>2.3312800000000002E-2</c:v>
                </c:pt>
                <c:pt idx="194">
                  <c:v>2.19483E-2</c:v>
                </c:pt>
                <c:pt idx="195">
                  <c:v>2.1463800000000002E-2</c:v>
                </c:pt>
                <c:pt idx="196">
                  <c:v>2.2406300000000001E-2</c:v>
                </c:pt>
                <c:pt idx="197">
                  <c:v>2.2446500000000001E-2</c:v>
                </c:pt>
                <c:pt idx="198">
                  <c:v>2.1894399999999998E-2</c:v>
                </c:pt>
                <c:pt idx="199">
                  <c:v>2.3189700000000001E-2</c:v>
                </c:pt>
                <c:pt idx="200">
                  <c:v>2.2074400000000001E-2</c:v>
                </c:pt>
                <c:pt idx="201">
                  <c:v>2.1448000000000002E-2</c:v>
                </c:pt>
                <c:pt idx="202">
                  <c:v>2.11083E-2</c:v>
                </c:pt>
                <c:pt idx="203">
                  <c:v>2.1966599999999999E-2</c:v>
                </c:pt>
                <c:pt idx="204">
                  <c:v>2.2717200000000003E-2</c:v>
                </c:pt>
                <c:pt idx="205">
                  <c:v>2.2236199999999998E-2</c:v>
                </c:pt>
                <c:pt idx="206">
                  <c:v>2.0019599999999999E-2</c:v>
                </c:pt>
                <c:pt idx="207">
                  <c:v>1.8826499999999999E-2</c:v>
                </c:pt>
                <c:pt idx="208">
                  <c:v>1.73343E-2</c:v>
                </c:pt>
                <c:pt idx="209">
                  <c:v>1.7030300000000002E-2</c:v>
                </c:pt>
                <c:pt idx="210">
                  <c:v>1.69207E-2</c:v>
                </c:pt>
                <c:pt idx="211">
                  <c:v>1.6843999999999998E-2</c:v>
                </c:pt>
                <c:pt idx="212">
                  <c:v>1.6925900000000001E-2</c:v>
                </c:pt>
                <c:pt idx="213">
                  <c:v>1.7735500000000001E-2</c:v>
                </c:pt>
                <c:pt idx="214">
                  <c:v>1.71129E-2</c:v>
                </c:pt>
                <c:pt idx="215">
                  <c:v>1.7757499999999999E-2</c:v>
                </c:pt>
                <c:pt idx="216">
                  <c:v>1.8213999999999998E-2</c:v>
                </c:pt>
                <c:pt idx="217">
                  <c:v>1.8475499999999999E-2</c:v>
                </c:pt>
                <c:pt idx="218">
                  <c:v>2.11708E-2</c:v>
                </c:pt>
                <c:pt idx="219">
                  <c:v>2.1391499999999997E-2</c:v>
                </c:pt>
                <c:pt idx="220">
                  <c:v>2.2371800000000001E-2</c:v>
                </c:pt>
                <c:pt idx="221">
                  <c:v>2.2550300000000002E-2</c:v>
                </c:pt>
                <c:pt idx="222">
                  <c:v>2.3541699999999999E-2</c:v>
                </c:pt>
                <c:pt idx="223">
                  <c:v>2.19916E-2</c:v>
                </c:pt>
                <c:pt idx="224">
                  <c:v>2.1696800000000002E-2</c:v>
                </c:pt>
                <c:pt idx="225">
                  <c:v>2.1388799999999999E-2</c:v>
                </c:pt>
                <c:pt idx="226">
                  <c:v>2.2142700000000001E-2</c:v>
                </c:pt>
                <c:pt idx="227">
                  <c:v>2.1789900000000001E-2</c:v>
                </c:pt>
                <c:pt idx="228">
                  <c:v>2.15365E-2</c:v>
                </c:pt>
                <c:pt idx="229">
                  <c:v>2.08419E-2</c:v>
                </c:pt>
                <c:pt idx="230">
                  <c:v>2.0365500000000002E-2</c:v>
                </c:pt>
                <c:pt idx="231">
                  <c:v>2.0647799999999997E-2</c:v>
                </c:pt>
                <c:pt idx="232">
                  <c:v>1.9889799999999999E-2</c:v>
                </c:pt>
                <c:pt idx="233">
                  <c:v>2.1265299999999997E-2</c:v>
                </c:pt>
                <c:pt idx="234">
                  <c:v>2.2100499999999999E-2</c:v>
                </c:pt>
                <c:pt idx="235">
                  <c:v>2.3863200000000001E-2</c:v>
                </c:pt>
                <c:pt idx="236">
                  <c:v>2.35771E-2</c:v>
                </c:pt>
                <c:pt idx="237">
                  <c:v>2.3144900000000003E-2</c:v>
                </c:pt>
                <c:pt idx="238">
                  <c:v>2.31682E-2</c:v>
                </c:pt>
                <c:pt idx="239">
                  <c:v>2.2587400000000001E-2</c:v>
                </c:pt>
                <c:pt idx="240">
                  <c:v>2.2612500000000001E-2</c:v>
                </c:pt>
                <c:pt idx="241">
                  <c:v>2.3568199999999997E-2</c:v>
                </c:pt>
                <c:pt idx="242">
                  <c:v>2.0913899999999999E-2</c:v>
                </c:pt>
                <c:pt idx="243">
                  <c:v>1.4321500000000001E-2</c:v>
                </c:pt>
                <c:pt idx="244">
                  <c:v>1.22206E-2</c:v>
                </c:pt>
                <c:pt idx="245">
                  <c:v>1.18741E-2</c:v>
                </c:pt>
                <c:pt idx="246">
                  <c:v>1.56963E-2</c:v>
                </c:pt>
                <c:pt idx="247">
                  <c:v>1.7363900000000002E-2</c:v>
                </c:pt>
                <c:pt idx="248">
                  <c:v>1.71328E-2</c:v>
                </c:pt>
                <c:pt idx="249">
                  <c:v>1.61058E-2</c:v>
                </c:pt>
                <c:pt idx="250">
                  <c:v>1.6465E-2</c:v>
                </c:pt>
                <c:pt idx="251">
                  <c:v>1.61964E-2</c:v>
                </c:pt>
                <c:pt idx="252">
                  <c:v>1.4101300000000001E-2</c:v>
                </c:pt>
                <c:pt idx="253">
                  <c:v>1.28261E-2</c:v>
                </c:pt>
                <c:pt idx="254">
                  <c:v>1.64639E-2</c:v>
                </c:pt>
                <c:pt idx="255">
                  <c:v>2.9610400000000002E-2</c:v>
                </c:pt>
                <c:pt idx="256">
                  <c:v>3.7976099999999999E-2</c:v>
                </c:pt>
                <c:pt idx="257">
                  <c:v>4.47462E-2</c:v>
                </c:pt>
                <c:pt idx="258">
                  <c:v>4.2745100000000001E-2</c:v>
                </c:pt>
                <c:pt idx="259">
                  <c:v>4.0002799999999998E-2</c:v>
                </c:pt>
                <c:pt idx="260">
                  <c:v>4.0252100000000006E-2</c:v>
                </c:pt>
                <c:pt idx="261">
                  <c:v>4.5628399999999993E-2</c:v>
                </c:pt>
                <c:pt idx="262">
                  <c:v>4.9285099999999998E-2</c:v>
                </c:pt>
                <c:pt idx="263">
                  <c:v>5.4534100000000002E-2</c:v>
                </c:pt>
                <c:pt idx="264">
                  <c:v>6.0206499999999996E-2</c:v>
                </c:pt>
                <c:pt idx="265">
                  <c:v>6.4142099999999994E-2</c:v>
                </c:pt>
                <c:pt idx="266">
                  <c:v>6.4744799999999991E-2</c:v>
                </c:pt>
                <c:pt idx="267">
                  <c:v>6.1605699999999999E-2</c:v>
                </c:pt>
                <c:pt idx="268">
                  <c:v>6.0215400000000002E-2</c:v>
                </c:pt>
                <c:pt idx="269">
                  <c:v>5.9169400000000004E-2</c:v>
                </c:pt>
                <c:pt idx="270">
                  <c:v>5.9108899999999999E-2</c:v>
                </c:pt>
                <c:pt idx="271">
                  <c:v>6.3E-2</c:v>
                </c:pt>
                <c:pt idx="272">
                  <c:v>6.6306000000000004E-2</c:v>
                </c:pt>
                <c:pt idx="273">
                  <c:v>6.3E-2</c:v>
                </c:pt>
                <c:pt idx="274">
                  <c:v>0.06</c:v>
                </c:pt>
              </c:numCache>
            </c:numRef>
          </c:val>
          <c:smooth val="0"/>
          <c:extLst>
            <c:ext xmlns:c16="http://schemas.microsoft.com/office/drawing/2014/chart" uri="{C3380CC4-5D6E-409C-BE32-E72D297353CC}">
              <c16:uniqueId val="{00000003-E4F2-4542-9656-3B7ED1994F0A}"/>
            </c:ext>
          </c:extLst>
        </c:ser>
        <c:ser>
          <c:idx val="2"/>
          <c:order val="2"/>
          <c:tx>
            <c:strRef>
              <c:f>Sheet1!$D$7</c:f>
              <c:strCache>
                <c:ptCount val="1"/>
                <c:pt idx="0">
                  <c:v>0</c:v>
                </c:pt>
              </c:strCache>
            </c:strRef>
          </c:tx>
          <c:spPr>
            <a:ln w="28575" cap="rnd">
              <a:solidFill>
                <a:schemeClr val="tx1"/>
              </a:solidFill>
              <a:round/>
            </a:ln>
            <a:effectLst/>
          </c:spPr>
          <c:marker>
            <c:symbol val="none"/>
          </c:marker>
          <c:cat>
            <c:numRef>
              <c:f>Sheet1!$A$8:$A$282</c:f>
              <c:numCache>
                <c:formatCode>mmm\-yy</c:formatCode>
                <c:ptCount val="275"/>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numCache>
            </c:numRef>
          </c:cat>
          <c:val>
            <c:numRef>
              <c:f>Sheet1!$D$8:$D$282</c:f>
              <c:numCache>
                <c:formatCode>0%</c:formatCode>
                <c:ptCount val="27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numCache>
            </c:numRef>
          </c:val>
          <c:smooth val="0"/>
          <c:extLst>
            <c:ext xmlns:c16="http://schemas.microsoft.com/office/drawing/2014/chart" uri="{C3380CC4-5D6E-409C-BE32-E72D297353CC}">
              <c16:uniqueId val="{00000004-E4F2-4542-9656-3B7ED1994F0A}"/>
            </c:ext>
          </c:extLst>
        </c:ser>
        <c:dLbls>
          <c:showLegendKey val="0"/>
          <c:showVal val="0"/>
          <c:showCatName val="0"/>
          <c:showSerName val="0"/>
          <c:showPercent val="0"/>
          <c:showBubbleSize val="0"/>
        </c:dLbls>
        <c:smooth val="0"/>
        <c:axId val="354742655"/>
        <c:axId val="354744335"/>
      </c:lineChart>
      <c:dateAx>
        <c:axId val="354742655"/>
        <c:scaling>
          <c:orientation val="minMax"/>
          <c:max val="44866"/>
          <c:min val="36831"/>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354744335"/>
        <c:crosses val="autoZero"/>
        <c:auto val="1"/>
        <c:lblOffset val="100"/>
        <c:baseTimeUnit val="months"/>
        <c:majorUnit val="8"/>
        <c:majorTimeUnit val="months"/>
      </c:dateAx>
      <c:valAx>
        <c:axId val="354744335"/>
        <c:scaling>
          <c:orientation val="minMax"/>
          <c:max val="0.1"/>
          <c:min val="-4.0000000000000008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354742655"/>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43782974097934E-2"/>
          <c:y val="0.12511588463722736"/>
          <c:w val="0.93716545375009941"/>
          <c:h val="0.77769028871391077"/>
        </c:manualLayout>
      </c:layout>
      <c:barChart>
        <c:barDir val="col"/>
        <c:grouping val="clustered"/>
        <c:varyColors val="0"/>
        <c:ser>
          <c:idx val="0"/>
          <c:order val="0"/>
          <c:tx>
            <c:strRef>
              <c:f>Sheet1!$B$1</c:f>
              <c:strCache>
                <c:ptCount val="1"/>
                <c:pt idx="0">
                  <c:v>Feb-20</c:v>
                </c:pt>
              </c:strCache>
            </c:strRef>
          </c:tx>
          <c:spPr>
            <a:solidFill>
              <a:srgbClr val="01189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Georgia" panose="0204050205040502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Sales</c:v>
                </c:pt>
                <c:pt idx="1">
                  <c:v>Profit Margins</c:v>
                </c:pt>
                <c:pt idx="2">
                  <c:v>Staffing Levels</c:v>
                </c:pt>
              </c:strCache>
            </c:strRef>
          </c:cat>
          <c:val>
            <c:numRef>
              <c:f>Sheet1!$B$2:$B$4</c:f>
              <c:numCache>
                <c:formatCode>0.0</c:formatCode>
                <c:ptCount val="3"/>
                <c:pt idx="0">
                  <c:v>68.34</c:v>
                </c:pt>
                <c:pt idx="1">
                  <c:v>61.9</c:v>
                </c:pt>
                <c:pt idx="2">
                  <c:v>68.954999999999998</c:v>
                </c:pt>
              </c:numCache>
            </c:numRef>
          </c:val>
          <c:extLst>
            <c:ext xmlns:c16="http://schemas.microsoft.com/office/drawing/2014/chart" uri="{C3380CC4-5D6E-409C-BE32-E72D297353CC}">
              <c16:uniqueId val="{00000000-D326-4B46-9B77-7BCE73A3D907}"/>
            </c:ext>
          </c:extLst>
        </c:ser>
        <c:ser>
          <c:idx val="1"/>
          <c:order val="1"/>
          <c:tx>
            <c:strRef>
              <c:f>Sheet1!$C$1</c:f>
              <c:strCache>
                <c:ptCount val="1"/>
                <c:pt idx="0">
                  <c:v>Nov-22</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Georgia" panose="0204050205040502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Sales</c:v>
                </c:pt>
                <c:pt idx="1">
                  <c:v>Profit Margins</c:v>
                </c:pt>
                <c:pt idx="2">
                  <c:v>Staffing Levels</c:v>
                </c:pt>
              </c:strCache>
            </c:strRef>
          </c:cat>
          <c:val>
            <c:numRef>
              <c:f>Sheet1!$C$2:$C$4</c:f>
              <c:numCache>
                <c:formatCode>0.0</c:formatCode>
                <c:ptCount val="3"/>
                <c:pt idx="0">
                  <c:v>56.756756756756758</c:v>
                </c:pt>
                <c:pt idx="1">
                  <c:v>50.540540540540533</c:v>
                </c:pt>
                <c:pt idx="2">
                  <c:v>62.972972972972975</c:v>
                </c:pt>
              </c:numCache>
            </c:numRef>
          </c:val>
          <c:extLst>
            <c:ext xmlns:c16="http://schemas.microsoft.com/office/drawing/2014/chart" uri="{C3380CC4-5D6E-409C-BE32-E72D297353CC}">
              <c16:uniqueId val="{00000001-D326-4B46-9B77-7BCE73A3D907}"/>
            </c:ext>
          </c:extLst>
        </c:ser>
        <c:dLbls>
          <c:dLblPos val="inEnd"/>
          <c:showLegendKey val="0"/>
          <c:showVal val="1"/>
          <c:showCatName val="0"/>
          <c:showSerName val="0"/>
          <c:showPercent val="0"/>
          <c:showBubbleSize val="0"/>
        </c:dLbls>
        <c:gapWidth val="219"/>
        <c:overlap val="-27"/>
        <c:axId val="1421997152"/>
        <c:axId val="1421998784"/>
      </c:barChart>
      <c:catAx>
        <c:axId val="142199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421998784"/>
        <c:crosses val="autoZero"/>
        <c:auto val="1"/>
        <c:lblAlgn val="ctr"/>
        <c:lblOffset val="100"/>
        <c:noMultiLvlLbl val="0"/>
      </c:catAx>
      <c:valAx>
        <c:axId val="1421998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421997152"/>
        <c:crosses val="autoZero"/>
        <c:crossBetween val="between"/>
      </c:valAx>
      <c:spPr>
        <a:noFill/>
        <a:ln>
          <a:noFill/>
        </a:ln>
        <a:effectLst/>
      </c:spPr>
    </c:plotArea>
    <c:legend>
      <c:legendPos val="t"/>
      <c:layout>
        <c:manualLayout>
          <c:xMode val="edge"/>
          <c:yMode val="edge"/>
          <c:x val="0.36802316140406699"/>
          <c:y val="3.1676413255360622E-2"/>
          <c:w val="0.2660580542962433"/>
          <c:h val="7.350347653911681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59482621490495E-2"/>
          <c:y val="9.5577581311108037E-2"/>
          <c:w val="0.91286644330443545"/>
          <c:h val="0.74645216761697886"/>
        </c:manualLayout>
      </c:layout>
      <c:barChart>
        <c:barDir val="col"/>
        <c:grouping val="stacked"/>
        <c:varyColors val="0"/>
        <c:ser>
          <c:idx val="0"/>
          <c:order val="0"/>
          <c:tx>
            <c:strRef>
              <c:f>Sheet1!$B$4</c:f>
              <c:strCache>
                <c:ptCount val="1"/>
                <c:pt idx="0">
                  <c:v>Consumer Nondurable Goods</c:v>
                </c:pt>
              </c:strCache>
            </c:strRef>
          </c:tx>
          <c:spPr>
            <a:solidFill>
              <a:schemeClr val="accent1"/>
            </a:solidFill>
            <a:ln>
              <a:noFill/>
            </a:ln>
            <a:effectLst/>
          </c:spPr>
          <c:invertIfNegative val="0"/>
          <c:cat>
            <c:numRef>
              <c:f>Sheet1!$A$5:$A$374</c:f>
              <c:numCache>
                <c:formatCode>[$-409]mmm\-yy;@</c:formatCode>
                <c:ptCount val="370"/>
                <c:pt idx="0">
                  <c:v>33604</c:v>
                </c:pt>
                <c:pt idx="1">
                  <c:v>33635</c:v>
                </c:pt>
                <c:pt idx="2">
                  <c:v>33664</c:v>
                </c:pt>
                <c:pt idx="3">
                  <c:v>33695</c:v>
                </c:pt>
                <c:pt idx="4">
                  <c:v>33725</c:v>
                </c:pt>
                <c:pt idx="5">
                  <c:v>33756</c:v>
                </c:pt>
                <c:pt idx="6">
                  <c:v>33786</c:v>
                </c:pt>
                <c:pt idx="7">
                  <c:v>33817</c:v>
                </c:pt>
                <c:pt idx="8">
                  <c:v>33848</c:v>
                </c:pt>
                <c:pt idx="9">
                  <c:v>33878</c:v>
                </c:pt>
                <c:pt idx="10">
                  <c:v>33909</c:v>
                </c:pt>
                <c:pt idx="11">
                  <c:v>33939</c:v>
                </c:pt>
                <c:pt idx="12">
                  <c:v>33970</c:v>
                </c:pt>
                <c:pt idx="13">
                  <c:v>34001</c:v>
                </c:pt>
                <c:pt idx="14">
                  <c:v>34029</c:v>
                </c:pt>
                <c:pt idx="15">
                  <c:v>34060</c:v>
                </c:pt>
                <c:pt idx="16">
                  <c:v>34090</c:v>
                </c:pt>
                <c:pt idx="17">
                  <c:v>34121</c:v>
                </c:pt>
                <c:pt idx="18">
                  <c:v>34151</c:v>
                </c:pt>
                <c:pt idx="19">
                  <c:v>34182</c:v>
                </c:pt>
                <c:pt idx="20">
                  <c:v>34213</c:v>
                </c:pt>
                <c:pt idx="21">
                  <c:v>34243</c:v>
                </c:pt>
                <c:pt idx="22">
                  <c:v>34274</c:v>
                </c:pt>
                <c:pt idx="23">
                  <c:v>34304</c:v>
                </c:pt>
                <c:pt idx="24">
                  <c:v>34335</c:v>
                </c:pt>
                <c:pt idx="25">
                  <c:v>34366</c:v>
                </c:pt>
                <c:pt idx="26">
                  <c:v>34394</c:v>
                </c:pt>
                <c:pt idx="27">
                  <c:v>34425</c:v>
                </c:pt>
                <c:pt idx="28">
                  <c:v>34455</c:v>
                </c:pt>
                <c:pt idx="29">
                  <c:v>34486</c:v>
                </c:pt>
                <c:pt idx="30">
                  <c:v>34516</c:v>
                </c:pt>
                <c:pt idx="31">
                  <c:v>34547</c:v>
                </c:pt>
                <c:pt idx="32">
                  <c:v>34578</c:v>
                </c:pt>
                <c:pt idx="33">
                  <c:v>34608</c:v>
                </c:pt>
                <c:pt idx="34">
                  <c:v>34639</c:v>
                </c:pt>
                <c:pt idx="35">
                  <c:v>34669</c:v>
                </c:pt>
                <c:pt idx="36">
                  <c:v>34700</c:v>
                </c:pt>
                <c:pt idx="37">
                  <c:v>34731</c:v>
                </c:pt>
                <c:pt idx="38">
                  <c:v>34759</c:v>
                </c:pt>
                <c:pt idx="39">
                  <c:v>34790</c:v>
                </c:pt>
                <c:pt idx="40">
                  <c:v>34820</c:v>
                </c:pt>
                <c:pt idx="41">
                  <c:v>34851</c:v>
                </c:pt>
                <c:pt idx="42">
                  <c:v>34881</c:v>
                </c:pt>
                <c:pt idx="43">
                  <c:v>34912</c:v>
                </c:pt>
                <c:pt idx="44">
                  <c:v>34943</c:v>
                </c:pt>
                <c:pt idx="45">
                  <c:v>34973</c:v>
                </c:pt>
                <c:pt idx="46">
                  <c:v>35004</c:v>
                </c:pt>
                <c:pt idx="47">
                  <c:v>35034</c:v>
                </c:pt>
                <c:pt idx="48">
                  <c:v>35065</c:v>
                </c:pt>
                <c:pt idx="49">
                  <c:v>35096</c:v>
                </c:pt>
                <c:pt idx="50">
                  <c:v>35125</c:v>
                </c:pt>
                <c:pt idx="51">
                  <c:v>35156</c:v>
                </c:pt>
                <c:pt idx="52">
                  <c:v>35186</c:v>
                </c:pt>
                <c:pt idx="53">
                  <c:v>35217</c:v>
                </c:pt>
                <c:pt idx="54">
                  <c:v>35247</c:v>
                </c:pt>
                <c:pt idx="55">
                  <c:v>35278</c:v>
                </c:pt>
                <c:pt idx="56">
                  <c:v>35309</c:v>
                </c:pt>
                <c:pt idx="57">
                  <c:v>35339</c:v>
                </c:pt>
                <c:pt idx="58">
                  <c:v>35370</c:v>
                </c:pt>
                <c:pt idx="59">
                  <c:v>35400</c:v>
                </c:pt>
                <c:pt idx="60">
                  <c:v>35431</c:v>
                </c:pt>
                <c:pt idx="61">
                  <c:v>35462</c:v>
                </c:pt>
                <c:pt idx="62">
                  <c:v>35490</c:v>
                </c:pt>
                <c:pt idx="63">
                  <c:v>35521</c:v>
                </c:pt>
                <c:pt idx="64">
                  <c:v>35551</c:v>
                </c:pt>
                <c:pt idx="65">
                  <c:v>35582</c:v>
                </c:pt>
                <c:pt idx="66">
                  <c:v>35612</c:v>
                </c:pt>
                <c:pt idx="67">
                  <c:v>35643</c:v>
                </c:pt>
                <c:pt idx="68">
                  <c:v>35674</c:v>
                </c:pt>
                <c:pt idx="69">
                  <c:v>35704</c:v>
                </c:pt>
                <c:pt idx="70">
                  <c:v>35735</c:v>
                </c:pt>
                <c:pt idx="71">
                  <c:v>35765</c:v>
                </c:pt>
                <c:pt idx="72">
                  <c:v>35796</c:v>
                </c:pt>
                <c:pt idx="73">
                  <c:v>35827</c:v>
                </c:pt>
                <c:pt idx="74">
                  <c:v>35855</c:v>
                </c:pt>
                <c:pt idx="75">
                  <c:v>35886</c:v>
                </c:pt>
                <c:pt idx="76">
                  <c:v>35916</c:v>
                </c:pt>
                <c:pt idx="77">
                  <c:v>35947</c:v>
                </c:pt>
                <c:pt idx="78">
                  <c:v>35977</c:v>
                </c:pt>
                <c:pt idx="79">
                  <c:v>36008</c:v>
                </c:pt>
                <c:pt idx="80">
                  <c:v>36039</c:v>
                </c:pt>
                <c:pt idx="81">
                  <c:v>36069</c:v>
                </c:pt>
                <c:pt idx="82">
                  <c:v>36100</c:v>
                </c:pt>
                <c:pt idx="83">
                  <c:v>36130</c:v>
                </c:pt>
                <c:pt idx="84">
                  <c:v>36161</c:v>
                </c:pt>
                <c:pt idx="85">
                  <c:v>36192</c:v>
                </c:pt>
                <c:pt idx="86">
                  <c:v>36220</c:v>
                </c:pt>
                <c:pt idx="87">
                  <c:v>36251</c:v>
                </c:pt>
                <c:pt idx="88">
                  <c:v>36281</c:v>
                </c:pt>
                <c:pt idx="89">
                  <c:v>36312</c:v>
                </c:pt>
                <c:pt idx="90">
                  <c:v>36342</c:v>
                </c:pt>
                <c:pt idx="91">
                  <c:v>36373</c:v>
                </c:pt>
                <c:pt idx="92">
                  <c:v>36404</c:v>
                </c:pt>
                <c:pt idx="93">
                  <c:v>36434</c:v>
                </c:pt>
                <c:pt idx="94">
                  <c:v>36465</c:v>
                </c:pt>
                <c:pt idx="95">
                  <c:v>36495</c:v>
                </c:pt>
                <c:pt idx="96">
                  <c:v>36526</c:v>
                </c:pt>
                <c:pt idx="97">
                  <c:v>36557</c:v>
                </c:pt>
                <c:pt idx="98">
                  <c:v>36586</c:v>
                </c:pt>
                <c:pt idx="99">
                  <c:v>36617</c:v>
                </c:pt>
                <c:pt idx="100">
                  <c:v>36647</c:v>
                </c:pt>
                <c:pt idx="101">
                  <c:v>36678</c:v>
                </c:pt>
                <c:pt idx="102">
                  <c:v>36708</c:v>
                </c:pt>
                <c:pt idx="103">
                  <c:v>36739</c:v>
                </c:pt>
                <c:pt idx="104">
                  <c:v>36770</c:v>
                </c:pt>
                <c:pt idx="105">
                  <c:v>36800</c:v>
                </c:pt>
                <c:pt idx="106">
                  <c:v>36831</c:v>
                </c:pt>
                <c:pt idx="107">
                  <c:v>36861</c:v>
                </c:pt>
                <c:pt idx="108">
                  <c:v>36892</c:v>
                </c:pt>
                <c:pt idx="109">
                  <c:v>36923</c:v>
                </c:pt>
                <c:pt idx="110">
                  <c:v>36951</c:v>
                </c:pt>
                <c:pt idx="111">
                  <c:v>36982</c:v>
                </c:pt>
                <c:pt idx="112">
                  <c:v>37012</c:v>
                </c:pt>
                <c:pt idx="113">
                  <c:v>37043</c:v>
                </c:pt>
                <c:pt idx="114">
                  <c:v>37073</c:v>
                </c:pt>
                <c:pt idx="115">
                  <c:v>37104</c:v>
                </c:pt>
                <c:pt idx="116">
                  <c:v>37135</c:v>
                </c:pt>
                <c:pt idx="117">
                  <c:v>37165</c:v>
                </c:pt>
                <c:pt idx="118">
                  <c:v>37196</c:v>
                </c:pt>
                <c:pt idx="119">
                  <c:v>37226</c:v>
                </c:pt>
                <c:pt idx="120">
                  <c:v>37257</c:v>
                </c:pt>
                <c:pt idx="121">
                  <c:v>37288</c:v>
                </c:pt>
                <c:pt idx="122">
                  <c:v>37316</c:v>
                </c:pt>
                <c:pt idx="123">
                  <c:v>37347</c:v>
                </c:pt>
                <c:pt idx="124">
                  <c:v>37377</c:v>
                </c:pt>
                <c:pt idx="125">
                  <c:v>37408</c:v>
                </c:pt>
                <c:pt idx="126">
                  <c:v>37438</c:v>
                </c:pt>
                <c:pt idx="127">
                  <c:v>37469</c:v>
                </c:pt>
                <c:pt idx="128">
                  <c:v>37500</c:v>
                </c:pt>
                <c:pt idx="129">
                  <c:v>37530</c:v>
                </c:pt>
                <c:pt idx="130">
                  <c:v>37561</c:v>
                </c:pt>
                <c:pt idx="131">
                  <c:v>37591</c:v>
                </c:pt>
                <c:pt idx="132">
                  <c:v>37622</c:v>
                </c:pt>
                <c:pt idx="133">
                  <c:v>37653</c:v>
                </c:pt>
                <c:pt idx="134">
                  <c:v>37681</c:v>
                </c:pt>
                <c:pt idx="135">
                  <c:v>37712</c:v>
                </c:pt>
                <c:pt idx="136">
                  <c:v>37742</c:v>
                </c:pt>
                <c:pt idx="137">
                  <c:v>37773</c:v>
                </c:pt>
                <c:pt idx="138">
                  <c:v>37803</c:v>
                </c:pt>
                <c:pt idx="139">
                  <c:v>37834</c:v>
                </c:pt>
                <c:pt idx="140">
                  <c:v>37865</c:v>
                </c:pt>
                <c:pt idx="141">
                  <c:v>37895</c:v>
                </c:pt>
                <c:pt idx="142">
                  <c:v>37926</c:v>
                </c:pt>
                <c:pt idx="143">
                  <c:v>37956</c:v>
                </c:pt>
                <c:pt idx="144">
                  <c:v>37987</c:v>
                </c:pt>
                <c:pt idx="145">
                  <c:v>38018</c:v>
                </c:pt>
                <c:pt idx="146">
                  <c:v>38047</c:v>
                </c:pt>
                <c:pt idx="147">
                  <c:v>38078</c:v>
                </c:pt>
                <c:pt idx="148">
                  <c:v>38108</c:v>
                </c:pt>
                <c:pt idx="149">
                  <c:v>38139</c:v>
                </c:pt>
                <c:pt idx="150">
                  <c:v>38169</c:v>
                </c:pt>
                <c:pt idx="151">
                  <c:v>38200</c:v>
                </c:pt>
                <c:pt idx="152">
                  <c:v>38231</c:v>
                </c:pt>
                <c:pt idx="153">
                  <c:v>38261</c:v>
                </c:pt>
                <c:pt idx="154">
                  <c:v>38292</c:v>
                </c:pt>
                <c:pt idx="155">
                  <c:v>38322</c:v>
                </c:pt>
                <c:pt idx="156">
                  <c:v>38353</c:v>
                </c:pt>
                <c:pt idx="157">
                  <c:v>38384</c:v>
                </c:pt>
                <c:pt idx="158">
                  <c:v>38412</c:v>
                </c:pt>
                <c:pt idx="159">
                  <c:v>38443</c:v>
                </c:pt>
                <c:pt idx="160">
                  <c:v>38473</c:v>
                </c:pt>
                <c:pt idx="161">
                  <c:v>38504</c:v>
                </c:pt>
                <c:pt idx="162">
                  <c:v>38534</c:v>
                </c:pt>
                <c:pt idx="163">
                  <c:v>38565</c:v>
                </c:pt>
                <c:pt idx="164">
                  <c:v>38596</c:v>
                </c:pt>
                <c:pt idx="165">
                  <c:v>38626</c:v>
                </c:pt>
                <c:pt idx="166">
                  <c:v>38657</c:v>
                </c:pt>
                <c:pt idx="167">
                  <c:v>38687</c:v>
                </c:pt>
                <c:pt idx="168">
                  <c:v>38718</c:v>
                </c:pt>
                <c:pt idx="169">
                  <c:v>38749</c:v>
                </c:pt>
                <c:pt idx="170">
                  <c:v>38777</c:v>
                </c:pt>
                <c:pt idx="171">
                  <c:v>38808</c:v>
                </c:pt>
                <c:pt idx="172">
                  <c:v>38838</c:v>
                </c:pt>
                <c:pt idx="173">
                  <c:v>38869</c:v>
                </c:pt>
                <c:pt idx="174">
                  <c:v>38899</c:v>
                </c:pt>
                <c:pt idx="175">
                  <c:v>38930</c:v>
                </c:pt>
                <c:pt idx="176">
                  <c:v>38961</c:v>
                </c:pt>
                <c:pt idx="177">
                  <c:v>38991</c:v>
                </c:pt>
                <c:pt idx="178">
                  <c:v>39022</c:v>
                </c:pt>
                <c:pt idx="179">
                  <c:v>39052</c:v>
                </c:pt>
                <c:pt idx="180">
                  <c:v>39083</c:v>
                </c:pt>
                <c:pt idx="181">
                  <c:v>39114</c:v>
                </c:pt>
                <c:pt idx="182">
                  <c:v>39142</c:v>
                </c:pt>
                <c:pt idx="183">
                  <c:v>39173</c:v>
                </c:pt>
                <c:pt idx="184">
                  <c:v>39203</c:v>
                </c:pt>
                <c:pt idx="185">
                  <c:v>39234</c:v>
                </c:pt>
                <c:pt idx="186">
                  <c:v>39264</c:v>
                </c:pt>
                <c:pt idx="187">
                  <c:v>39295</c:v>
                </c:pt>
                <c:pt idx="188">
                  <c:v>39326</c:v>
                </c:pt>
                <c:pt idx="189">
                  <c:v>39356</c:v>
                </c:pt>
                <c:pt idx="190">
                  <c:v>39387</c:v>
                </c:pt>
                <c:pt idx="191">
                  <c:v>39417</c:v>
                </c:pt>
                <c:pt idx="192">
                  <c:v>39448</c:v>
                </c:pt>
                <c:pt idx="193">
                  <c:v>39479</c:v>
                </c:pt>
                <c:pt idx="194">
                  <c:v>39508</c:v>
                </c:pt>
                <c:pt idx="195">
                  <c:v>39539</c:v>
                </c:pt>
                <c:pt idx="196">
                  <c:v>39569</c:v>
                </c:pt>
                <c:pt idx="197">
                  <c:v>39600</c:v>
                </c:pt>
                <c:pt idx="198">
                  <c:v>39630</c:v>
                </c:pt>
                <c:pt idx="199">
                  <c:v>39661</c:v>
                </c:pt>
                <c:pt idx="200">
                  <c:v>39692</c:v>
                </c:pt>
                <c:pt idx="201">
                  <c:v>39722</c:v>
                </c:pt>
                <c:pt idx="202">
                  <c:v>39753</c:v>
                </c:pt>
                <c:pt idx="203">
                  <c:v>39783</c:v>
                </c:pt>
                <c:pt idx="204">
                  <c:v>39814</c:v>
                </c:pt>
                <c:pt idx="205">
                  <c:v>39845</c:v>
                </c:pt>
                <c:pt idx="206">
                  <c:v>39873</c:v>
                </c:pt>
                <c:pt idx="207">
                  <c:v>39904</c:v>
                </c:pt>
                <c:pt idx="208">
                  <c:v>39934</c:v>
                </c:pt>
                <c:pt idx="209">
                  <c:v>39965</c:v>
                </c:pt>
                <c:pt idx="210">
                  <c:v>39995</c:v>
                </c:pt>
                <c:pt idx="211">
                  <c:v>40026</c:v>
                </c:pt>
                <c:pt idx="212">
                  <c:v>40057</c:v>
                </c:pt>
                <c:pt idx="213">
                  <c:v>40087</c:v>
                </c:pt>
                <c:pt idx="214">
                  <c:v>40118</c:v>
                </c:pt>
                <c:pt idx="215">
                  <c:v>40148</c:v>
                </c:pt>
                <c:pt idx="216">
                  <c:v>40179</c:v>
                </c:pt>
                <c:pt idx="217">
                  <c:v>40210</c:v>
                </c:pt>
                <c:pt idx="218">
                  <c:v>40238</c:v>
                </c:pt>
                <c:pt idx="219">
                  <c:v>40269</c:v>
                </c:pt>
                <c:pt idx="220">
                  <c:v>40299</c:v>
                </c:pt>
                <c:pt idx="221">
                  <c:v>40330</c:v>
                </c:pt>
                <c:pt idx="222">
                  <c:v>40360</c:v>
                </c:pt>
                <c:pt idx="223">
                  <c:v>40391</c:v>
                </c:pt>
                <c:pt idx="224">
                  <c:v>40422</c:v>
                </c:pt>
                <c:pt idx="225">
                  <c:v>40452</c:v>
                </c:pt>
                <c:pt idx="226">
                  <c:v>40483</c:v>
                </c:pt>
                <c:pt idx="227">
                  <c:v>40513</c:v>
                </c:pt>
                <c:pt idx="228">
                  <c:v>40544</c:v>
                </c:pt>
                <c:pt idx="229">
                  <c:v>40575</c:v>
                </c:pt>
                <c:pt idx="230">
                  <c:v>40603</c:v>
                </c:pt>
                <c:pt idx="231">
                  <c:v>40634</c:v>
                </c:pt>
                <c:pt idx="232">
                  <c:v>40664</c:v>
                </c:pt>
                <c:pt idx="233">
                  <c:v>40695</c:v>
                </c:pt>
                <c:pt idx="234">
                  <c:v>40725</c:v>
                </c:pt>
                <c:pt idx="235">
                  <c:v>40756</c:v>
                </c:pt>
                <c:pt idx="236">
                  <c:v>40787</c:v>
                </c:pt>
                <c:pt idx="237">
                  <c:v>40817</c:v>
                </c:pt>
                <c:pt idx="238">
                  <c:v>40848</c:v>
                </c:pt>
                <c:pt idx="239">
                  <c:v>40878</c:v>
                </c:pt>
                <c:pt idx="240">
                  <c:v>40909</c:v>
                </c:pt>
                <c:pt idx="241">
                  <c:v>40940</c:v>
                </c:pt>
                <c:pt idx="242">
                  <c:v>40969</c:v>
                </c:pt>
                <c:pt idx="243">
                  <c:v>41000</c:v>
                </c:pt>
                <c:pt idx="244">
                  <c:v>41030</c:v>
                </c:pt>
                <c:pt idx="245">
                  <c:v>41061</c:v>
                </c:pt>
                <c:pt idx="246">
                  <c:v>41091</c:v>
                </c:pt>
                <c:pt idx="247">
                  <c:v>41122</c:v>
                </c:pt>
                <c:pt idx="248">
                  <c:v>41153</c:v>
                </c:pt>
                <c:pt idx="249">
                  <c:v>41183</c:v>
                </c:pt>
                <c:pt idx="250">
                  <c:v>41214</c:v>
                </c:pt>
                <c:pt idx="251">
                  <c:v>41244</c:v>
                </c:pt>
                <c:pt idx="252">
                  <c:v>41275</c:v>
                </c:pt>
                <c:pt idx="253">
                  <c:v>41306</c:v>
                </c:pt>
                <c:pt idx="254">
                  <c:v>41334</c:v>
                </c:pt>
                <c:pt idx="255">
                  <c:v>41365</c:v>
                </c:pt>
                <c:pt idx="256">
                  <c:v>41395</c:v>
                </c:pt>
                <c:pt idx="257">
                  <c:v>41426</c:v>
                </c:pt>
                <c:pt idx="258">
                  <c:v>41456</c:v>
                </c:pt>
                <c:pt idx="259">
                  <c:v>41487</c:v>
                </c:pt>
                <c:pt idx="260">
                  <c:v>41518</c:v>
                </c:pt>
                <c:pt idx="261">
                  <c:v>41548</c:v>
                </c:pt>
                <c:pt idx="262">
                  <c:v>41579</c:v>
                </c:pt>
                <c:pt idx="263">
                  <c:v>41609</c:v>
                </c:pt>
                <c:pt idx="264">
                  <c:v>41640</c:v>
                </c:pt>
                <c:pt idx="265">
                  <c:v>41671</c:v>
                </c:pt>
                <c:pt idx="266">
                  <c:v>41699</c:v>
                </c:pt>
                <c:pt idx="267">
                  <c:v>41730</c:v>
                </c:pt>
                <c:pt idx="268">
                  <c:v>41760</c:v>
                </c:pt>
                <c:pt idx="269">
                  <c:v>41791</c:v>
                </c:pt>
                <c:pt idx="270">
                  <c:v>41821</c:v>
                </c:pt>
                <c:pt idx="271">
                  <c:v>41852</c:v>
                </c:pt>
                <c:pt idx="272">
                  <c:v>41883</c:v>
                </c:pt>
                <c:pt idx="273">
                  <c:v>41913</c:v>
                </c:pt>
                <c:pt idx="274">
                  <c:v>41944</c:v>
                </c:pt>
                <c:pt idx="275">
                  <c:v>41974</c:v>
                </c:pt>
                <c:pt idx="276">
                  <c:v>42005</c:v>
                </c:pt>
                <c:pt idx="277">
                  <c:v>42036</c:v>
                </c:pt>
                <c:pt idx="278">
                  <c:v>42064</c:v>
                </c:pt>
                <c:pt idx="279">
                  <c:v>42095</c:v>
                </c:pt>
                <c:pt idx="280">
                  <c:v>42125</c:v>
                </c:pt>
                <c:pt idx="281">
                  <c:v>42156</c:v>
                </c:pt>
                <c:pt idx="282">
                  <c:v>42186</c:v>
                </c:pt>
                <c:pt idx="283">
                  <c:v>42217</c:v>
                </c:pt>
                <c:pt idx="284">
                  <c:v>42248</c:v>
                </c:pt>
                <c:pt idx="285">
                  <c:v>42278</c:v>
                </c:pt>
                <c:pt idx="286">
                  <c:v>42309</c:v>
                </c:pt>
                <c:pt idx="287">
                  <c:v>42339</c:v>
                </c:pt>
                <c:pt idx="288">
                  <c:v>42370</c:v>
                </c:pt>
                <c:pt idx="289">
                  <c:v>42401</c:v>
                </c:pt>
                <c:pt idx="290">
                  <c:v>42430</c:v>
                </c:pt>
                <c:pt idx="291">
                  <c:v>42461</c:v>
                </c:pt>
                <c:pt idx="292">
                  <c:v>42491</c:v>
                </c:pt>
                <c:pt idx="293">
                  <c:v>42522</c:v>
                </c:pt>
                <c:pt idx="294">
                  <c:v>42552</c:v>
                </c:pt>
                <c:pt idx="295">
                  <c:v>42583</c:v>
                </c:pt>
                <c:pt idx="296">
                  <c:v>42614</c:v>
                </c:pt>
                <c:pt idx="297">
                  <c:v>42644</c:v>
                </c:pt>
                <c:pt idx="298">
                  <c:v>42675</c:v>
                </c:pt>
                <c:pt idx="299">
                  <c:v>42705</c:v>
                </c:pt>
                <c:pt idx="300">
                  <c:v>42736</c:v>
                </c:pt>
                <c:pt idx="301">
                  <c:v>42767</c:v>
                </c:pt>
                <c:pt idx="302">
                  <c:v>42795</c:v>
                </c:pt>
                <c:pt idx="303">
                  <c:v>42826</c:v>
                </c:pt>
                <c:pt idx="304">
                  <c:v>42856</c:v>
                </c:pt>
                <c:pt idx="305">
                  <c:v>42887</c:v>
                </c:pt>
                <c:pt idx="306">
                  <c:v>42917</c:v>
                </c:pt>
                <c:pt idx="307">
                  <c:v>42948</c:v>
                </c:pt>
                <c:pt idx="308">
                  <c:v>42979</c:v>
                </c:pt>
                <c:pt idx="309">
                  <c:v>43009</c:v>
                </c:pt>
                <c:pt idx="310">
                  <c:v>43040</c:v>
                </c:pt>
                <c:pt idx="311">
                  <c:v>43070</c:v>
                </c:pt>
                <c:pt idx="312">
                  <c:v>43101</c:v>
                </c:pt>
                <c:pt idx="313">
                  <c:v>43132</c:v>
                </c:pt>
                <c:pt idx="314">
                  <c:v>43160</c:v>
                </c:pt>
                <c:pt idx="315">
                  <c:v>43191</c:v>
                </c:pt>
                <c:pt idx="316">
                  <c:v>43221</c:v>
                </c:pt>
                <c:pt idx="317">
                  <c:v>43252</c:v>
                </c:pt>
                <c:pt idx="318">
                  <c:v>43282</c:v>
                </c:pt>
                <c:pt idx="319">
                  <c:v>43313</c:v>
                </c:pt>
                <c:pt idx="320">
                  <c:v>43344</c:v>
                </c:pt>
                <c:pt idx="321">
                  <c:v>43374</c:v>
                </c:pt>
                <c:pt idx="322">
                  <c:v>43405</c:v>
                </c:pt>
                <c:pt idx="323">
                  <c:v>43435</c:v>
                </c:pt>
                <c:pt idx="324">
                  <c:v>43466</c:v>
                </c:pt>
                <c:pt idx="325">
                  <c:v>43497</c:v>
                </c:pt>
                <c:pt idx="326">
                  <c:v>43525</c:v>
                </c:pt>
                <c:pt idx="327">
                  <c:v>43556</c:v>
                </c:pt>
                <c:pt idx="328">
                  <c:v>43586</c:v>
                </c:pt>
                <c:pt idx="329">
                  <c:v>43617</c:v>
                </c:pt>
                <c:pt idx="330">
                  <c:v>43647</c:v>
                </c:pt>
                <c:pt idx="331">
                  <c:v>43678</c:v>
                </c:pt>
                <c:pt idx="332">
                  <c:v>43709</c:v>
                </c:pt>
                <c:pt idx="333">
                  <c:v>43739</c:v>
                </c:pt>
                <c:pt idx="334">
                  <c:v>43770</c:v>
                </c:pt>
                <c:pt idx="335">
                  <c:v>43800</c:v>
                </c:pt>
                <c:pt idx="336">
                  <c:v>43831</c:v>
                </c:pt>
                <c:pt idx="337">
                  <c:v>43862</c:v>
                </c:pt>
                <c:pt idx="338">
                  <c:v>43891</c:v>
                </c:pt>
                <c:pt idx="339">
                  <c:v>43922</c:v>
                </c:pt>
                <c:pt idx="340">
                  <c:v>43952</c:v>
                </c:pt>
                <c:pt idx="341">
                  <c:v>43983</c:v>
                </c:pt>
                <c:pt idx="342">
                  <c:v>44013</c:v>
                </c:pt>
                <c:pt idx="343">
                  <c:v>44044</c:v>
                </c:pt>
                <c:pt idx="344">
                  <c:v>44075</c:v>
                </c:pt>
                <c:pt idx="345">
                  <c:v>44105</c:v>
                </c:pt>
                <c:pt idx="346">
                  <c:v>44136</c:v>
                </c:pt>
                <c:pt idx="347">
                  <c:v>44166</c:v>
                </c:pt>
                <c:pt idx="348">
                  <c:v>44197</c:v>
                </c:pt>
                <c:pt idx="349">
                  <c:v>44228</c:v>
                </c:pt>
                <c:pt idx="350">
                  <c:v>44256</c:v>
                </c:pt>
                <c:pt idx="351">
                  <c:v>44287</c:v>
                </c:pt>
                <c:pt idx="352">
                  <c:v>44317</c:v>
                </c:pt>
                <c:pt idx="353">
                  <c:v>44348</c:v>
                </c:pt>
                <c:pt idx="354">
                  <c:v>44378</c:v>
                </c:pt>
                <c:pt idx="355">
                  <c:v>44409</c:v>
                </c:pt>
                <c:pt idx="356">
                  <c:v>44440</c:v>
                </c:pt>
                <c:pt idx="357">
                  <c:v>44470</c:v>
                </c:pt>
                <c:pt idx="358">
                  <c:v>44501</c:v>
                </c:pt>
                <c:pt idx="359">
                  <c:v>44531</c:v>
                </c:pt>
                <c:pt idx="360">
                  <c:v>44562</c:v>
                </c:pt>
                <c:pt idx="361">
                  <c:v>44593</c:v>
                </c:pt>
                <c:pt idx="362">
                  <c:v>44621</c:v>
                </c:pt>
                <c:pt idx="363">
                  <c:v>44652</c:v>
                </c:pt>
                <c:pt idx="364">
                  <c:v>44682</c:v>
                </c:pt>
                <c:pt idx="365">
                  <c:v>44713</c:v>
                </c:pt>
                <c:pt idx="366">
                  <c:v>44743</c:v>
                </c:pt>
                <c:pt idx="367">
                  <c:v>44774</c:v>
                </c:pt>
                <c:pt idx="368">
                  <c:v>44805</c:v>
                </c:pt>
                <c:pt idx="369">
                  <c:v>44835</c:v>
                </c:pt>
              </c:numCache>
            </c:numRef>
          </c:cat>
          <c:val>
            <c:numRef>
              <c:f>Sheet1!$B$5:$B$374</c:f>
              <c:numCache>
                <c:formatCode>"$"#,##0.0</c:formatCode>
                <c:ptCount val="370"/>
                <c:pt idx="0">
                  <c:v>67.251999999999995</c:v>
                </c:pt>
                <c:pt idx="1">
                  <c:v>66.581999999999994</c:v>
                </c:pt>
                <c:pt idx="2">
                  <c:v>69.61</c:v>
                </c:pt>
                <c:pt idx="3">
                  <c:v>68.900000000000006</c:v>
                </c:pt>
                <c:pt idx="4">
                  <c:v>70.745000000000005</c:v>
                </c:pt>
                <c:pt idx="5">
                  <c:v>72.703999999999994</c:v>
                </c:pt>
                <c:pt idx="6">
                  <c:v>70.58</c:v>
                </c:pt>
                <c:pt idx="7">
                  <c:v>69.587000000000003</c:v>
                </c:pt>
                <c:pt idx="8">
                  <c:v>72.835999999999999</c:v>
                </c:pt>
                <c:pt idx="9">
                  <c:v>70.087999999999994</c:v>
                </c:pt>
                <c:pt idx="10">
                  <c:v>72.113</c:v>
                </c:pt>
                <c:pt idx="11">
                  <c:v>72.052999999999997</c:v>
                </c:pt>
                <c:pt idx="12">
                  <c:v>71.69</c:v>
                </c:pt>
                <c:pt idx="13">
                  <c:v>71.366</c:v>
                </c:pt>
                <c:pt idx="14">
                  <c:v>72.546999999999997</c:v>
                </c:pt>
                <c:pt idx="15">
                  <c:v>70.498999999999995</c:v>
                </c:pt>
                <c:pt idx="16">
                  <c:v>71.477999999999994</c:v>
                </c:pt>
                <c:pt idx="17">
                  <c:v>72.052000000000007</c:v>
                </c:pt>
                <c:pt idx="18">
                  <c:v>70.816999999999993</c:v>
                </c:pt>
                <c:pt idx="19">
                  <c:v>70.251999999999995</c:v>
                </c:pt>
                <c:pt idx="20">
                  <c:v>71.653999999999996</c:v>
                </c:pt>
                <c:pt idx="21">
                  <c:v>70.956999999999994</c:v>
                </c:pt>
                <c:pt idx="22">
                  <c:v>70.188999999999993</c:v>
                </c:pt>
                <c:pt idx="23">
                  <c:v>69.727000000000004</c:v>
                </c:pt>
                <c:pt idx="24">
                  <c:v>70.756</c:v>
                </c:pt>
                <c:pt idx="25">
                  <c:v>71.762</c:v>
                </c:pt>
                <c:pt idx="26">
                  <c:v>72.094999999999999</c:v>
                </c:pt>
                <c:pt idx="27">
                  <c:v>71.122</c:v>
                </c:pt>
                <c:pt idx="28">
                  <c:v>71.793999999999997</c:v>
                </c:pt>
                <c:pt idx="29">
                  <c:v>72.870999999999995</c:v>
                </c:pt>
                <c:pt idx="30">
                  <c:v>72.84</c:v>
                </c:pt>
                <c:pt idx="31">
                  <c:v>74.004000000000005</c:v>
                </c:pt>
                <c:pt idx="32">
                  <c:v>74.043000000000006</c:v>
                </c:pt>
                <c:pt idx="33">
                  <c:v>74.111999999999995</c:v>
                </c:pt>
                <c:pt idx="34">
                  <c:v>74.912999999999997</c:v>
                </c:pt>
                <c:pt idx="35">
                  <c:v>77.078000000000003</c:v>
                </c:pt>
                <c:pt idx="36">
                  <c:v>75.52</c:v>
                </c:pt>
                <c:pt idx="37">
                  <c:v>77.055999999999997</c:v>
                </c:pt>
                <c:pt idx="38">
                  <c:v>76.212000000000003</c:v>
                </c:pt>
                <c:pt idx="39">
                  <c:v>77.962999999999994</c:v>
                </c:pt>
                <c:pt idx="40">
                  <c:v>77.183999999999997</c:v>
                </c:pt>
                <c:pt idx="41">
                  <c:v>78.084000000000003</c:v>
                </c:pt>
                <c:pt idx="42">
                  <c:v>77.960999999999999</c:v>
                </c:pt>
                <c:pt idx="43">
                  <c:v>77.930000000000007</c:v>
                </c:pt>
                <c:pt idx="44">
                  <c:v>78.864000000000004</c:v>
                </c:pt>
                <c:pt idx="45">
                  <c:v>78.174999999999997</c:v>
                </c:pt>
                <c:pt idx="46">
                  <c:v>78.090999999999994</c:v>
                </c:pt>
                <c:pt idx="47">
                  <c:v>80.064999999999998</c:v>
                </c:pt>
                <c:pt idx="48">
                  <c:v>77.242000000000004</c:v>
                </c:pt>
                <c:pt idx="49">
                  <c:v>75.563999999999993</c:v>
                </c:pt>
                <c:pt idx="50">
                  <c:v>79.739000000000004</c:v>
                </c:pt>
                <c:pt idx="51">
                  <c:v>80.001000000000005</c:v>
                </c:pt>
                <c:pt idx="52">
                  <c:v>79.808999999999997</c:v>
                </c:pt>
                <c:pt idx="53">
                  <c:v>79.281999999999996</c:v>
                </c:pt>
                <c:pt idx="54">
                  <c:v>80.376999999999995</c:v>
                </c:pt>
                <c:pt idx="55">
                  <c:v>80.587000000000003</c:v>
                </c:pt>
                <c:pt idx="56">
                  <c:v>81.088999999999999</c:v>
                </c:pt>
                <c:pt idx="57">
                  <c:v>82.266999999999996</c:v>
                </c:pt>
                <c:pt idx="58">
                  <c:v>83.296999999999997</c:v>
                </c:pt>
                <c:pt idx="59">
                  <c:v>82.778000000000006</c:v>
                </c:pt>
                <c:pt idx="60">
                  <c:v>83.304000000000002</c:v>
                </c:pt>
                <c:pt idx="61">
                  <c:v>83.295000000000002</c:v>
                </c:pt>
                <c:pt idx="62">
                  <c:v>82.841999999999999</c:v>
                </c:pt>
                <c:pt idx="63">
                  <c:v>82.197000000000003</c:v>
                </c:pt>
                <c:pt idx="64">
                  <c:v>83.234999999999999</c:v>
                </c:pt>
                <c:pt idx="65">
                  <c:v>83.099000000000004</c:v>
                </c:pt>
                <c:pt idx="66">
                  <c:v>82.856999999999999</c:v>
                </c:pt>
                <c:pt idx="67">
                  <c:v>84.117000000000004</c:v>
                </c:pt>
                <c:pt idx="68">
                  <c:v>83.051000000000002</c:v>
                </c:pt>
                <c:pt idx="69">
                  <c:v>83.692999999999998</c:v>
                </c:pt>
                <c:pt idx="70">
                  <c:v>84.364999999999995</c:v>
                </c:pt>
                <c:pt idx="71">
                  <c:v>82.927999999999997</c:v>
                </c:pt>
                <c:pt idx="72">
                  <c:v>83.105999999999995</c:v>
                </c:pt>
                <c:pt idx="73">
                  <c:v>83.03</c:v>
                </c:pt>
                <c:pt idx="74">
                  <c:v>82.540999999999997</c:v>
                </c:pt>
                <c:pt idx="75">
                  <c:v>81.796999999999997</c:v>
                </c:pt>
                <c:pt idx="76">
                  <c:v>81.846000000000004</c:v>
                </c:pt>
                <c:pt idx="77">
                  <c:v>81.769000000000005</c:v>
                </c:pt>
                <c:pt idx="78">
                  <c:v>81.114999999999995</c:v>
                </c:pt>
                <c:pt idx="79">
                  <c:v>81.728999999999999</c:v>
                </c:pt>
                <c:pt idx="80">
                  <c:v>81.168999999999997</c:v>
                </c:pt>
                <c:pt idx="81">
                  <c:v>80.701999999999998</c:v>
                </c:pt>
                <c:pt idx="82">
                  <c:v>80.263999999999996</c:v>
                </c:pt>
                <c:pt idx="83">
                  <c:v>80.286000000000001</c:v>
                </c:pt>
                <c:pt idx="84">
                  <c:v>80.591999999999999</c:v>
                </c:pt>
                <c:pt idx="85">
                  <c:v>81.525000000000006</c:v>
                </c:pt>
                <c:pt idx="86">
                  <c:v>81.881</c:v>
                </c:pt>
                <c:pt idx="87">
                  <c:v>82.123999999999995</c:v>
                </c:pt>
                <c:pt idx="88">
                  <c:v>83.097999999999999</c:v>
                </c:pt>
                <c:pt idx="89">
                  <c:v>84.296999999999997</c:v>
                </c:pt>
                <c:pt idx="90">
                  <c:v>84.366</c:v>
                </c:pt>
                <c:pt idx="91">
                  <c:v>85.108000000000004</c:v>
                </c:pt>
                <c:pt idx="92">
                  <c:v>86.257000000000005</c:v>
                </c:pt>
                <c:pt idx="93">
                  <c:v>87.352000000000004</c:v>
                </c:pt>
                <c:pt idx="94">
                  <c:v>87.956000000000003</c:v>
                </c:pt>
                <c:pt idx="95">
                  <c:v>87.802999999999997</c:v>
                </c:pt>
                <c:pt idx="96">
                  <c:v>88.923000000000002</c:v>
                </c:pt>
                <c:pt idx="97">
                  <c:v>88.914000000000001</c:v>
                </c:pt>
                <c:pt idx="98">
                  <c:v>91.406999999999996</c:v>
                </c:pt>
                <c:pt idx="99">
                  <c:v>91.281000000000006</c:v>
                </c:pt>
                <c:pt idx="100">
                  <c:v>91.204999999999998</c:v>
                </c:pt>
                <c:pt idx="101">
                  <c:v>93.765000000000001</c:v>
                </c:pt>
                <c:pt idx="102">
                  <c:v>92.989000000000004</c:v>
                </c:pt>
                <c:pt idx="103">
                  <c:v>91.965999999999994</c:v>
                </c:pt>
                <c:pt idx="104">
                  <c:v>93.302000000000007</c:v>
                </c:pt>
                <c:pt idx="105">
                  <c:v>93.613</c:v>
                </c:pt>
                <c:pt idx="106">
                  <c:v>95.034999999999997</c:v>
                </c:pt>
                <c:pt idx="107">
                  <c:v>94.915000000000006</c:v>
                </c:pt>
                <c:pt idx="108">
                  <c:v>95.424999999999997</c:v>
                </c:pt>
                <c:pt idx="109">
                  <c:v>95.046000000000006</c:v>
                </c:pt>
                <c:pt idx="110">
                  <c:v>92.628</c:v>
                </c:pt>
                <c:pt idx="111">
                  <c:v>93.084000000000003</c:v>
                </c:pt>
                <c:pt idx="112">
                  <c:v>94.896000000000001</c:v>
                </c:pt>
                <c:pt idx="113">
                  <c:v>91.608999999999995</c:v>
                </c:pt>
                <c:pt idx="114">
                  <c:v>91.212999999999994</c:v>
                </c:pt>
                <c:pt idx="115">
                  <c:v>94.644999999999996</c:v>
                </c:pt>
                <c:pt idx="116">
                  <c:v>91.983000000000004</c:v>
                </c:pt>
                <c:pt idx="117">
                  <c:v>91.597999999999999</c:v>
                </c:pt>
                <c:pt idx="118">
                  <c:v>90.811999999999998</c:v>
                </c:pt>
                <c:pt idx="119">
                  <c:v>91.123999999999995</c:v>
                </c:pt>
                <c:pt idx="120">
                  <c:v>89.956000000000003</c:v>
                </c:pt>
                <c:pt idx="121">
                  <c:v>89.251999999999995</c:v>
                </c:pt>
                <c:pt idx="122">
                  <c:v>90.834999999999994</c:v>
                </c:pt>
                <c:pt idx="123">
                  <c:v>89.435000000000002</c:v>
                </c:pt>
                <c:pt idx="124">
                  <c:v>91.040999999999997</c:v>
                </c:pt>
                <c:pt idx="125">
                  <c:v>91.721000000000004</c:v>
                </c:pt>
                <c:pt idx="126">
                  <c:v>88.832999999999998</c:v>
                </c:pt>
                <c:pt idx="127">
                  <c:v>91.274000000000001</c:v>
                </c:pt>
                <c:pt idx="128">
                  <c:v>94.128</c:v>
                </c:pt>
                <c:pt idx="129">
                  <c:v>93.391999999999996</c:v>
                </c:pt>
                <c:pt idx="130">
                  <c:v>93.501999999999995</c:v>
                </c:pt>
                <c:pt idx="131">
                  <c:v>95.096999999999994</c:v>
                </c:pt>
                <c:pt idx="132">
                  <c:v>95.498999999999995</c:v>
                </c:pt>
                <c:pt idx="133">
                  <c:v>97.037999999999997</c:v>
                </c:pt>
                <c:pt idx="134">
                  <c:v>98.326999999999998</c:v>
                </c:pt>
                <c:pt idx="135">
                  <c:v>93.912000000000006</c:v>
                </c:pt>
                <c:pt idx="136">
                  <c:v>94.613</c:v>
                </c:pt>
                <c:pt idx="137">
                  <c:v>96.716999999999999</c:v>
                </c:pt>
                <c:pt idx="138">
                  <c:v>97.822999999999993</c:v>
                </c:pt>
                <c:pt idx="139">
                  <c:v>98.028999999999996</c:v>
                </c:pt>
                <c:pt idx="140">
                  <c:v>98.141000000000005</c:v>
                </c:pt>
                <c:pt idx="141">
                  <c:v>98.677999999999997</c:v>
                </c:pt>
                <c:pt idx="142">
                  <c:v>98.215000000000003</c:v>
                </c:pt>
                <c:pt idx="143">
                  <c:v>99.147999999999996</c:v>
                </c:pt>
                <c:pt idx="144">
                  <c:v>100.49</c:v>
                </c:pt>
                <c:pt idx="145">
                  <c:v>100.349</c:v>
                </c:pt>
                <c:pt idx="146">
                  <c:v>101.54900000000001</c:v>
                </c:pt>
                <c:pt idx="147">
                  <c:v>103.617</c:v>
                </c:pt>
                <c:pt idx="148">
                  <c:v>105.61799999999999</c:v>
                </c:pt>
                <c:pt idx="149">
                  <c:v>106.20099999999999</c:v>
                </c:pt>
                <c:pt idx="150">
                  <c:v>106.371</c:v>
                </c:pt>
                <c:pt idx="151">
                  <c:v>107.89700000000001</c:v>
                </c:pt>
                <c:pt idx="152">
                  <c:v>107.999</c:v>
                </c:pt>
                <c:pt idx="153">
                  <c:v>112.84699999999999</c:v>
                </c:pt>
                <c:pt idx="154">
                  <c:v>114.259</c:v>
                </c:pt>
                <c:pt idx="155">
                  <c:v>112.081</c:v>
                </c:pt>
                <c:pt idx="156">
                  <c:v>115.05500000000001</c:v>
                </c:pt>
                <c:pt idx="157">
                  <c:v>116.413</c:v>
                </c:pt>
                <c:pt idx="158">
                  <c:v>119.182</c:v>
                </c:pt>
                <c:pt idx="159">
                  <c:v>120.044</c:v>
                </c:pt>
                <c:pt idx="160">
                  <c:v>119.846</c:v>
                </c:pt>
                <c:pt idx="161">
                  <c:v>121.071</c:v>
                </c:pt>
                <c:pt idx="162">
                  <c:v>121.812</c:v>
                </c:pt>
                <c:pt idx="163">
                  <c:v>125.935</c:v>
                </c:pt>
                <c:pt idx="164">
                  <c:v>129.40700000000001</c:v>
                </c:pt>
                <c:pt idx="165">
                  <c:v>128.10599999999999</c:v>
                </c:pt>
                <c:pt idx="166">
                  <c:v>127.246</c:v>
                </c:pt>
                <c:pt idx="167">
                  <c:v>128.21600000000001</c:v>
                </c:pt>
                <c:pt idx="168">
                  <c:v>131.12799999999999</c:v>
                </c:pt>
                <c:pt idx="169">
                  <c:v>127.09099999999999</c:v>
                </c:pt>
                <c:pt idx="170">
                  <c:v>129.34399999999999</c:v>
                </c:pt>
                <c:pt idx="171">
                  <c:v>130.17599999999999</c:v>
                </c:pt>
                <c:pt idx="172">
                  <c:v>132.92500000000001</c:v>
                </c:pt>
                <c:pt idx="173">
                  <c:v>131.53100000000001</c:v>
                </c:pt>
                <c:pt idx="174">
                  <c:v>132.61600000000001</c:v>
                </c:pt>
                <c:pt idx="175">
                  <c:v>132.63200000000001</c:v>
                </c:pt>
                <c:pt idx="176">
                  <c:v>126.312</c:v>
                </c:pt>
                <c:pt idx="177">
                  <c:v>124.81100000000001</c:v>
                </c:pt>
                <c:pt idx="178">
                  <c:v>127.58799999999999</c:v>
                </c:pt>
                <c:pt idx="179">
                  <c:v>131.87299999999999</c:v>
                </c:pt>
                <c:pt idx="180">
                  <c:v>129.483</c:v>
                </c:pt>
                <c:pt idx="181">
                  <c:v>133.04400000000001</c:v>
                </c:pt>
                <c:pt idx="182">
                  <c:v>135.06200000000001</c:v>
                </c:pt>
                <c:pt idx="183">
                  <c:v>135.37899999999999</c:v>
                </c:pt>
                <c:pt idx="184">
                  <c:v>138.11600000000001</c:v>
                </c:pt>
                <c:pt idx="185">
                  <c:v>138.488</c:v>
                </c:pt>
                <c:pt idx="186">
                  <c:v>138.089</c:v>
                </c:pt>
                <c:pt idx="187">
                  <c:v>137.446</c:v>
                </c:pt>
                <c:pt idx="188">
                  <c:v>142.245</c:v>
                </c:pt>
                <c:pt idx="189">
                  <c:v>146.648</c:v>
                </c:pt>
                <c:pt idx="190">
                  <c:v>155.93199999999999</c:v>
                </c:pt>
                <c:pt idx="191">
                  <c:v>155.60400000000001</c:v>
                </c:pt>
                <c:pt idx="192">
                  <c:v>157.161</c:v>
                </c:pt>
                <c:pt idx="193">
                  <c:v>158.06</c:v>
                </c:pt>
                <c:pt idx="194">
                  <c:v>158.376</c:v>
                </c:pt>
                <c:pt idx="195">
                  <c:v>164.91200000000001</c:v>
                </c:pt>
                <c:pt idx="196">
                  <c:v>168.23699999999999</c:v>
                </c:pt>
                <c:pt idx="197">
                  <c:v>172.19</c:v>
                </c:pt>
                <c:pt idx="198">
                  <c:v>173.54900000000001</c:v>
                </c:pt>
                <c:pt idx="199">
                  <c:v>166.64099999999999</c:v>
                </c:pt>
                <c:pt idx="200">
                  <c:v>158.68100000000001</c:v>
                </c:pt>
                <c:pt idx="201">
                  <c:v>149.83099999999999</c:v>
                </c:pt>
                <c:pt idx="202">
                  <c:v>134.03899999999999</c:v>
                </c:pt>
                <c:pt idx="203">
                  <c:v>124.762</c:v>
                </c:pt>
                <c:pt idx="204">
                  <c:v>127.889</c:v>
                </c:pt>
                <c:pt idx="205">
                  <c:v>128.16</c:v>
                </c:pt>
                <c:pt idx="206">
                  <c:v>123.244</c:v>
                </c:pt>
                <c:pt idx="207">
                  <c:v>124.52200000000001</c:v>
                </c:pt>
                <c:pt idx="208">
                  <c:v>126.96899999999999</c:v>
                </c:pt>
                <c:pt idx="209">
                  <c:v>133.88300000000001</c:v>
                </c:pt>
                <c:pt idx="210">
                  <c:v>130.15700000000001</c:v>
                </c:pt>
                <c:pt idx="211">
                  <c:v>132.66900000000001</c:v>
                </c:pt>
                <c:pt idx="212">
                  <c:v>134.71700000000001</c:v>
                </c:pt>
                <c:pt idx="213">
                  <c:v>138.334</c:v>
                </c:pt>
                <c:pt idx="214">
                  <c:v>140.17599999999999</c:v>
                </c:pt>
                <c:pt idx="215">
                  <c:v>142.01300000000001</c:v>
                </c:pt>
                <c:pt idx="216">
                  <c:v>142.27600000000001</c:v>
                </c:pt>
                <c:pt idx="217">
                  <c:v>141.70500000000001</c:v>
                </c:pt>
                <c:pt idx="218">
                  <c:v>144.75899999999999</c:v>
                </c:pt>
                <c:pt idx="219">
                  <c:v>143.39099999999999</c:v>
                </c:pt>
                <c:pt idx="220">
                  <c:v>140.64099999999999</c:v>
                </c:pt>
                <c:pt idx="221">
                  <c:v>141.001</c:v>
                </c:pt>
                <c:pt idx="222">
                  <c:v>140.44800000000001</c:v>
                </c:pt>
                <c:pt idx="223">
                  <c:v>141.453</c:v>
                </c:pt>
                <c:pt idx="224">
                  <c:v>144.05199999999999</c:v>
                </c:pt>
                <c:pt idx="225">
                  <c:v>148.41399999999999</c:v>
                </c:pt>
                <c:pt idx="226">
                  <c:v>152.203</c:v>
                </c:pt>
                <c:pt idx="227">
                  <c:v>158.08000000000001</c:v>
                </c:pt>
                <c:pt idx="228">
                  <c:v>162.08000000000001</c:v>
                </c:pt>
                <c:pt idx="229">
                  <c:v>162.935</c:v>
                </c:pt>
                <c:pt idx="230">
                  <c:v>168.71</c:v>
                </c:pt>
                <c:pt idx="231">
                  <c:v>171.471</c:v>
                </c:pt>
                <c:pt idx="232">
                  <c:v>168.47900000000001</c:v>
                </c:pt>
                <c:pt idx="233">
                  <c:v>170.464</c:v>
                </c:pt>
                <c:pt idx="234">
                  <c:v>169.64</c:v>
                </c:pt>
                <c:pt idx="235">
                  <c:v>169.041</c:v>
                </c:pt>
                <c:pt idx="236">
                  <c:v>170.90700000000001</c:v>
                </c:pt>
                <c:pt idx="237">
                  <c:v>170.244</c:v>
                </c:pt>
                <c:pt idx="238">
                  <c:v>174.048</c:v>
                </c:pt>
                <c:pt idx="239">
                  <c:v>171.90799999999999</c:v>
                </c:pt>
                <c:pt idx="240">
                  <c:v>171.74199999999999</c:v>
                </c:pt>
                <c:pt idx="241">
                  <c:v>176.99</c:v>
                </c:pt>
                <c:pt idx="242">
                  <c:v>174.148</c:v>
                </c:pt>
                <c:pt idx="243">
                  <c:v>171.07</c:v>
                </c:pt>
                <c:pt idx="244">
                  <c:v>170.197</c:v>
                </c:pt>
                <c:pt idx="245">
                  <c:v>163.56899999999999</c:v>
                </c:pt>
                <c:pt idx="246">
                  <c:v>167.07900000000001</c:v>
                </c:pt>
                <c:pt idx="247">
                  <c:v>172.488</c:v>
                </c:pt>
                <c:pt idx="248">
                  <c:v>173.71</c:v>
                </c:pt>
                <c:pt idx="249">
                  <c:v>175.51599999999999</c:v>
                </c:pt>
                <c:pt idx="250">
                  <c:v>173.62799999999999</c:v>
                </c:pt>
                <c:pt idx="251">
                  <c:v>173.096</c:v>
                </c:pt>
                <c:pt idx="252">
                  <c:v>175.41200000000001</c:v>
                </c:pt>
                <c:pt idx="253">
                  <c:v>181.39</c:v>
                </c:pt>
                <c:pt idx="254">
                  <c:v>173.93600000000001</c:v>
                </c:pt>
                <c:pt idx="255">
                  <c:v>170.06299999999999</c:v>
                </c:pt>
                <c:pt idx="256">
                  <c:v>171.86099999999999</c:v>
                </c:pt>
                <c:pt idx="257">
                  <c:v>169.815</c:v>
                </c:pt>
                <c:pt idx="258">
                  <c:v>175.845</c:v>
                </c:pt>
                <c:pt idx="259">
                  <c:v>175.619</c:v>
                </c:pt>
                <c:pt idx="260">
                  <c:v>174.36799999999999</c:v>
                </c:pt>
                <c:pt idx="261">
                  <c:v>174.72300000000001</c:v>
                </c:pt>
                <c:pt idx="262">
                  <c:v>175.13300000000001</c:v>
                </c:pt>
                <c:pt idx="263">
                  <c:v>177.74600000000001</c:v>
                </c:pt>
                <c:pt idx="264">
                  <c:v>178.09200000000001</c:v>
                </c:pt>
                <c:pt idx="265">
                  <c:v>180.46700000000001</c:v>
                </c:pt>
                <c:pt idx="266">
                  <c:v>177.191</c:v>
                </c:pt>
                <c:pt idx="267">
                  <c:v>179.39500000000001</c:v>
                </c:pt>
                <c:pt idx="268">
                  <c:v>175.726</c:v>
                </c:pt>
                <c:pt idx="269">
                  <c:v>175.893</c:v>
                </c:pt>
                <c:pt idx="270">
                  <c:v>173.62200000000001</c:v>
                </c:pt>
                <c:pt idx="271">
                  <c:v>173.50200000000001</c:v>
                </c:pt>
                <c:pt idx="272">
                  <c:v>171.036</c:v>
                </c:pt>
                <c:pt idx="273">
                  <c:v>167.53899999999999</c:v>
                </c:pt>
                <c:pt idx="274">
                  <c:v>164.17</c:v>
                </c:pt>
                <c:pt idx="275">
                  <c:v>156.32900000000001</c:v>
                </c:pt>
                <c:pt idx="276">
                  <c:v>149.90100000000001</c:v>
                </c:pt>
                <c:pt idx="277">
                  <c:v>154.33699999999999</c:v>
                </c:pt>
                <c:pt idx="278">
                  <c:v>153.43799999999999</c:v>
                </c:pt>
                <c:pt idx="279">
                  <c:v>153.96799999999999</c:v>
                </c:pt>
                <c:pt idx="280">
                  <c:v>153.429</c:v>
                </c:pt>
                <c:pt idx="281">
                  <c:v>154.01499999999999</c:v>
                </c:pt>
                <c:pt idx="282">
                  <c:v>152.256</c:v>
                </c:pt>
                <c:pt idx="283">
                  <c:v>148.91399999999999</c:v>
                </c:pt>
                <c:pt idx="284">
                  <c:v>146.98400000000001</c:v>
                </c:pt>
                <c:pt idx="285">
                  <c:v>146.70699999999999</c:v>
                </c:pt>
                <c:pt idx="286">
                  <c:v>144.42400000000001</c:v>
                </c:pt>
                <c:pt idx="287">
                  <c:v>141.28700000000001</c:v>
                </c:pt>
                <c:pt idx="288">
                  <c:v>137.90100000000001</c:v>
                </c:pt>
                <c:pt idx="289">
                  <c:v>137.685</c:v>
                </c:pt>
                <c:pt idx="290">
                  <c:v>140.68899999999999</c:v>
                </c:pt>
                <c:pt idx="291">
                  <c:v>140.71799999999999</c:v>
                </c:pt>
                <c:pt idx="292">
                  <c:v>142.32300000000001</c:v>
                </c:pt>
                <c:pt idx="293">
                  <c:v>145.381</c:v>
                </c:pt>
                <c:pt idx="294">
                  <c:v>142.44800000000001</c:v>
                </c:pt>
                <c:pt idx="295">
                  <c:v>142.86199999999999</c:v>
                </c:pt>
                <c:pt idx="296">
                  <c:v>143.648</c:v>
                </c:pt>
                <c:pt idx="297">
                  <c:v>144.79</c:v>
                </c:pt>
                <c:pt idx="298">
                  <c:v>143.792</c:v>
                </c:pt>
                <c:pt idx="299">
                  <c:v>150.49199999999999</c:v>
                </c:pt>
                <c:pt idx="300">
                  <c:v>150.249</c:v>
                </c:pt>
                <c:pt idx="301">
                  <c:v>150.922</c:v>
                </c:pt>
                <c:pt idx="302">
                  <c:v>149.285</c:v>
                </c:pt>
                <c:pt idx="303">
                  <c:v>149.49600000000001</c:v>
                </c:pt>
                <c:pt idx="304">
                  <c:v>148.14400000000001</c:v>
                </c:pt>
                <c:pt idx="305">
                  <c:v>148.06899999999999</c:v>
                </c:pt>
                <c:pt idx="306">
                  <c:v>149.25399999999999</c:v>
                </c:pt>
                <c:pt idx="307">
                  <c:v>151.54300000000001</c:v>
                </c:pt>
                <c:pt idx="308">
                  <c:v>152.768</c:v>
                </c:pt>
                <c:pt idx="309">
                  <c:v>154.83000000000001</c:v>
                </c:pt>
                <c:pt idx="310">
                  <c:v>159.01400000000001</c:v>
                </c:pt>
                <c:pt idx="311">
                  <c:v>158.83500000000001</c:v>
                </c:pt>
                <c:pt idx="312">
                  <c:v>160.96700000000001</c:v>
                </c:pt>
                <c:pt idx="313">
                  <c:v>161.161</c:v>
                </c:pt>
                <c:pt idx="314">
                  <c:v>160.45699999999999</c:v>
                </c:pt>
                <c:pt idx="315">
                  <c:v>160.67599999999999</c:v>
                </c:pt>
                <c:pt idx="316">
                  <c:v>164.87299999999999</c:v>
                </c:pt>
                <c:pt idx="317">
                  <c:v>165.023</c:v>
                </c:pt>
                <c:pt idx="318">
                  <c:v>165.209</c:v>
                </c:pt>
                <c:pt idx="319">
                  <c:v>166.12100000000001</c:v>
                </c:pt>
                <c:pt idx="320">
                  <c:v>167.56100000000001</c:v>
                </c:pt>
                <c:pt idx="321">
                  <c:v>167.46100000000001</c:v>
                </c:pt>
                <c:pt idx="322">
                  <c:v>161.601</c:v>
                </c:pt>
                <c:pt idx="323">
                  <c:v>157.79599999999999</c:v>
                </c:pt>
                <c:pt idx="324">
                  <c:v>159.13999999999999</c:v>
                </c:pt>
                <c:pt idx="325">
                  <c:v>161.14699999999999</c:v>
                </c:pt>
                <c:pt idx="326">
                  <c:v>161.12299999999999</c:v>
                </c:pt>
                <c:pt idx="327">
                  <c:v>162.64400000000001</c:v>
                </c:pt>
                <c:pt idx="328">
                  <c:v>161.77600000000001</c:v>
                </c:pt>
                <c:pt idx="329">
                  <c:v>158.57900000000001</c:v>
                </c:pt>
                <c:pt idx="330">
                  <c:v>159.43799999999999</c:v>
                </c:pt>
                <c:pt idx="331">
                  <c:v>158.61199999999999</c:v>
                </c:pt>
                <c:pt idx="332">
                  <c:v>158.357</c:v>
                </c:pt>
                <c:pt idx="333">
                  <c:v>157.76300000000001</c:v>
                </c:pt>
                <c:pt idx="334">
                  <c:v>157.67400000000001</c:v>
                </c:pt>
                <c:pt idx="335">
                  <c:v>158.404</c:v>
                </c:pt>
                <c:pt idx="336">
                  <c:v>156.012</c:v>
                </c:pt>
                <c:pt idx="337">
                  <c:v>152.28800000000001</c:v>
                </c:pt>
                <c:pt idx="338">
                  <c:v>140.82400000000001</c:v>
                </c:pt>
                <c:pt idx="339">
                  <c:v>127.932</c:v>
                </c:pt>
                <c:pt idx="340">
                  <c:v>128.09200000000001</c:v>
                </c:pt>
                <c:pt idx="341">
                  <c:v>137.87700000000001</c:v>
                </c:pt>
                <c:pt idx="342">
                  <c:v>140.28200000000001</c:v>
                </c:pt>
                <c:pt idx="343">
                  <c:v>141.38999999999999</c:v>
                </c:pt>
                <c:pt idx="344">
                  <c:v>141.57</c:v>
                </c:pt>
                <c:pt idx="345">
                  <c:v>141.71600000000001</c:v>
                </c:pt>
                <c:pt idx="346">
                  <c:v>143.464</c:v>
                </c:pt>
                <c:pt idx="347">
                  <c:v>147.11699999999999</c:v>
                </c:pt>
                <c:pt idx="348">
                  <c:v>149.93600000000001</c:v>
                </c:pt>
                <c:pt idx="349">
                  <c:v>150.423</c:v>
                </c:pt>
                <c:pt idx="350">
                  <c:v>151.953</c:v>
                </c:pt>
                <c:pt idx="351">
                  <c:v>153.059</c:v>
                </c:pt>
                <c:pt idx="352">
                  <c:v>156.34399999999999</c:v>
                </c:pt>
                <c:pt idx="353">
                  <c:v>160.77799999999999</c:v>
                </c:pt>
                <c:pt idx="354">
                  <c:v>160.749</c:v>
                </c:pt>
                <c:pt idx="355">
                  <c:v>162.16399999999999</c:v>
                </c:pt>
                <c:pt idx="356">
                  <c:v>164.33199999999999</c:v>
                </c:pt>
                <c:pt idx="357">
                  <c:v>167.768</c:v>
                </c:pt>
                <c:pt idx="358">
                  <c:v>168.685</c:v>
                </c:pt>
                <c:pt idx="359">
                  <c:v>168.56200000000001</c:v>
                </c:pt>
                <c:pt idx="360">
                  <c:v>172.072</c:v>
                </c:pt>
                <c:pt idx="361">
                  <c:v>175.30600000000001</c:v>
                </c:pt>
                <c:pt idx="362">
                  <c:v>182.40799999999999</c:v>
                </c:pt>
                <c:pt idx="363">
                  <c:v>184.851</c:v>
                </c:pt>
                <c:pt idx="364">
                  <c:v>191.857</c:v>
                </c:pt>
                <c:pt idx="365">
                  <c:v>195.59700000000001</c:v>
                </c:pt>
                <c:pt idx="366">
                  <c:v>190.471</c:v>
                </c:pt>
                <c:pt idx="367">
                  <c:v>190.54400000000001</c:v>
                </c:pt>
                <c:pt idx="368">
                  <c:v>191.99700000000001</c:v>
                </c:pt>
                <c:pt idx="369">
                  <c:v>194.99700000000001</c:v>
                </c:pt>
              </c:numCache>
            </c:numRef>
          </c:val>
          <c:extLst>
            <c:ext xmlns:c16="http://schemas.microsoft.com/office/drawing/2014/chart" uri="{C3380CC4-5D6E-409C-BE32-E72D297353CC}">
              <c16:uniqueId val="{00000000-8E25-634B-9B8C-66513FE6A18D}"/>
            </c:ext>
          </c:extLst>
        </c:ser>
        <c:ser>
          <c:idx val="1"/>
          <c:order val="1"/>
          <c:tx>
            <c:strRef>
              <c:f>Sheet1!$C$4</c:f>
              <c:strCache>
                <c:ptCount val="1"/>
                <c:pt idx="0">
                  <c:v>Consumer Durable Goods</c:v>
                </c:pt>
              </c:strCache>
            </c:strRef>
          </c:tx>
          <c:spPr>
            <a:solidFill>
              <a:srgbClr val="941100"/>
            </a:solidFill>
            <a:ln>
              <a:noFill/>
            </a:ln>
            <a:effectLst/>
          </c:spPr>
          <c:invertIfNegative val="0"/>
          <c:cat>
            <c:numRef>
              <c:f>Sheet1!$A$5:$A$374</c:f>
              <c:numCache>
                <c:formatCode>[$-409]mmm\-yy;@</c:formatCode>
                <c:ptCount val="370"/>
                <c:pt idx="0">
                  <c:v>33604</c:v>
                </c:pt>
                <c:pt idx="1">
                  <c:v>33635</c:v>
                </c:pt>
                <c:pt idx="2">
                  <c:v>33664</c:v>
                </c:pt>
                <c:pt idx="3">
                  <c:v>33695</c:v>
                </c:pt>
                <c:pt idx="4">
                  <c:v>33725</c:v>
                </c:pt>
                <c:pt idx="5">
                  <c:v>33756</c:v>
                </c:pt>
                <c:pt idx="6">
                  <c:v>33786</c:v>
                </c:pt>
                <c:pt idx="7">
                  <c:v>33817</c:v>
                </c:pt>
                <c:pt idx="8">
                  <c:v>33848</c:v>
                </c:pt>
                <c:pt idx="9">
                  <c:v>33878</c:v>
                </c:pt>
                <c:pt idx="10">
                  <c:v>33909</c:v>
                </c:pt>
                <c:pt idx="11">
                  <c:v>33939</c:v>
                </c:pt>
                <c:pt idx="12">
                  <c:v>33970</c:v>
                </c:pt>
                <c:pt idx="13">
                  <c:v>34001</c:v>
                </c:pt>
                <c:pt idx="14">
                  <c:v>34029</c:v>
                </c:pt>
                <c:pt idx="15">
                  <c:v>34060</c:v>
                </c:pt>
                <c:pt idx="16">
                  <c:v>34090</c:v>
                </c:pt>
                <c:pt idx="17">
                  <c:v>34121</c:v>
                </c:pt>
                <c:pt idx="18">
                  <c:v>34151</c:v>
                </c:pt>
                <c:pt idx="19">
                  <c:v>34182</c:v>
                </c:pt>
                <c:pt idx="20">
                  <c:v>34213</c:v>
                </c:pt>
                <c:pt idx="21">
                  <c:v>34243</c:v>
                </c:pt>
                <c:pt idx="22">
                  <c:v>34274</c:v>
                </c:pt>
                <c:pt idx="23">
                  <c:v>34304</c:v>
                </c:pt>
                <c:pt idx="24">
                  <c:v>34335</c:v>
                </c:pt>
                <c:pt idx="25">
                  <c:v>34366</c:v>
                </c:pt>
                <c:pt idx="26">
                  <c:v>34394</c:v>
                </c:pt>
                <c:pt idx="27">
                  <c:v>34425</c:v>
                </c:pt>
                <c:pt idx="28">
                  <c:v>34455</c:v>
                </c:pt>
                <c:pt idx="29">
                  <c:v>34486</c:v>
                </c:pt>
                <c:pt idx="30">
                  <c:v>34516</c:v>
                </c:pt>
                <c:pt idx="31">
                  <c:v>34547</c:v>
                </c:pt>
                <c:pt idx="32">
                  <c:v>34578</c:v>
                </c:pt>
                <c:pt idx="33">
                  <c:v>34608</c:v>
                </c:pt>
                <c:pt idx="34">
                  <c:v>34639</c:v>
                </c:pt>
                <c:pt idx="35">
                  <c:v>34669</c:v>
                </c:pt>
                <c:pt idx="36">
                  <c:v>34700</c:v>
                </c:pt>
                <c:pt idx="37">
                  <c:v>34731</c:v>
                </c:pt>
                <c:pt idx="38">
                  <c:v>34759</c:v>
                </c:pt>
                <c:pt idx="39">
                  <c:v>34790</c:v>
                </c:pt>
                <c:pt idx="40">
                  <c:v>34820</c:v>
                </c:pt>
                <c:pt idx="41">
                  <c:v>34851</c:v>
                </c:pt>
                <c:pt idx="42">
                  <c:v>34881</c:v>
                </c:pt>
                <c:pt idx="43">
                  <c:v>34912</c:v>
                </c:pt>
                <c:pt idx="44">
                  <c:v>34943</c:v>
                </c:pt>
                <c:pt idx="45">
                  <c:v>34973</c:v>
                </c:pt>
                <c:pt idx="46">
                  <c:v>35004</c:v>
                </c:pt>
                <c:pt idx="47">
                  <c:v>35034</c:v>
                </c:pt>
                <c:pt idx="48">
                  <c:v>35065</c:v>
                </c:pt>
                <c:pt idx="49">
                  <c:v>35096</c:v>
                </c:pt>
                <c:pt idx="50">
                  <c:v>35125</c:v>
                </c:pt>
                <c:pt idx="51">
                  <c:v>35156</c:v>
                </c:pt>
                <c:pt idx="52">
                  <c:v>35186</c:v>
                </c:pt>
                <c:pt idx="53">
                  <c:v>35217</c:v>
                </c:pt>
                <c:pt idx="54">
                  <c:v>35247</c:v>
                </c:pt>
                <c:pt idx="55">
                  <c:v>35278</c:v>
                </c:pt>
                <c:pt idx="56">
                  <c:v>35309</c:v>
                </c:pt>
                <c:pt idx="57">
                  <c:v>35339</c:v>
                </c:pt>
                <c:pt idx="58">
                  <c:v>35370</c:v>
                </c:pt>
                <c:pt idx="59">
                  <c:v>35400</c:v>
                </c:pt>
                <c:pt idx="60">
                  <c:v>35431</c:v>
                </c:pt>
                <c:pt idx="61">
                  <c:v>35462</c:v>
                </c:pt>
                <c:pt idx="62">
                  <c:v>35490</c:v>
                </c:pt>
                <c:pt idx="63">
                  <c:v>35521</c:v>
                </c:pt>
                <c:pt idx="64">
                  <c:v>35551</c:v>
                </c:pt>
                <c:pt idx="65">
                  <c:v>35582</c:v>
                </c:pt>
                <c:pt idx="66">
                  <c:v>35612</c:v>
                </c:pt>
                <c:pt idx="67">
                  <c:v>35643</c:v>
                </c:pt>
                <c:pt idx="68">
                  <c:v>35674</c:v>
                </c:pt>
                <c:pt idx="69">
                  <c:v>35704</c:v>
                </c:pt>
                <c:pt idx="70">
                  <c:v>35735</c:v>
                </c:pt>
                <c:pt idx="71">
                  <c:v>35765</c:v>
                </c:pt>
                <c:pt idx="72">
                  <c:v>35796</c:v>
                </c:pt>
                <c:pt idx="73">
                  <c:v>35827</c:v>
                </c:pt>
                <c:pt idx="74">
                  <c:v>35855</c:v>
                </c:pt>
                <c:pt idx="75">
                  <c:v>35886</c:v>
                </c:pt>
                <c:pt idx="76">
                  <c:v>35916</c:v>
                </c:pt>
                <c:pt idx="77">
                  <c:v>35947</c:v>
                </c:pt>
                <c:pt idx="78">
                  <c:v>35977</c:v>
                </c:pt>
                <c:pt idx="79">
                  <c:v>36008</c:v>
                </c:pt>
                <c:pt idx="80">
                  <c:v>36039</c:v>
                </c:pt>
                <c:pt idx="81">
                  <c:v>36069</c:v>
                </c:pt>
                <c:pt idx="82">
                  <c:v>36100</c:v>
                </c:pt>
                <c:pt idx="83">
                  <c:v>36130</c:v>
                </c:pt>
                <c:pt idx="84">
                  <c:v>36161</c:v>
                </c:pt>
                <c:pt idx="85">
                  <c:v>36192</c:v>
                </c:pt>
                <c:pt idx="86">
                  <c:v>36220</c:v>
                </c:pt>
                <c:pt idx="87">
                  <c:v>36251</c:v>
                </c:pt>
                <c:pt idx="88">
                  <c:v>36281</c:v>
                </c:pt>
                <c:pt idx="89">
                  <c:v>36312</c:v>
                </c:pt>
                <c:pt idx="90">
                  <c:v>36342</c:v>
                </c:pt>
                <c:pt idx="91">
                  <c:v>36373</c:v>
                </c:pt>
                <c:pt idx="92">
                  <c:v>36404</c:v>
                </c:pt>
                <c:pt idx="93">
                  <c:v>36434</c:v>
                </c:pt>
                <c:pt idx="94">
                  <c:v>36465</c:v>
                </c:pt>
                <c:pt idx="95">
                  <c:v>36495</c:v>
                </c:pt>
                <c:pt idx="96">
                  <c:v>36526</c:v>
                </c:pt>
                <c:pt idx="97">
                  <c:v>36557</c:v>
                </c:pt>
                <c:pt idx="98">
                  <c:v>36586</c:v>
                </c:pt>
                <c:pt idx="99">
                  <c:v>36617</c:v>
                </c:pt>
                <c:pt idx="100">
                  <c:v>36647</c:v>
                </c:pt>
                <c:pt idx="101">
                  <c:v>36678</c:v>
                </c:pt>
                <c:pt idx="102">
                  <c:v>36708</c:v>
                </c:pt>
                <c:pt idx="103">
                  <c:v>36739</c:v>
                </c:pt>
                <c:pt idx="104">
                  <c:v>36770</c:v>
                </c:pt>
                <c:pt idx="105">
                  <c:v>36800</c:v>
                </c:pt>
                <c:pt idx="106">
                  <c:v>36831</c:v>
                </c:pt>
                <c:pt idx="107">
                  <c:v>36861</c:v>
                </c:pt>
                <c:pt idx="108">
                  <c:v>36892</c:v>
                </c:pt>
                <c:pt idx="109">
                  <c:v>36923</c:v>
                </c:pt>
                <c:pt idx="110">
                  <c:v>36951</c:v>
                </c:pt>
                <c:pt idx="111">
                  <c:v>36982</c:v>
                </c:pt>
                <c:pt idx="112">
                  <c:v>37012</c:v>
                </c:pt>
                <c:pt idx="113">
                  <c:v>37043</c:v>
                </c:pt>
                <c:pt idx="114">
                  <c:v>37073</c:v>
                </c:pt>
                <c:pt idx="115">
                  <c:v>37104</c:v>
                </c:pt>
                <c:pt idx="116">
                  <c:v>37135</c:v>
                </c:pt>
                <c:pt idx="117">
                  <c:v>37165</c:v>
                </c:pt>
                <c:pt idx="118">
                  <c:v>37196</c:v>
                </c:pt>
                <c:pt idx="119">
                  <c:v>37226</c:v>
                </c:pt>
                <c:pt idx="120">
                  <c:v>37257</c:v>
                </c:pt>
                <c:pt idx="121">
                  <c:v>37288</c:v>
                </c:pt>
                <c:pt idx="122">
                  <c:v>37316</c:v>
                </c:pt>
                <c:pt idx="123">
                  <c:v>37347</c:v>
                </c:pt>
                <c:pt idx="124">
                  <c:v>37377</c:v>
                </c:pt>
                <c:pt idx="125">
                  <c:v>37408</c:v>
                </c:pt>
                <c:pt idx="126">
                  <c:v>37438</c:v>
                </c:pt>
                <c:pt idx="127">
                  <c:v>37469</c:v>
                </c:pt>
                <c:pt idx="128">
                  <c:v>37500</c:v>
                </c:pt>
                <c:pt idx="129">
                  <c:v>37530</c:v>
                </c:pt>
                <c:pt idx="130">
                  <c:v>37561</c:v>
                </c:pt>
                <c:pt idx="131">
                  <c:v>37591</c:v>
                </c:pt>
                <c:pt idx="132">
                  <c:v>37622</c:v>
                </c:pt>
                <c:pt idx="133">
                  <c:v>37653</c:v>
                </c:pt>
                <c:pt idx="134">
                  <c:v>37681</c:v>
                </c:pt>
                <c:pt idx="135">
                  <c:v>37712</c:v>
                </c:pt>
                <c:pt idx="136">
                  <c:v>37742</c:v>
                </c:pt>
                <c:pt idx="137">
                  <c:v>37773</c:v>
                </c:pt>
                <c:pt idx="138">
                  <c:v>37803</c:v>
                </c:pt>
                <c:pt idx="139">
                  <c:v>37834</c:v>
                </c:pt>
                <c:pt idx="140">
                  <c:v>37865</c:v>
                </c:pt>
                <c:pt idx="141">
                  <c:v>37895</c:v>
                </c:pt>
                <c:pt idx="142">
                  <c:v>37926</c:v>
                </c:pt>
                <c:pt idx="143">
                  <c:v>37956</c:v>
                </c:pt>
                <c:pt idx="144">
                  <c:v>37987</c:v>
                </c:pt>
                <c:pt idx="145">
                  <c:v>38018</c:v>
                </c:pt>
                <c:pt idx="146">
                  <c:v>38047</c:v>
                </c:pt>
                <c:pt idx="147">
                  <c:v>38078</c:v>
                </c:pt>
                <c:pt idx="148">
                  <c:v>38108</c:v>
                </c:pt>
                <c:pt idx="149">
                  <c:v>38139</c:v>
                </c:pt>
                <c:pt idx="150">
                  <c:v>38169</c:v>
                </c:pt>
                <c:pt idx="151">
                  <c:v>38200</c:v>
                </c:pt>
                <c:pt idx="152">
                  <c:v>38231</c:v>
                </c:pt>
                <c:pt idx="153">
                  <c:v>38261</c:v>
                </c:pt>
                <c:pt idx="154">
                  <c:v>38292</c:v>
                </c:pt>
                <c:pt idx="155">
                  <c:v>38322</c:v>
                </c:pt>
                <c:pt idx="156">
                  <c:v>38353</c:v>
                </c:pt>
                <c:pt idx="157">
                  <c:v>38384</c:v>
                </c:pt>
                <c:pt idx="158">
                  <c:v>38412</c:v>
                </c:pt>
                <c:pt idx="159">
                  <c:v>38443</c:v>
                </c:pt>
                <c:pt idx="160">
                  <c:v>38473</c:v>
                </c:pt>
                <c:pt idx="161">
                  <c:v>38504</c:v>
                </c:pt>
                <c:pt idx="162">
                  <c:v>38534</c:v>
                </c:pt>
                <c:pt idx="163">
                  <c:v>38565</c:v>
                </c:pt>
                <c:pt idx="164">
                  <c:v>38596</c:v>
                </c:pt>
                <c:pt idx="165">
                  <c:v>38626</c:v>
                </c:pt>
                <c:pt idx="166">
                  <c:v>38657</c:v>
                </c:pt>
                <c:pt idx="167">
                  <c:v>38687</c:v>
                </c:pt>
                <c:pt idx="168">
                  <c:v>38718</c:v>
                </c:pt>
                <c:pt idx="169">
                  <c:v>38749</c:v>
                </c:pt>
                <c:pt idx="170">
                  <c:v>38777</c:v>
                </c:pt>
                <c:pt idx="171">
                  <c:v>38808</c:v>
                </c:pt>
                <c:pt idx="172">
                  <c:v>38838</c:v>
                </c:pt>
                <c:pt idx="173">
                  <c:v>38869</c:v>
                </c:pt>
                <c:pt idx="174">
                  <c:v>38899</c:v>
                </c:pt>
                <c:pt idx="175">
                  <c:v>38930</c:v>
                </c:pt>
                <c:pt idx="176">
                  <c:v>38961</c:v>
                </c:pt>
                <c:pt idx="177">
                  <c:v>38991</c:v>
                </c:pt>
                <c:pt idx="178">
                  <c:v>39022</c:v>
                </c:pt>
                <c:pt idx="179">
                  <c:v>39052</c:v>
                </c:pt>
                <c:pt idx="180">
                  <c:v>39083</c:v>
                </c:pt>
                <c:pt idx="181">
                  <c:v>39114</c:v>
                </c:pt>
                <c:pt idx="182">
                  <c:v>39142</c:v>
                </c:pt>
                <c:pt idx="183">
                  <c:v>39173</c:v>
                </c:pt>
                <c:pt idx="184">
                  <c:v>39203</c:v>
                </c:pt>
                <c:pt idx="185">
                  <c:v>39234</c:v>
                </c:pt>
                <c:pt idx="186">
                  <c:v>39264</c:v>
                </c:pt>
                <c:pt idx="187">
                  <c:v>39295</c:v>
                </c:pt>
                <c:pt idx="188">
                  <c:v>39326</c:v>
                </c:pt>
                <c:pt idx="189">
                  <c:v>39356</c:v>
                </c:pt>
                <c:pt idx="190">
                  <c:v>39387</c:v>
                </c:pt>
                <c:pt idx="191">
                  <c:v>39417</c:v>
                </c:pt>
                <c:pt idx="192">
                  <c:v>39448</c:v>
                </c:pt>
                <c:pt idx="193">
                  <c:v>39479</c:v>
                </c:pt>
                <c:pt idx="194">
                  <c:v>39508</c:v>
                </c:pt>
                <c:pt idx="195">
                  <c:v>39539</c:v>
                </c:pt>
                <c:pt idx="196">
                  <c:v>39569</c:v>
                </c:pt>
                <c:pt idx="197">
                  <c:v>39600</c:v>
                </c:pt>
                <c:pt idx="198">
                  <c:v>39630</c:v>
                </c:pt>
                <c:pt idx="199">
                  <c:v>39661</c:v>
                </c:pt>
                <c:pt idx="200">
                  <c:v>39692</c:v>
                </c:pt>
                <c:pt idx="201">
                  <c:v>39722</c:v>
                </c:pt>
                <c:pt idx="202">
                  <c:v>39753</c:v>
                </c:pt>
                <c:pt idx="203">
                  <c:v>39783</c:v>
                </c:pt>
                <c:pt idx="204">
                  <c:v>39814</c:v>
                </c:pt>
                <c:pt idx="205">
                  <c:v>39845</c:v>
                </c:pt>
                <c:pt idx="206">
                  <c:v>39873</c:v>
                </c:pt>
                <c:pt idx="207">
                  <c:v>39904</c:v>
                </c:pt>
                <c:pt idx="208">
                  <c:v>39934</c:v>
                </c:pt>
                <c:pt idx="209">
                  <c:v>39965</c:v>
                </c:pt>
                <c:pt idx="210">
                  <c:v>39995</c:v>
                </c:pt>
                <c:pt idx="211">
                  <c:v>40026</c:v>
                </c:pt>
                <c:pt idx="212">
                  <c:v>40057</c:v>
                </c:pt>
                <c:pt idx="213">
                  <c:v>40087</c:v>
                </c:pt>
                <c:pt idx="214">
                  <c:v>40118</c:v>
                </c:pt>
                <c:pt idx="215">
                  <c:v>40148</c:v>
                </c:pt>
                <c:pt idx="216">
                  <c:v>40179</c:v>
                </c:pt>
                <c:pt idx="217">
                  <c:v>40210</c:v>
                </c:pt>
                <c:pt idx="218">
                  <c:v>40238</c:v>
                </c:pt>
                <c:pt idx="219">
                  <c:v>40269</c:v>
                </c:pt>
                <c:pt idx="220">
                  <c:v>40299</c:v>
                </c:pt>
                <c:pt idx="221">
                  <c:v>40330</c:v>
                </c:pt>
                <c:pt idx="222">
                  <c:v>40360</c:v>
                </c:pt>
                <c:pt idx="223">
                  <c:v>40391</c:v>
                </c:pt>
                <c:pt idx="224">
                  <c:v>40422</c:v>
                </c:pt>
                <c:pt idx="225">
                  <c:v>40452</c:v>
                </c:pt>
                <c:pt idx="226">
                  <c:v>40483</c:v>
                </c:pt>
                <c:pt idx="227">
                  <c:v>40513</c:v>
                </c:pt>
                <c:pt idx="228">
                  <c:v>40544</c:v>
                </c:pt>
                <c:pt idx="229">
                  <c:v>40575</c:v>
                </c:pt>
                <c:pt idx="230">
                  <c:v>40603</c:v>
                </c:pt>
                <c:pt idx="231">
                  <c:v>40634</c:v>
                </c:pt>
                <c:pt idx="232">
                  <c:v>40664</c:v>
                </c:pt>
                <c:pt idx="233">
                  <c:v>40695</c:v>
                </c:pt>
                <c:pt idx="234">
                  <c:v>40725</c:v>
                </c:pt>
                <c:pt idx="235">
                  <c:v>40756</c:v>
                </c:pt>
                <c:pt idx="236">
                  <c:v>40787</c:v>
                </c:pt>
                <c:pt idx="237">
                  <c:v>40817</c:v>
                </c:pt>
                <c:pt idx="238">
                  <c:v>40848</c:v>
                </c:pt>
                <c:pt idx="239">
                  <c:v>40878</c:v>
                </c:pt>
                <c:pt idx="240">
                  <c:v>40909</c:v>
                </c:pt>
                <c:pt idx="241">
                  <c:v>40940</c:v>
                </c:pt>
                <c:pt idx="242">
                  <c:v>40969</c:v>
                </c:pt>
                <c:pt idx="243">
                  <c:v>41000</c:v>
                </c:pt>
                <c:pt idx="244">
                  <c:v>41030</c:v>
                </c:pt>
                <c:pt idx="245">
                  <c:v>41061</c:v>
                </c:pt>
                <c:pt idx="246">
                  <c:v>41091</c:v>
                </c:pt>
                <c:pt idx="247">
                  <c:v>41122</c:v>
                </c:pt>
                <c:pt idx="248">
                  <c:v>41153</c:v>
                </c:pt>
                <c:pt idx="249">
                  <c:v>41183</c:v>
                </c:pt>
                <c:pt idx="250">
                  <c:v>41214</c:v>
                </c:pt>
                <c:pt idx="251">
                  <c:v>41244</c:v>
                </c:pt>
                <c:pt idx="252">
                  <c:v>41275</c:v>
                </c:pt>
                <c:pt idx="253">
                  <c:v>41306</c:v>
                </c:pt>
                <c:pt idx="254">
                  <c:v>41334</c:v>
                </c:pt>
                <c:pt idx="255">
                  <c:v>41365</c:v>
                </c:pt>
                <c:pt idx="256">
                  <c:v>41395</c:v>
                </c:pt>
                <c:pt idx="257">
                  <c:v>41426</c:v>
                </c:pt>
                <c:pt idx="258">
                  <c:v>41456</c:v>
                </c:pt>
                <c:pt idx="259">
                  <c:v>41487</c:v>
                </c:pt>
                <c:pt idx="260">
                  <c:v>41518</c:v>
                </c:pt>
                <c:pt idx="261">
                  <c:v>41548</c:v>
                </c:pt>
                <c:pt idx="262">
                  <c:v>41579</c:v>
                </c:pt>
                <c:pt idx="263">
                  <c:v>41609</c:v>
                </c:pt>
                <c:pt idx="264">
                  <c:v>41640</c:v>
                </c:pt>
                <c:pt idx="265">
                  <c:v>41671</c:v>
                </c:pt>
                <c:pt idx="266">
                  <c:v>41699</c:v>
                </c:pt>
                <c:pt idx="267">
                  <c:v>41730</c:v>
                </c:pt>
                <c:pt idx="268">
                  <c:v>41760</c:v>
                </c:pt>
                <c:pt idx="269">
                  <c:v>41791</c:v>
                </c:pt>
                <c:pt idx="270">
                  <c:v>41821</c:v>
                </c:pt>
                <c:pt idx="271">
                  <c:v>41852</c:v>
                </c:pt>
                <c:pt idx="272">
                  <c:v>41883</c:v>
                </c:pt>
                <c:pt idx="273">
                  <c:v>41913</c:v>
                </c:pt>
                <c:pt idx="274">
                  <c:v>41944</c:v>
                </c:pt>
                <c:pt idx="275">
                  <c:v>41974</c:v>
                </c:pt>
                <c:pt idx="276">
                  <c:v>42005</c:v>
                </c:pt>
                <c:pt idx="277">
                  <c:v>42036</c:v>
                </c:pt>
                <c:pt idx="278">
                  <c:v>42064</c:v>
                </c:pt>
                <c:pt idx="279">
                  <c:v>42095</c:v>
                </c:pt>
                <c:pt idx="280">
                  <c:v>42125</c:v>
                </c:pt>
                <c:pt idx="281">
                  <c:v>42156</c:v>
                </c:pt>
                <c:pt idx="282">
                  <c:v>42186</c:v>
                </c:pt>
                <c:pt idx="283">
                  <c:v>42217</c:v>
                </c:pt>
                <c:pt idx="284">
                  <c:v>42248</c:v>
                </c:pt>
                <c:pt idx="285">
                  <c:v>42278</c:v>
                </c:pt>
                <c:pt idx="286">
                  <c:v>42309</c:v>
                </c:pt>
                <c:pt idx="287">
                  <c:v>42339</c:v>
                </c:pt>
                <c:pt idx="288">
                  <c:v>42370</c:v>
                </c:pt>
                <c:pt idx="289">
                  <c:v>42401</c:v>
                </c:pt>
                <c:pt idx="290">
                  <c:v>42430</c:v>
                </c:pt>
                <c:pt idx="291">
                  <c:v>42461</c:v>
                </c:pt>
                <c:pt idx="292">
                  <c:v>42491</c:v>
                </c:pt>
                <c:pt idx="293">
                  <c:v>42522</c:v>
                </c:pt>
                <c:pt idx="294">
                  <c:v>42552</c:v>
                </c:pt>
                <c:pt idx="295">
                  <c:v>42583</c:v>
                </c:pt>
                <c:pt idx="296">
                  <c:v>42614</c:v>
                </c:pt>
                <c:pt idx="297">
                  <c:v>42644</c:v>
                </c:pt>
                <c:pt idx="298">
                  <c:v>42675</c:v>
                </c:pt>
                <c:pt idx="299">
                  <c:v>42705</c:v>
                </c:pt>
                <c:pt idx="300">
                  <c:v>42736</c:v>
                </c:pt>
                <c:pt idx="301">
                  <c:v>42767</c:v>
                </c:pt>
                <c:pt idx="302">
                  <c:v>42795</c:v>
                </c:pt>
                <c:pt idx="303">
                  <c:v>42826</c:v>
                </c:pt>
                <c:pt idx="304">
                  <c:v>42856</c:v>
                </c:pt>
                <c:pt idx="305">
                  <c:v>42887</c:v>
                </c:pt>
                <c:pt idx="306">
                  <c:v>42917</c:v>
                </c:pt>
                <c:pt idx="307">
                  <c:v>42948</c:v>
                </c:pt>
                <c:pt idx="308">
                  <c:v>42979</c:v>
                </c:pt>
                <c:pt idx="309">
                  <c:v>43009</c:v>
                </c:pt>
                <c:pt idx="310">
                  <c:v>43040</c:v>
                </c:pt>
                <c:pt idx="311">
                  <c:v>43070</c:v>
                </c:pt>
                <c:pt idx="312">
                  <c:v>43101</c:v>
                </c:pt>
                <c:pt idx="313">
                  <c:v>43132</c:v>
                </c:pt>
                <c:pt idx="314">
                  <c:v>43160</c:v>
                </c:pt>
                <c:pt idx="315">
                  <c:v>43191</c:v>
                </c:pt>
                <c:pt idx="316">
                  <c:v>43221</c:v>
                </c:pt>
                <c:pt idx="317">
                  <c:v>43252</c:v>
                </c:pt>
                <c:pt idx="318">
                  <c:v>43282</c:v>
                </c:pt>
                <c:pt idx="319">
                  <c:v>43313</c:v>
                </c:pt>
                <c:pt idx="320">
                  <c:v>43344</c:v>
                </c:pt>
                <c:pt idx="321">
                  <c:v>43374</c:v>
                </c:pt>
                <c:pt idx="322">
                  <c:v>43405</c:v>
                </c:pt>
                <c:pt idx="323">
                  <c:v>43435</c:v>
                </c:pt>
                <c:pt idx="324">
                  <c:v>43466</c:v>
                </c:pt>
                <c:pt idx="325">
                  <c:v>43497</c:v>
                </c:pt>
                <c:pt idx="326">
                  <c:v>43525</c:v>
                </c:pt>
                <c:pt idx="327">
                  <c:v>43556</c:v>
                </c:pt>
                <c:pt idx="328">
                  <c:v>43586</c:v>
                </c:pt>
                <c:pt idx="329">
                  <c:v>43617</c:v>
                </c:pt>
                <c:pt idx="330">
                  <c:v>43647</c:v>
                </c:pt>
                <c:pt idx="331">
                  <c:v>43678</c:v>
                </c:pt>
                <c:pt idx="332">
                  <c:v>43709</c:v>
                </c:pt>
                <c:pt idx="333">
                  <c:v>43739</c:v>
                </c:pt>
                <c:pt idx="334">
                  <c:v>43770</c:v>
                </c:pt>
                <c:pt idx="335">
                  <c:v>43800</c:v>
                </c:pt>
                <c:pt idx="336">
                  <c:v>43831</c:v>
                </c:pt>
                <c:pt idx="337">
                  <c:v>43862</c:v>
                </c:pt>
                <c:pt idx="338">
                  <c:v>43891</c:v>
                </c:pt>
                <c:pt idx="339">
                  <c:v>43922</c:v>
                </c:pt>
                <c:pt idx="340">
                  <c:v>43952</c:v>
                </c:pt>
                <c:pt idx="341">
                  <c:v>43983</c:v>
                </c:pt>
                <c:pt idx="342">
                  <c:v>44013</c:v>
                </c:pt>
                <c:pt idx="343">
                  <c:v>44044</c:v>
                </c:pt>
                <c:pt idx="344">
                  <c:v>44075</c:v>
                </c:pt>
                <c:pt idx="345">
                  <c:v>44105</c:v>
                </c:pt>
                <c:pt idx="346">
                  <c:v>44136</c:v>
                </c:pt>
                <c:pt idx="347">
                  <c:v>44166</c:v>
                </c:pt>
                <c:pt idx="348">
                  <c:v>44197</c:v>
                </c:pt>
                <c:pt idx="349">
                  <c:v>44228</c:v>
                </c:pt>
                <c:pt idx="350">
                  <c:v>44256</c:v>
                </c:pt>
                <c:pt idx="351">
                  <c:v>44287</c:v>
                </c:pt>
                <c:pt idx="352">
                  <c:v>44317</c:v>
                </c:pt>
                <c:pt idx="353">
                  <c:v>44348</c:v>
                </c:pt>
                <c:pt idx="354">
                  <c:v>44378</c:v>
                </c:pt>
                <c:pt idx="355">
                  <c:v>44409</c:v>
                </c:pt>
                <c:pt idx="356">
                  <c:v>44440</c:v>
                </c:pt>
                <c:pt idx="357">
                  <c:v>44470</c:v>
                </c:pt>
                <c:pt idx="358">
                  <c:v>44501</c:v>
                </c:pt>
                <c:pt idx="359">
                  <c:v>44531</c:v>
                </c:pt>
                <c:pt idx="360">
                  <c:v>44562</c:v>
                </c:pt>
                <c:pt idx="361">
                  <c:v>44593</c:v>
                </c:pt>
                <c:pt idx="362">
                  <c:v>44621</c:v>
                </c:pt>
                <c:pt idx="363">
                  <c:v>44652</c:v>
                </c:pt>
                <c:pt idx="364">
                  <c:v>44682</c:v>
                </c:pt>
                <c:pt idx="365">
                  <c:v>44713</c:v>
                </c:pt>
                <c:pt idx="366">
                  <c:v>44743</c:v>
                </c:pt>
                <c:pt idx="367">
                  <c:v>44774</c:v>
                </c:pt>
                <c:pt idx="368">
                  <c:v>44805</c:v>
                </c:pt>
                <c:pt idx="369">
                  <c:v>44835</c:v>
                </c:pt>
              </c:numCache>
            </c:numRef>
          </c:cat>
          <c:val>
            <c:numRef>
              <c:f>Sheet1!$C$5:$C$374</c:f>
              <c:numCache>
                <c:formatCode>"$"#,##0.0</c:formatCode>
                <c:ptCount val="370"/>
                <c:pt idx="1">
                  <c:v>19.863</c:v>
                </c:pt>
                <c:pt idx="2">
                  <c:v>20.776</c:v>
                </c:pt>
                <c:pt idx="3">
                  <c:v>21.635000000000002</c:v>
                </c:pt>
                <c:pt idx="4">
                  <c:v>21.87</c:v>
                </c:pt>
                <c:pt idx="5">
                  <c:v>20.928000000000001</c:v>
                </c:pt>
                <c:pt idx="6">
                  <c:v>22.695</c:v>
                </c:pt>
                <c:pt idx="7">
                  <c:v>21.353999999999999</c:v>
                </c:pt>
                <c:pt idx="8">
                  <c:v>20.57</c:v>
                </c:pt>
                <c:pt idx="9">
                  <c:v>21.395</c:v>
                </c:pt>
                <c:pt idx="10">
                  <c:v>21.681000000000001</c:v>
                </c:pt>
                <c:pt idx="11">
                  <c:v>21.32</c:v>
                </c:pt>
                <c:pt idx="12">
                  <c:v>23.603000000000002</c:v>
                </c:pt>
                <c:pt idx="13">
                  <c:v>23.039000000000001</c:v>
                </c:pt>
                <c:pt idx="14">
                  <c:v>22.625</c:v>
                </c:pt>
                <c:pt idx="15">
                  <c:v>23.074000000000002</c:v>
                </c:pt>
                <c:pt idx="16">
                  <c:v>22.991</c:v>
                </c:pt>
                <c:pt idx="17">
                  <c:v>23.058</c:v>
                </c:pt>
                <c:pt idx="18">
                  <c:v>22.568000000000001</c:v>
                </c:pt>
                <c:pt idx="19">
                  <c:v>21.364000000000001</c:v>
                </c:pt>
                <c:pt idx="20">
                  <c:v>21.946000000000002</c:v>
                </c:pt>
                <c:pt idx="21">
                  <c:v>23.542000000000002</c:v>
                </c:pt>
                <c:pt idx="22">
                  <c:v>23.239000000000001</c:v>
                </c:pt>
                <c:pt idx="23">
                  <c:v>23.954999999999998</c:v>
                </c:pt>
                <c:pt idx="24">
                  <c:v>25.803999999999998</c:v>
                </c:pt>
                <c:pt idx="25">
                  <c:v>25.353000000000002</c:v>
                </c:pt>
                <c:pt idx="26">
                  <c:v>25.276</c:v>
                </c:pt>
                <c:pt idx="27">
                  <c:v>26.228999999999999</c:v>
                </c:pt>
                <c:pt idx="28">
                  <c:v>26.587</c:v>
                </c:pt>
                <c:pt idx="29">
                  <c:v>26.291</c:v>
                </c:pt>
                <c:pt idx="30">
                  <c:v>26.568000000000001</c:v>
                </c:pt>
                <c:pt idx="31">
                  <c:v>26.792999999999999</c:v>
                </c:pt>
                <c:pt idx="32">
                  <c:v>26.268000000000001</c:v>
                </c:pt>
                <c:pt idx="33">
                  <c:v>26.422999999999998</c:v>
                </c:pt>
                <c:pt idx="34">
                  <c:v>27.015999999999998</c:v>
                </c:pt>
                <c:pt idx="35">
                  <c:v>27.654</c:v>
                </c:pt>
                <c:pt idx="36">
                  <c:v>28.312999999999999</c:v>
                </c:pt>
                <c:pt idx="37">
                  <c:v>27.62</c:v>
                </c:pt>
                <c:pt idx="38">
                  <c:v>27.571000000000002</c:v>
                </c:pt>
                <c:pt idx="39">
                  <c:v>27.417000000000002</c:v>
                </c:pt>
                <c:pt idx="40">
                  <c:v>26.789000000000001</c:v>
                </c:pt>
                <c:pt idx="41">
                  <c:v>26.393000000000001</c:v>
                </c:pt>
                <c:pt idx="42">
                  <c:v>26.573</c:v>
                </c:pt>
                <c:pt idx="43">
                  <c:v>26.521000000000001</c:v>
                </c:pt>
                <c:pt idx="44">
                  <c:v>26.968</c:v>
                </c:pt>
                <c:pt idx="45">
                  <c:v>26.992999999999999</c:v>
                </c:pt>
                <c:pt idx="46">
                  <c:v>25.835000000000001</c:v>
                </c:pt>
                <c:pt idx="47">
                  <c:v>26.896000000000001</c:v>
                </c:pt>
                <c:pt idx="48">
                  <c:v>26.533000000000001</c:v>
                </c:pt>
                <c:pt idx="49">
                  <c:v>26.087</c:v>
                </c:pt>
                <c:pt idx="50">
                  <c:v>26.561</c:v>
                </c:pt>
                <c:pt idx="51">
                  <c:v>27.975999999999999</c:v>
                </c:pt>
                <c:pt idx="52">
                  <c:v>28.088999999999999</c:v>
                </c:pt>
                <c:pt idx="53">
                  <c:v>27.65</c:v>
                </c:pt>
                <c:pt idx="54">
                  <c:v>28.126000000000001</c:v>
                </c:pt>
                <c:pt idx="55">
                  <c:v>27.187999999999999</c:v>
                </c:pt>
                <c:pt idx="56">
                  <c:v>28.288</c:v>
                </c:pt>
                <c:pt idx="57">
                  <c:v>27.651</c:v>
                </c:pt>
                <c:pt idx="58">
                  <c:v>27.568000000000001</c:v>
                </c:pt>
                <c:pt idx="59">
                  <c:v>26.79</c:v>
                </c:pt>
                <c:pt idx="60">
                  <c:v>28.524000000000001</c:v>
                </c:pt>
                <c:pt idx="61">
                  <c:v>29.286999999999999</c:v>
                </c:pt>
                <c:pt idx="62">
                  <c:v>29.167999999999999</c:v>
                </c:pt>
                <c:pt idx="63">
                  <c:v>29.914999999999999</c:v>
                </c:pt>
                <c:pt idx="64">
                  <c:v>29.350999999999999</c:v>
                </c:pt>
                <c:pt idx="65">
                  <c:v>29.727</c:v>
                </c:pt>
                <c:pt idx="66">
                  <c:v>32.433</c:v>
                </c:pt>
                <c:pt idx="67">
                  <c:v>30.207000000000001</c:v>
                </c:pt>
                <c:pt idx="68">
                  <c:v>30.28</c:v>
                </c:pt>
                <c:pt idx="69">
                  <c:v>30.99</c:v>
                </c:pt>
                <c:pt idx="70">
                  <c:v>31.608000000000001</c:v>
                </c:pt>
                <c:pt idx="71">
                  <c:v>31.547999999999998</c:v>
                </c:pt>
                <c:pt idx="72">
                  <c:v>29.645</c:v>
                </c:pt>
                <c:pt idx="73">
                  <c:v>31.478000000000002</c:v>
                </c:pt>
                <c:pt idx="74">
                  <c:v>31.053000000000001</c:v>
                </c:pt>
                <c:pt idx="75">
                  <c:v>30.603999999999999</c:v>
                </c:pt>
                <c:pt idx="76">
                  <c:v>32.247</c:v>
                </c:pt>
                <c:pt idx="77">
                  <c:v>28.44</c:v>
                </c:pt>
                <c:pt idx="78">
                  <c:v>27.960999999999999</c:v>
                </c:pt>
                <c:pt idx="79">
                  <c:v>31.263999999999999</c:v>
                </c:pt>
                <c:pt idx="80">
                  <c:v>31.577000000000002</c:v>
                </c:pt>
                <c:pt idx="81">
                  <c:v>33.093000000000004</c:v>
                </c:pt>
                <c:pt idx="82">
                  <c:v>32.463000000000001</c:v>
                </c:pt>
                <c:pt idx="83">
                  <c:v>33.341000000000001</c:v>
                </c:pt>
                <c:pt idx="84">
                  <c:v>34.307000000000002</c:v>
                </c:pt>
                <c:pt idx="85">
                  <c:v>36.055</c:v>
                </c:pt>
                <c:pt idx="86">
                  <c:v>35.174999999999997</c:v>
                </c:pt>
                <c:pt idx="87">
                  <c:v>34.292999999999999</c:v>
                </c:pt>
                <c:pt idx="88">
                  <c:v>34.526000000000003</c:v>
                </c:pt>
                <c:pt idx="89">
                  <c:v>33.970999999999997</c:v>
                </c:pt>
                <c:pt idx="90">
                  <c:v>33.673000000000002</c:v>
                </c:pt>
                <c:pt idx="91">
                  <c:v>34.344999999999999</c:v>
                </c:pt>
                <c:pt idx="92">
                  <c:v>34.359000000000002</c:v>
                </c:pt>
                <c:pt idx="93">
                  <c:v>35.512</c:v>
                </c:pt>
                <c:pt idx="94">
                  <c:v>33.332000000000001</c:v>
                </c:pt>
                <c:pt idx="95">
                  <c:v>33.505000000000003</c:v>
                </c:pt>
                <c:pt idx="96">
                  <c:v>35.369</c:v>
                </c:pt>
                <c:pt idx="97">
                  <c:v>33.802</c:v>
                </c:pt>
                <c:pt idx="98">
                  <c:v>33.582000000000001</c:v>
                </c:pt>
                <c:pt idx="99">
                  <c:v>34.112000000000002</c:v>
                </c:pt>
                <c:pt idx="100">
                  <c:v>33.061</c:v>
                </c:pt>
                <c:pt idx="101">
                  <c:v>32.375999999999998</c:v>
                </c:pt>
                <c:pt idx="102">
                  <c:v>31.981000000000002</c:v>
                </c:pt>
                <c:pt idx="103">
                  <c:v>29.773</c:v>
                </c:pt>
                <c:pt idx="104">
                  <c:v>33.655999999999999</c:v>
                </c:pt>
                <c:pt idx="105">
                  <c:v>32.436999999999998</c:v>
                </c:pt>
                <c:pt idx="106">
                  <c:v>31.027999999999999</c:v>
                </c:pt>
                <c:pt idx="107">
                  <c:v>30.631</c:v>
                </c:pt>
                <c:pt idx="108">
                  <c:v>28.327000000000002</c:v>
                </c:pt>
                <c:pt idx="109">
                  <c:v>30.131</c:v>
                </c:pt>
                <c:pt idx="110">
                  <c:v>30.158999999999999</c:v>
                </c:pt>
                <c:pt idx="111">
                  <c:v>29.353999999999999</c:v>
                </c:pt>
                <c:pt idx="112">
                  <c:v>30.934999999999999</c:v>
                </c:pt>
                <c:pt idx="113">
                  <c:v>30.440999999999999</c:v>
                </c:pt>
                <c:pt idx="114">
                  <c:v>30.927</c:v>
                </c:pt>
                <c:pt idx="115">
                  <c:v>31.175999999999998</c:v>
                </c:pt>
                <c:pt idx="116">
                  <c:v>29.161999999999999</c:v>
                </c:pt>
                <c:pt idx="117">
                  <c:v>29.859000000000002</c:v>
                </c:pt>
                <c:pt idx="118">
                  <c:v>31.309000000000001</c:v>
                </c:pt>
                <c:pt idx="119">
                  <c:v>32.058999999999997</c:v>
                </c:pt>
                <c:pt idx="120">
                  <c:v>32.040999999999997</c:v>
                </c:pt>
                <c:pt idx="121">
                  <c:v>31.260999999999999</c:v>
                </c:pt>
                <c:pt idx="122">
                  <c:v>29.902000000000001</c:v>
                </c:pt>
                <c:pt idx="123">
                  <c:v>33.85</c:v>
                </c:pt>
                <c:pt idx="124">
                  <c:v>33.383000000000003</c:v>
                </c:pt>
                <c:pt idx="125">
                  <c:v>32.768999999999998</c:v>
                </c:pt>
                <c:pt idx="126">
                  <c:v>34.340000000000003</c:v>
                </c:pt>
                <c:pt idx="127">
                  <c:v>34.390999999999998</c:v>
                </c:pt>
                <c:pt idx="128">
                  <c:v>33.326000000000001</c:v>
                </c:pt>
                <c:pt idx="129">
                  <c:v>34.529000000000003</c:v>
                </c:pt>
                <c:pt idx="130">
                  <c:v>33.756999999999998</c:v>
                </c:pt>
                <c:pt idx="131">
                  <c:v>32.787999999999997</c:v>
                </c:pt>
                <c:pt idx="132">
                  <c:v>34.936</c:v>
                </c:pt>
                <c:pt idx="133">
                  <c:v>34.335999999999999</c:v>
                </c:pt>
                <c:pt idx="134">
                  <c:v>34.082000000000001</c:v>
                </c:pt>
                <c:pt idx="135">
                  <c:v>33.536000000000001</c:v>
                </c:pt>
                <c:pt idx="136">
                  <c:v>34.323999999999998</c:v>
                </c:pt>
                <c:pt idx="137">
                  <c:v>34.353000000000002</c:v>
                </c:pt>
                <c:pt idx="138">
                  <c:v>36.246000000000002</c:v>
                </c:pt>
                <c:pt idx="139">
                  <c:v>33.994999999999997</c:v>
                </c:pt>
                <c:pt idx="140">
                  <c:v>36.628</c:v>
                </c:pt>
                <c:pt idx="141">
                  <c:v>36.308</c:v>
                </c:pt>
                <c:pt idx="142">
                  <c:v>35.731000000000002</c:v>
                </c:pt>
                <c:pt idx="143">
                  <c:v>35.08</c:v>
                </c:pt>
                <c:pt idx="144">
                  <c:v>34.731000000000002</c:v>
                </c:pt>
                <c:pt idx="145">
                  <c:v>35.561999999999998</c:v>
                </c:pt>
                <c:pt idx="146">
                  <c:v>37.237000000000002</c:v>
                </c:pt>
                <c:pt idx="147">
                  <c:v>34.957999999999998</c:v>
                </c:pt>
                <c:pt idx="148">
                  <c:v>34.08</c:v>
                </c:pt>
                <c:pt idx="149">
                  <c:v>34.393999999999998</c:v>
                </c:pt>
                <c:pt idx="150">
                  <c:v>31.367999999999999</c:v>
                </c:pt>
                <c:pt idx="151">
                  <c:v>34.515999999999998</c:v>
                </c:pt>
                <c:pt idx="152">
                  <c:v>34.384999999999998</c:v>
                </c:pt>
                <c:pt idx="153">
                  <c:v>33.976999999999997</c:v>
                </c:pt>
                <c:pt idx="154">
                  <c:v>35.563000000000002</c:v>
                </c:pt>
                <c:pt idx="155">
                  <c:v>35.637999999999998</c:v>
                </c:pt>
                <c:pt idx="156">
                  <c:v>34.201000000000001</c:v>
                </c:pt>
                <c:pt idx="157">
                  <c:v>34.872999999999998</c:v>
                </c:pt>
                <c:pt idx="158">
                  <c:v>33.079000000000001</c:v>
                </c:pt>
                <c:pt idx="159">
                  <c:v>35.209000000000003</c:v>
                </c:pt>
                <c:pt idx="160">
                  <c:v>34.875999999999998</c:v>
                </c:pt>
                <c:pt idx="161">
                  <c:v>34.542999999999999</c:v>
                </c:pt>
                <c:pt idx="162">
                  <c:v>34.341999999999999</c:v>
                </c:pt>
                <c:pt idx="163">
                  <c:v>35.889000000000003</c:v>
                </c:pt>
                <c:pt idx="164">
                  <c:v>37.404000000000003</c:v>
                </c:pt>
                <c:pt idx="165">
                  <c:v>36.277000000000001</c:v>
                </c:pt>
                <c:pt idx="166">
                  <c:v>34.991999999999997</c:v>
                </c:pt>
                <c:pt idx="167">
                  <c:v>35.774000000000001</c:v>
                </c:pt>
                <c:pt idx="168">
                  <c:v>36.115000000000002</c:v>
                </c:pt>
                <c:pt idx="169">
                  <c:v>35.831000000000003</c:v>
                </c:pt>
                <c:pt idx="170">
                  <c:v>36.191000000000003</c:v>
                </c:pt>
                <c:pt idx="171">
                  <c:v>34.887999999999998</c:v>
                </c:pt>
                <c:pt idx="172">
                  <c:v>36.78</c:v>
                </c:pt>
                <c:pt idx="173">
                  <c:v>36.700000000000003</c:v>
                </c:pt>
                <c:pt idx="174">
                  <c:v>32.292999999999999</c:v>
                </c:pt>
                <c:pt idx="175">
                  <c:v>33.904000000000003</c:v>
                </c:pt>
                <c:pt idx="176">
                  <c:v>33.161000000000001</c:v>
                </c:pt>
                <c:pt idx="177">
                  <c:v>33.777999999999999</c:v>
                </c:pt>
                <c:pt idx="178">
                  <c:v>33.700000000000003</c:v>
                </c:pt>
                <c:pt idx="179">
                  <c:v>36.220999999999997</c:v>
                </c:pt>
                <c:pt idx="180">
                  <c:v>34.011000000000003</c:v>
                </c:pt>
                <c:pt idx="181">
                  <c:v>34.317</c:v>
                </c:pt>
                <c:pt idx="182">
                  <c:v>35.134999999999998</c:v>
                </c:pt>
                <c:pt idx="183">
                  <c:v>36.115000000000002</c:v>
                </c:pt>
                <c:pt idx="184">
                  <c:v>36.146000000000001</c:v>
                </c:pt>
                <c:pt idx="185">
                  <c:v>35.515999999999998</c:v>
                </c:pt>
                <c:pt idx="186">
                  <c:v>36.360999999999997</c:v>
                </c:pt>
                <c:pt idx="187">
                  <c:v>35.904000000000003</c:v>
                </c:pt>
                <c:pt idx="188">
                  <c:v>34.378999999999998</c:v>
                </c:pt>
                <c:pt idx="189">
                  <c:v>35.229999999999997</c:v>
                </c:pt>
                <c:pt idx="190">
                  <c:v>34.71</c:v>
                </c:pt>
                <c:pt idx="191">
                  <c:v>33.939</c:v>
                </c:pt>
                <c:pt idx="192">
                  <c:v>33.905000000000001</c:v>
                </c:pt>
                <c:pt idx="193">
                  <c:v>34.005000000000003</c:v>
                </c:pt>
                <c:pt idx="194">
                  <c:v>30.96</c:v>
                </c:pt>
                <c:pt idx="195">
                  <c:v>31.734999999999999</c:v>
                </c:pt>
                <c:pt idx="196">
                  <c:v>30.343</c:v>
                </c:pt>
                <c:pt idx="197">
                  <c:v>30.722999999999999</c:v>
                </c:pt>
                <c:pt idx="198">
                  <c:v>29.228000000000002</c:v>
                </c:pt>
                <c:pt idx="199">
                  <c:v>28.408999999999999</c:v>
                </c:pt>
                <c:pt idx="200">
                  <c:v>28.937999999999999</c:v>
                </c:pt>
                <c:pt idx="201">
                  <c:v>26.972999999999999</c:v>
                </c:pt>
                <c:pt idx="202">
                  <c:v>25.989000000000001</c:v>
                </c:pt>
                <c:pt idx="203">
                  <c:v>24.529</c:v>
                </c:pt>
                <c:pt idx="204">
                  <c:v>22.379000000000001</c:v>
                </c:pt>
                <c:pt idx="205">
                  <c:v>21.975999999999999</c:v>
                </c:pt>
                <c:pt idx="206">
                  <c:v>22.145</c:v>
                </c:pt>
                <c:pt idx="207">
                  <c:v>21.823</c:v>
                </c:pt>
                <c:pt idx="208">
                  <c:v>20.815999999999999</c:v>
                </c:pt>
                <c:pt idx="209">
                  <c:v>19.393999999999998</c:v>
                </c:pt>
                <c:pt idx="210">
                  <c:v>21.532</c:v>
                </c:pt>
                <c:pt idx="211">
                  <c:v>22.370999999999999</c:v>
                </c:pt>
                <c:pt idx="212">
                  <c:v>22.795999999999999</c:v>
                </c:pt>
                <c:pt idx="213">
                  <c:v>23.17</c:v>
                </c:pt>
                <c:pt idx="214">
                  <c:v>24.539000000000001</c:v>
                </c:pt>
                <c:pt idx="215">
                  <c:v>25.125</c:v>
                </c:pt>
                <c:pt idx="216">
                  <c:v>26.253</c:v>
                </c:pt>
                <c:pt idx="217">
                  <c:v>24.010999999999999</c:v>
                </c:pt>
                <c:pt idx="218">
                  <c:v>24.95</c:v>
                </c:pt>
                <c:pt idx="219">
                  <c:v>25.515000000000001</c:v>
                </c:pt>
                <c:pt idx="220">
                  <c:v>26.094000000000001</c:v>
                </c:pt>
                <c:pt idx="221">
                  <c:v>26.462</c:v>
                </c:pt>
                <c:pt idx="222">
                  <c:v>27.792000000000002</c:v>
                </c:pt>
                <c:pt idx="223">
                  <c:v>28.12</c:v>
                </c:pt>
                <c:pt idx="224">
                  <c:v>28.773</c:v>
                </c:pt>
                <c:pt idx="225">
                  <c:v>28.466000000000001</c:v>
                </c:pt>
                <c:pt idx="226">
                  <c:v>27.751999999999999</c:v>
                </c:pt>
                <c:pt idx="227">
                  <c:v>28.956</c:v>
                </c:pt>
                <c:pt idx="228">
                  <c:v>28.827999999999999</c:v>
                </c:pt>
                <c:pt idx="229">
                  <c:v>29.228999999999999</c:v>
                </c:pt>
                <c:pt idx="230">
                  <c:v>30.809000000000001</c:v>
                </c:pt>
                <c:pt idx="231">
                  <c:v>27.78</c:v>
                </c:pt>
                <c:pt idx="232">
                  <c:v>27.709</c:v>
                </c:pt>
                <c:pt idx="233">
                  <c:v>28.201000000000001</c:v>
                </c:pt>
                <c:pt idx="234">
                  <c:v>29.876999999999999</c:v>
                </c:pt>
                <c:pt idx="235">
                  <c:v>27.913</c:v>
                </c:pt>
                <c:pt idx="236">
                  <c:v>27.495999999999999</c:v>
                </c:pt>
                <c:pt idx="237">
                  <c:v>29.667000000000002</c:v>
                </c:pt>
                <c:pt idx="238">
                  <c:v>28.87</c:v>
                </c:pt>
                <c:pt idx="239">
                  <c:v>28.887</c:v>
                </c:pt>
                <c:pt idx="240">
                  <c:v>30.044</c:v>
                </c:pt>
                <c:pt idx="241">
                  <c:v>30.263000000000002</c:v>
                </c:pt>
                <c:pt idx="242">
                  <c:v>30.187000000000001</c:v>
                </c:pt>
                <c:pt idx="243">
                  <c:v>32.344000000000001</c:v>
                </c:pt>
                <c:pt idx="244">
                  <c:v>32.212000000000003</c:v>
                </c:pt>
                <c:pt idx="245">
                  <c:v>31.76</c:v>
                </c:pt>
                <c:pt idx="246">
                  <c:v>31.7</c:v>
                </c:pt>
                <c:pt idx="247">
                  <c:v>30.991</c:v>
                </c:pt>
                <c:pt idx="248">
                  <c:v>31.122</c:v>
                </c:pt>
                <c:pt idx="249">
                  <c:v>30.356000000000002</c:v>
                </c:pt>
                <c:pt idx="250">
                  <c:v>31.065000000000001</c:v>
                </c:pt>
                <c:pt idx="251">
                  <c:v>31.433</c:v>
                </c:pt>
                <c:pt idx="252">
                  <c:v>32.22</c:v>
                </c:pt>
                <c:pt idx="253">
                  <c:v>33.49</c:v>
                </c:pt>
                <c:pt idx="254">
                  <c:v>32.496000000000002</c:v>
                </c:pt>
                <c:pt idx="255">
                  <c:v>33.241999999999997</c:v>
                </c:pt>
                <c:pt idx="256">
                  <c:v>33.088000000000001</c:v>
                </c:pt>
                <c:pt idx="257">
                  <c:v>33.323</c:v>
                </c:pt>
                <c:pt idx="258">
                  <c:v>32.404000000000003</c:v>
                </c:pt>
                <c:pt idx="259">
                  <c:v>33.497</c:v>
                </c:pt>
                <c:pt idx="260">
                  <c:v>33.877000000000002</c:v>
                </c:pt>
                <c:pt idx="261">
                  <c:v>34.594999999999999</c:v>
                </c:pt>
                <c:pt idx="262">
                  <c:v>35.822000000000003</c:v>
                </c:pt>
                <c:pt idx="263">
                  <c:v>33.587000000000003</c:v>
                </c:pt>
                <c:pt idx="264">
                  <c:v>32.719000000000001</c:v>
                </c:pt>
                <c:pt idx="265">
                  <c:v>34.773000000000003</c:v>
                </c:pt>
                <c:pt idx="266">
                  <c:v>35.225000000000001</c:v>
                </c:pt>
                <c:pt idx="267">
                  <c:v>34.158000000000001</c:v>
                </c:pt>
                <c:pt idx="268">
                  <c:v>35.924999999999997</c:v>
                </c:pt>
                <c:pt idx="269">
                  <c:v>35.390999999999998</c:v>
                </c:pt>
                <c:pt idx="270">
                  <c:v>37.662999999999997</c:v>
                </c:pt>
                <c:pt idx="271">
                  <c:v>35.725000000000001</c:v>
                </c:pt>
                <c:pt idx="272">
                  <c:v>36.033999999999999</c:v>
                </c:pt>
                <c:pt idx="273">
                  <c:v>36.539000000000001</c:v>
                </c:pt>
                <c:pt idx="274">
                  <c:v>35.915999999999997</c:v>
                </c:pt>
                <c:pt idx="275">
                  <c:v>37.723999999999997</c:v>
                </c:pt>
                <c:pt idx="276">
                  <c:v>35.084000000000003</c:v>
                </c:pt>
                <c:pt idx="277">
                  <c:v>35.264000000000003</c:v>
                </c:pt>
                <c:pt idx="278">
                  <c:v>38.417999999999999</c:v>
                </c:pt>
                <c:pt idx="279">
                  <c:v>37.386000000000003</c:v>
                </c:pt>
                <c:pt idx="280">
                  <c:v>37.857999999999997</c:v>
                </c:pt>
                <c:pt idx="281">
                  <c:v>38.725999999999999</c:v>
                </c:pt>
                <c:pt idx="282">
                  <c:v>39.692999999999998</c:v>
                </c:pt>
                <c:pt idx="283">
                  <c:v>38.988999999999997</c:v>
                </c:pt>
                <c:pt idx="284">
                  <c:v>39.546999999999997</c:v>
                </c:pt>
                <c:pt idx="285">
                  <c:v>38.177999999999997</c:v>
                </c:pt>
                <c:pt idx="286">
                  <c:v>39.624000000000002</c:v>
                </c:pt>
                <c:pt idx="287">
                  <c:v>39.076000000000001</c:v>
                </c:pt>
                <c:pt idx="288">
                  <c:v>39.795000000000002</c:v>
                </c:pt>
                <c:pt idx="289">
                  <c:v>40.555999999999997</c:v>
                </c:pt>
                <c:pt idx="290">
                  <c:v>38.878999999999998</c:v>
                </c:pt>
                <c:pt idx="291">
                  <c:v>39.295999999999999</c:v>
                </c:pt>
                <c:pt idx="292">
                  <c:v>38.348999999999997</c:v>
                </c:pt>
                <c:pt idx="293">
                  <c:v>39.006</c:v>
                </c:pt>
                <c:pt idx="294">
                  <c:v>39.081000000000003</c:v>
                </c:pt>
                <c:pt idx="295">
                  <c:v>39.406999999999996</c:v>
                </c:pt>
                <c:pt idx="296">
                  <c:v>39.481999999999999</c:v>
                </c:pt>
                <c:pt idx="297">
                  <c:v>39.052</c:v>
                </c:pt>
                <c:pt idx="298">
                  <c:v>38.204000000000001</c:v>
                </c:pt>
                <c:pt idx="299">
                  <c:v>39.075000000000003</c:v>
                </c:pt>
                <c:pt idx="300">
                  <c:v>39.234000000000002</c:v>
                </c:pt>
                <c:pt idx="301">
                  <c:v>38.07</c:v>
                </c:pt>
                <c:pt idx="302">
                  <c:v>37.590000000000003</c:v>
                </c:pt>
                <c:pt idx="303">
                  <c:v>36.764000000000003</c:v>
                </c:pt>
                <c:pt idx="304">
                  <c:v>38.460999999999999</c:v>
                </c:pt>
                <c:pt idx="305">
                  <c:v>37.804000000000002</c:v>
                </c:pt>
                <c:pt idx="306">
                  <c:v>36.363999999999997</c:v>
                </c:pt>
                <c:pt idx="307">
                  <c:v>37.743000000000002</c:v>
                </c:pt>
                <c:pt idx="308">
                  <c:v>37.15</c:v>
                </c:pt>
                <c:pt idx="309">
                  <c:v>38.104999999999997</c:v>
                </c:pt>
                <c:pt idx="310">
                  <c:v>38.74</c:v>
                </c:pt>
                <c:pt idx="311">
                  <c:v>37.718000000000004</c:v>
                </c:pt>
                <c:pt idx="312">
                  <c:v>38.834000000000003</c:v>
                </c:pt>
                <c:pt idx="313">
                  <c:v>39.381</c:v>
                </c:pt>
                <c:pt idx="314">
                  <c:v>39.344000000000001</c:v>
                </c:pt>
                <c:pt idx="315">
                  <c:v>40.793999999999997</c:v>
                </c:pt>
                <c:pt idx="316">
                  <c:v>37.451999999999998</c:v>
                </c:pt>
                <c:pt idx="317">
                  <c:v>39.284999999999997</c:v>
                </c:pt>
                <c:pt idx="318">
                  <c:v>39.953000000000003</c:v>
                </c:pt>
                <c:pt idx="319">
                  <c:v>39.65</c:v>
                </c:pt>
                <c:pt idx="320">
                  <c:v>40.161999999999999</c:v>
                </c:pt>
                <c:pt idx="321">
                  <c:v>40.779000000000003</c:v>
                </c:pt>
                <c:pt idx="322">
                  <c:v>40.009</c:v>
                </c:pt>
                <c:pt idx="323">
                  <c:v>40.024999999999999</c:v>
                </c:pt>
                <c:pt idx="324">
                  <c:v>39.866999999999997</c:v>
                </c:pt>
                <c:pt idx="325">
                  <c:v>39.604999999999997</c:v>
                </c:pt>
                <c:pt idx="326">
                  <c:v>39.304000000000002</c:v>
                </c:pt>
                <c:pt idx="327">
                  <c:v>38.167999999999999</c:v>
                </c:pt>
                <c:pt idx="328">
                  <c:v>39.066000000000003</c:v>
                </c:pt>
                <c:pt idx="329">
                  <c:v>40.588000000000001</c:v>
                </c:pt>
                <c:pt idx="330">
                  <c:v>39.594999999999999</c:v>
                </c:pt>
                <c:pt idx="331">
                  <c:v>39.655000000000001</c:v>
                </c:pt>
                <c:pt idx="332">
                  <c:v>39.445</c:v>
                </c:pt>
                <c:pt idx="333">
                  <c:v>38.631999999999998</c:v>
                </c:pt>
                <c:pt idx="334">
                  <c:v>38.287999999999997</c:v>
                </c:pt>
                <c:pt idx="335">
                  <c:v>37.68</c:v>
                </c:pt>
                <c:pt idx="336">
                  <c:v>37.738</c:v>
                </c:pt>
                <c:pt idx="337">
                  <c:v>39.860999999999997</c:v>
                </c:pt>
                <c:pt idx="338">
                  <c:v>31.11</c:v>
                </c:pt>
                <c:pt idx="339">
                  <c:v>13.904</c:v>
                </c:pt>
                <c:pt idx="340">
                  <c:v>18.087</c:v>
                </c:pt>
                <c:pt idx="341">
                  <c:v>36.744999999999997</c:v>
                </c:pt>
                <c:pt idx="342">
                  <c:v>45.034999999999997</c:v>
                </c:pt>
                <c:pt idx="343">
                  <c:v>43.619</c:v>
                </c:pt>
                <c:pt idx="344">
                  <c:v>44.048000000000002</c:v>
                </c:pt>
                <c:pt idx="345">
                  <c:v>42.585999999999999</c:v>
                </c:pt>
                <c:pt idx="346">
                  <c:v>43.406999999999996</c:v>
                </c:pt>
                <c:pt idx="347">
                  <c:v>43.658000000000001</c:v>
                </c:pt>
                <c:pt idx="348">
                  <c:v>43.344999999999999</c:v>
                </c:pt>
                <c:pt idx="349">
                  <c:v>40.073</c:v>
                </c:pt>
                <c:pt idx="350">
                  <c:v>40.627000000000002</c:v>
                </c:pt>
                <c:pt idx="351">
                  <c:v>36.863</c:v>
                </c:pt>
                <c:pt idx="352">
                  <c:v>38.451999999999998</c:v>
                </c:pt>
                <c:pt idx="353">
                  <c:v>38.345999999999997</c:v>
                </c:pt>
                <c:pt idx="354">
                  <c:v>41.295000000000002</c:v>
                </c:pt>
                <c:pt idx="355">
                  <c:v>39.834000000000003</c:v>
                </c:pt>
                <c:pt idx="356">
                  <c:v>38.259</c:v>
                </c:pt>
                <c:pt idx="357">
                  <c:v>40.04</c:v>
                </c:pt>
                <c:pt idx="358">
                  <c:v>40.823</c:v>
                </c:pt>
                <c:pt idx="359">
                  <c:v>42.021000000000001</c:v>
                </c:pt>
                <c:pt idx="360">
                  <c:v>41.2</c:v>
                </c:pt>
                <c:pt idx="361">
                  <c:v>41.497</c:v>
                </c:pt>
                <c:pt idx="362">
                  <c:v>43.206000000000003</c:v>
                </c:pt>
                <c:pt idx="363">
                  <c:v>43.201999999999998</c:v>
                </c:pt>
                <c:pt idx="364">
                  <c:v>44.128999999999998</c:v>
                </c:pt>
                <c:pt idx="365">
                  <c:v>45.188000000000002</c:v>
                </c:pt>
                <c:pt idx="366">
                  <c:v>44.667000000000002</c:v>
                </c:pt>
                <c:pt idx="367">
                  <c:v>45.176000000000002</c:v>
                </c:pt>
                <c:pt idx="368">
                  <c:v>46.601999999999997</c:v>
                </c:pt>
                <c:pt idx="369">
                  <c:v>46.588000000000001</c:v>
                </c:pt>
              </c:numCache>
            </c:numRef>
          </c:val>
          <c:extLst>
            <c:ext xmlns:c16="http://schemas.microsoft.com/office/drawing/2014/chart" uri="{C3380CC4-5D6E-409C-BE32-E72D297353CC}">
              <c16:uniqueId val="{00000001-8E25-634B-9B8C-66513FE6A18D}"/>
            </c:ext>
          </c:extLst>
        </c:ser>
        <c:dLbls>
          <c:showLegendKey val="0"/>
          <c:showVal val="0"/>
          <c:showCatName val="0"/>
          <c:showSerName val="0"/>
          <c:showPercent val="0"/>
          <c:showBubbleSize val="0"/>
        </c:dLbls>
        <c:gapWidth val="150"/>
        <c:overlap val="100"/>
        <c:axId val="2013229231"/>
        <c:axId val="2012955071"/>
      </c:barChart>
      <c:dateAx>
        <c:axId val="2013229231"/>
        <c:scaling>
          <c:orientation val="minMax"/>
          <c:min val="33878"/>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2012955071"/>
        <c:crosses val="autoZero"/>
        <c:auto val="1"/>
        <c:lblOffset val="100"/>
        <c:baseTimeUnit val="months"/>
        <c:majorUnit val="1"/>
        <c:majorTimeUnit val="years"/>
      </c:dateAx>
      <c:valAx>
        <c:axId val="20129550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solidFill>
                    <a:latin typeface="Georgia" panose="02040502050405020303" pitchFamily="18" charset="0"/>
                    <a:ea typeface="+mn-ea"/>
                    <a:cs typeface="+mn-cs"/>
                  </a:defRPr>
                </a:pPr>
                <a:r>
                  <a:rPr lang="en-US" dirty="0"/>
                  <a:t>$ Billions</a:t>
                </a:r>
              </a:p>
            </c:rich>
          </c:tx>
          <c:layout>
            <c:manualLayout>
              <c:xMode val="edge"/>
              <c:yMode val="edge"/>
              <c:x val="0"/>
              <c:y val="3.2969563015149486E-3"/>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2013229231"/>
        <c:crosses val="autoZero"/>
        <c:crossBetween val="between"/>
      </c:valAx>
      <c:spPr>
        <a:noFill/>
        <a:ln>
          <a:noFill/>
        </a:ln>
        <a:effectLst/>
      </c:spPr>
    </c:plotArea>
    <c:legend>
      <c:legendPos val="b"/>
      <c:layout>
        <c:manualLayout>
          <c:xMode val="edge"/>
          <c:yMode val="edge"/>
          <c:x val="8.8377956069885202E-2"/>
          <c:y val="0.74960347090234414"/>
          <c:w val="0.60438886900501076"/>
          <c:h val="6.395105217111019E-2"/>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38438850446726E-2"/>
          <c:y val="5.4440318429778145E-2"/>
          <c:w val="0.89605247024046242"/>
          <c:h val="0.82458859606566559"/>
        </c:manualLayout>
      </c:layout>
      <c:barChart>
        <c:barDir val="col"/>
        <c:grouping val="clustered"/>
        <c:varyColors val="0"/>
        <c:ser>
          <c:idx val="2"/>
          <c:order val="2"/>
          <c:tx>
            <c:strRef>
              <c:f>Sheet1!$D$4</c:f>
              <c:strCache>
                <c:ptCount val="1"/>
                <c:pt idx="0">
                  <c:v>U.S. Recession</c:v>
                </c:pt>
              </c:strCache>
            </c:strRef>
          </c:tx>
          <c:spPr>
            <a:solidFill>
              <a:schemeClr val="bg2"/>
            </a:solidFill>
            <a:ln>
              <a:noFill/>
            </a:ln>
            <a:effectLst/>
          </c:spPr>
          <c:invertIfNegative val="0"/>
          <c:cat>
            <c:numRef>
              <c:f>Sheet1!$A$5:$A$663</c:f>
              <c:numCache>
                <c:formatCode>yyyy\-mm\-dd</c:formatCode>
                <c:ptCount val="659"/>
                <c:pt idx="0">
                  <c:v>24838</c:v>
                </c:pt>
                <c:pt idx="1">
                  <c:v>24869</c:v>
                </c:pt>
                <c:pt idx="2">
                  <c:v>24898</c:v>
                </c:pt>
                <c:pt idx="3">
                  <c:v>24929</c:v>
                </c:pt>
                <c:pt idx="4">
                  <c:v>24959</c:v>
                </c:pt>
                <c:pt idx="5">
                  <c:v>24990</c:v>
                </c:pt>
                <c:pt idx="6">
                  <c:v>25020</c:v>
                </c:pt>
                <c:pt idx="7">
                  <c:v>25051</c:v>
                </c:pt>
                <c:pt idx="8">
                  <c:v>25082</c:v>
                </c:pt>
                <c:pt idx="9">
                  <c:v>25112</c:v>
                </c:pt>
                <c:pt idx="10">
                  <c:v>25143</c:v>
                </c:pt>
                <c:pt idx="11">
                  <c:v>25173</c:v>
                </c:pt>
                <c:pt idx="12">
                  <c:v>25204</c:v>
                </c:pt>
                <c:pt idx="13">
                  <c:v>25235</c:v>
                </c:pt>
                <c:pt idx="14">
                  <c:v>25263</c:v>
                </c:pt>
                <c:pt idx="15">
                  <c:v>25294</c:v>
                </c:pt>
                <c:pt idx="16">
                  <c:v>25324</c:v>
                </c:pt>
                <c:pt idx="17">
                  <c:v>25355</c:v>
                </c:pt>
                <c:pt idx="18">
                  <c:v>25385</c:v>
                </c:pt>
                <c:pt idx="19">
                  <c:v>25416</c:v>
                </c:pt>
                <c:pt idx="20">
                  <c:v>25447</c:v>
                </c:pt>
                <c:pt idx="21">
                  <c:v>25477</c:v>
                </c:pt>
                <c:pt idx="22">
                  <c:v>25508</c:v>
                </c:pt>
                <c:pt idx="23">
                  <c:v>25538</c:v>
                </c:pt>
                <c:pt idx="24">
                  <c:v>25569</c:v>
                </c:pt>
                <c:pt idx="25">
                  <c:v>25600</c:v>
                </c:pt>
                <c:pt idx="26">
                  <c:v>25628</c:v>
                </c:pt>
                <c:pt idx="27">
                  <c:v>25659</c:v>
                </c:pt>
                <c:pt idx="28">
                  <c:v>25689</c:v>
                </c:pt>
                <c:pt idx="29">
                  <c:v>25720</c:v>
                </c:pt>
                <c:pt idx="30">
                  <c:v>25750</c:v>
                </c:pt>
                <c:pt idx="31">
                  <c:v>25781</c:v>
                </c:pt>
                <c:pt idx="32">
                  <c:v>25812</c:v>
                </c:pt>
                <c:pt idx="33">
                  <c:v>25842</c:v>
                </c:pt>
                <c:pt idx="34">
                  <c:v>25873</c:v>
                </c:pt>
                <c:pt idx="35">
                  <c:v>25903</c:v>
                </c:pt>
                <c:pt idx="36">
                  <c:v>25934</c:v>
                </c:pt>
                <c:pt idx="37">
                  <c:v>25965</c:v>
                </c:pt>
                <c:pt idx="38">
                  <c:v>25993</c:v>
                </c:pt>
                <c:pt idx="39">
                  <c:v>26024</c:v>
                </c:pt>
                <c:pt idx="40">
                  <c:v>26054</c:v>
                </c:pt>
                <c:pt idx="41">
                  <c:v>26085</c:v>
                </c:pt>
                <c:pt idx="42">
                  <c:v>26115</c:v>
                </c:pt>
                <c:pt idx="43">
                  <c:v>26146</c:v>
                </c:pt>
                <c:pt idx="44">
                  <c:v>26177</c:v>
                </c:pt>
                <c:pt idx="45">
                  <c:v>26207</c:v>
                </c:pt>
                <c:pt idx="46">
                  <c:v>26238</c:v>
                </c:pt>
                <c:pt idx="47">
                  <c:v>26268</c:v>
                </c:pt>
                <c:pt idx="48">
                  <c:v>26299</c:v>
                </c:pt>
                <c:pt idx="49">
                  <c:v>26330</c:v>
                </c:pt>
                <c:pt idx="50">
                  <c:v>26359</c:v>
                </c:pt>
                <c:pt idx="51">
                  <c:v>26390</c:v>
                </c:pt>
                <c:pt idx="52">
                  <c:v>26420</c:v>
                </c:pt>
                <c:pt idx="53">
                  <c:v>26451</c:v>
                </c:pt>
                <c:pt idx="54">
                  <c:v>26481</c:v>
                </c:pt>
                <c:pt idx="55">
                  <c:v>26512</c:v>
                </c:pt>
                <c:pt idx="56">
                  <c:v>26543</c:v>
                </c:pt>
                <c:pt idx="57">
                  <c:v>26573</c:v>
                </c:pt>
                <c:pt idx="58">
                  <c:v>26604</c:v>
                </c:pt>
                <c:pt idx="59">
                  <c:v>26634</c:v>
                </c:pt>
                <c:pt idx="60">
                  <c:v>26665</c:v>
                </c:pt>
                <c:pt idx="61">
                  <c:v>26696</c:v>
                </c:pt>
                <c:pt idx="62">
                  <c:v>26724</c:v>
                </c:pt>
                <c:pt idx="63">
                  <c:v>26755</c:v>
                </c:pt>
                <c:pt idx="64">
                  <c:v>26785</c:v>
                </c:pt>
                <c:pt idx="65">
                  <c:v>26816</c:v>
                </c:pt>
                <c:pt idx="66">
                  <c:v>26846</c:v>
                </c:pt>
                <c:pt idx="67">
                  <c:v>26877</c:v>
                </c:pt>
                <c:pt idx="68">
                  <c:v>26908</c:v>
                </c:pt>
                <c:pt idx="69">
                  <c:v>26938</c:v>
                </c:pt>
                <c:pt idx="70">
                  <c:v>26969</c:v>
                </c:pt>
                <c:pt idx="71">
                  <c:v>26999</c:v>
                </c:pt>
                <c:pt idx="72">
                  <c:v>27030</c:v>
                </c:pt>
                <c:pt idx="73">
                  <c:v>27061</c:v>
                </c:pt>
                <c:pt idx="74">
                  <c:v>27089</c:v>
                </c:pt>
                <c:pt idx="75">
                  <c:v>27120</c:v>
                </c:pt>
                <c:pt idx="76">
                  <c:v>27150</c:v>
                </c:pt>
                <c:pt idx="77">
                  <c:v>27181</c:v>
                </c:pt>
                <c:pt idx="78">
                  <c:v>27211</c:v>
                </c:pt>
                <c:pt idx="79">
                  <c:v>27242</c:v>
                </c:pt>
                <c:pt idx="80">
                  <c:v>27273</c:v>
                </c:pt>
                <c:pt idx="81">
                  <c:v>27303</c:v>
                </c:pt>
                <c:pt idx="82">
                  <c:v>27334</c:v>
                </c:pt>
                <c:pt idx="83">
                  <c:v>27364</c:v>
                </c:pt>
                <c:pt idx="84">
                  <c:v>27395</c:v>
                </c:pt>
                <c:pt idx="85">
                  <c:v>27426</c:v>
                </c:pt>
                <c:pt idx="86">
                  <c:v>27454</c:v>
                </c:pt>
                <c:pt idx="87">
                  <c:v>27485</c:v>
                </c:pt>
                <c:pt idx="88">
                  <c:v>27515</c:v>
                </c:pt>
                <c:pt idx="89">
                  <c:v>27546</c:v>
                </c:pt>
                <c:pt idx="90">
                  <c:v>27576</c:v>
                </c:pt>
                <c:pt idx="91">
                  <c:v>27607</c:v>
                </c:pt>
                <c:pt idx="92">
                  <c:v>27638</c:v>
                </c:pt>
                <c:pt idx="93">
                  <c:v>27668</c:v>
                </c:pt>
                <c:pt idx="94">
                  <c:v>27699</c:v>
                </c:pt>
                <c:pt idx="95">
                  <c:v>27729</c:v>
                </c:pt>
                <c:pt idx="96">
                  <c:v>27760</c:v>
                </c:pt>
                <c:pt idx="97">
                  <c:v>27791</c:v>
                </c:pt>
                <c:pt idx="98">
                  <c:v>27820</c:v>
                </c:pt>
                <c:pt idx="99">
                  <c:v>27851</c:v>
                </c:pt>
                <c:pt idx="100">
                  <c:v>27881</c:v>
                </c:pt>
                <c:pt idx="101">
                  <c:v>27912</c:v>
                </c:pt>
                <c:pt idx="102">
                  <c:v>27942</c:v>
                </c:pt>
                <c:pt idx="103">
                  <c:v>27973</c:v>
                </c:pt>
                <c:pt idx="104">
                  <c:v>28004</c:v>
                </c:pt>
                <c:pt idx="105">
                  <c:v>28034</c:v>
                </c:pt>
                <c:pt idx="106">
                  <c:v>28065</c:v>
                </c:pt>
                <c:pt idx="107">
                  <c:v>28095</c:v>
                </c:pt>
                <c:pt idx="108">
                  <c:v>28126</c:v>
                </c:pt>
                <c:pt idx="109">
                  <c:v>28157</c:v>
                </c:pt>
                <c:pt idx="110">
                  <c:v>28185</c:v>
                </c:pt>
                <c:pt idx="111">
                  <c:v>28216</c:v>
                </c:pt>
                <c:pt idx="112">
                  <c:v>28246</c:v>
                </c:pt>
                <c:pt idx="113">
                  <c:v>28277</c:v>
                </c:pt>
                <c:pt idx="114">
                  <c:v>28307</c:v>
                </c:pt>
                <c:pt idx="115">
                  <c:v>28338</c:v>
                </c:pt>
                <c:pt idx="116">
                  <c:v>28369</c:v>
                </c:pt>
                <c:pt idx="117">
                  <c:v>28399</c:v>
                </c:pt>
                <c:pt idx="118">
                  <c:v>28430</c:v>
                </c:pt>
                <c:pt idx="119">
                  <c:v>28460</c:v>
                </c:pt>
                <c:pt idx="120">
                  <c:v>28491</c:v>
                </c:pt>
                <c:pt idx="121">
                  <c:v>28522</c:v>
                </c:pt>
                <c:pt idx="122">
                  <c:v>28550</c:v>
                </c:pt>
                <c:pt idx="123">
                  <c:v>28581</c:v>
                </c:pt>
                <c:pt idx="124">
                  <c:v>28611</c:v>
                </c:pt>
                <c:pt idx="125">
                  <c:v>28642</c:v>
                </c:pt>
                <c:pt idx="126">
                  <c:v>28672</c:v>
                </c:pt>
                <c:pt idx="127">
                  <c:v>28703</c:v>
                </c:pt>
                <c:pt idx="128">
                  <c:v>28734</c:v>
                </c:pt>
                <c:pt idx="129">
                  <c:v>28764</c:v>
                </c:pt>
                <c:pt idx="130">
                  <c:v>28795</c:v>
                </c:pt>
                <c:pt idx="131">
                  <c:v>28825</c:v>
                </c:pt>
                <c:pt idx="132">
                  <c:v>28856</c:v>
                </c:pt>
                <c:pt idx="133">
                  <c:v>28887</c:v>
                </c:pt>
                <c:pt idx="134">
                  <c:v>28915</c:v>
                </c:pt>
                <c:pt idx="135">
                  <c:v>28946</c:v>
                </c:pt>
                <c:pt idx="136">
                  <c:v>28976</c:v>
                </c:pt>
                <c:pt idx="137">
                  <c:v>29007</c:v>
                </c:pt>
                <c:pt idx="138">
                  <c:v>29037</c:v>
                </c:pt>
                <c:pt idx="139">
                  <c:v>29068</c:v>
                </c:pt>
                <c:pt idx="140">
                  <c:v>29099</c:v>
                </c:pt>
                <c:pt idx="141">
                  <c:v>29129</c:v>
                </c:pt>
                <c:pt idx="142">
                  <c:v>29160</c:v>
                </c:pt>
                <c:pt idx="143">
                  <c:v>29190</c:v>
                </c:pt>
                <c:pt idx="144">
                  <c:v>29221</c:v>
                </c:pt>
                <c:pt idx="145">
                  <c:v>29252</c:v>
                </c:pt>
                <c:pt idx="146">
                  <c:v>29281</c:v>
                </c:pt>
                <c:pt idx="147">
                  <c:v>29312</c:v>
                </c:pt>
                <c:pt idx="148">
                  <c:v>29342</c:v>
                </c:pt>
                <c:pt idx="149">
                  <c:v>29373</c:v>
                </c:pt>
                <c:pt idx="150">
                  <c:v>29403</c:v>
                </c:pt>
                <c:pt idx="151">
                  <c:v>29434</c:v>
                </c:pt>
                <c:pt idx="152">
                  <c:v>29465</c:v>
                </c:pt>
                <c:pt idx="153">
                  <c:v>29495</c:v>
                </c:pt>
                <c:pt idx="154">
                  <c:v>29526</c:v>
                </c:pt>
                <c:pt idx="155">
                  <c:v>29556</c:v>
                </c:pt>
                <c:pt idx="156">
                  <c:v>29587</c:v>
                </c:pt>
                <c:pt idx="157">
                  <c:v>29618</c:v>
                </c:pt>
                <c:pt idx="158">
                  <c:v>29646</c:v>
                </c:pt>
                <c:pt idx="159">
                  <c:v>29677</c:v>
                </c:pt>
                <c:pt idx="160">
                  <c:v>29707</c:v>
                </c:pt>
                <c:pt idx="161">
                  <c:v>29738</c:v>
                </c:pt>
                <c:pt idx="162">
                  <c:v>29768</c:v>
                </c:pt>
                <c:pt idx="163">
                  <c:v>29799</c:v>
                </c:pt>
                <c:pt idx="164">
                  <c:v>29830</c:v>
                </c:pt>
                <c:pt idx="165">
                  <c:v>29860</c:v>
                </c:pt>
                <c:pt idx="166">
                  <c:v>29891</c:v>
                </c:pt>
                <c:pt idx="167">
                  <c:v>29921</c:v>
                </c:pt>
                <c:pt idx="168">
                  <c:v>29952</c:v>
                </c:pt>
                <c:pt idx="169">
                  <c:v>29983</c:v>
                </c:pt>
                <c:pt idx="170">
                  <c:v>30011</c:v>
                </c:pt>
                <c:pt idx="171">
                  <c:v>30042</c:v>
                </c:pt>
                <c:pt idx="172">
                  <c:v>30072</c:v>
                </c:pt>
                <c:pt idx="173">
                  <c:v>30103</c:v>
                </c:pt>
                <c:pt idx="174">
                  <c:v>30133</c:v>
                </c:pt>
                <c:pt idx="175">
                  <c:v>30164</c:v>
                </c:pt>
                <c:pt idx="176">
                  <c:v>30195</c:v>
                </c:pt>
                <c:pt idx="177">
                  <c:v>30225</c:v>
                </c:pt>
                <c:pt idx="178">
                  <c:v>30256</c:v>
                </c:pt>
                <c:pt idx="179">
                  <c:v>30286</c:v>
                </c:pt>
                <c:pt idx="180">
                  <c:v>30317</c:v>
                </c:pt>
                <c:pt idx="181">
                  <c:v>30348</c:v>
                </c:pt>
                <c:pt idx="182">
                  <c:v>30376</c:v>
                </c:pt>
                <c:pt idx="183">
                  <c:v>30407</c:v>
                </c:pt>
                <c:pt idx="184">
                  <c:v>30437</c:v>
                </c:pt>
                <c:pt idx="185">
                  <c:v>30468</c:v>
                </c:pt>
                <c:pt idx="186">
                  <c:v>30498</c:v>
                </c:pt>
                <c:pt idx="187">
                  <c:v>30529</c:v>
                </c:pt>
                <c:pt idx="188">
                  <c:v>30560</c:v>
                </c:pt>
                <c:pt idx="189">
                  <c:v>30590</c:v>
                </c:pt>
                <c:pt idx="190">
                  <c:v>30621</c:v>
                </c:pt>
                <c:pt idx="191">
                  <c:v>30651</c:v>
                </c:pt>
                <c:pt idx="192">
                  <c:v>30682</c:v>
                </c:pt>
                <c:pt idx="193">
                  <c:v>30713</c:v>
                </c:pt>
                <c:pt idx="194">
                  <c:v>30742</c:v>
                </c:pt>
                <c:pt idx="195">
                  <c:v>30773</c:v>
                </c:pt>
                <c:pt idx="196">
                  <c:v>30803</c:v>
                </c:pt>
                <c:pt idx="197">
                  <c:v>30834</c:v>
                </c:pt>
                <c:pt idx="198">
                  <c:v>30864</c:v>
                </c:pt>
                <c:pt idx="199">
                  <c:v>30895</c:v>
                </c:pt>
                <c:pt idx="200">
                  <c:v>30926</c:v>
                </c:pt>
                <c:pt idx="201">
                  <c:v>30956</c:v>
                </c:pt>
                <c:pt idx="202">
                  <c:v>30987</c:v>
                </c:pt>
                <c:pt idx="203">
                  <c:v>31017</c:v>
                </c:pt>
                <c:pt idx="204">
                  <c:v>31048</c:v>
                </c:pt>
                <c:pt idx="205">
                  <c:v>31079</c:v>
                </c:pt>
                <c:pt idx="206">
                  <c:v>31107</c:v>
                </c:pt>
                <c:pt idx="207">
                  <c:v>31138</c:v>
                </c:pt>
                <c:pt idx="208">
                  <c:v>31168</c:v>
                </c:pt>
                <c:pt idx="209">
                  <c:v>31199</c:v>
                </c:pt>
                <c:pt idx="210">
                  <c:v>31229</c:v>
                </c:pt>
                <c:pt idx="211">
                  <c:v>31260</c:v>
                </c:pt>
                <c:pt idx="212">
                  <c:v>31291</c:v>
                </c:pt>
                <c:pt idx="213">
                  <c:v>31321</c:v>
                </c:pt>
                <c:pt idx="214">
                  <c:v>31352</c:v>
                </c:pt>
                <c:pt idx="215">
                  <c:v>31382</c:v>
                </c:pt>
                <c:pt idx="216">
                  <c:v>31413</c:v>
                </c:pt>
                <c:pt idx="217">
                  <c:v>31444</c:v>
                </c:pt>
                <c:pt idx="218">
                  <c:v>31472</c:v>
                </c:pt>
                <c:pt idx="219">
                  <c:v>31503</c:v>
                </c:pt>
                <c:pt idx="220">
                  <c:v>31533</c:v>
                </c:pt>
                <c:pt idx="221">
                  <c:v>31564</c:v>
                </c:pt>
                <c:pt idx="222">
                  <c:v>31594</c:v>
                </c:pt>
                <c:pt idx="223">
                  <c:v>31625</c:v>
                </c:pt>
                <c:pt idx="224">
                  <c:v>31656</c:v>
                </c:pt>
                <c:pt idx="225">
                  <c:v>31686</c:v>
                </c:pt>
                <c:pt idx="226">
                  <c:v>31717</c:v>
                </c:pt>
                <c:pt idx="227">
                  <c:v>31747</c:v>
                </c:pt>
                <c:pt idx="228">
                  <c:v>31778</c:v>
                </c:pt>
                <c:pt idx="229">
                  <c:v>31809</c:v>
                </c:pt>
                <c:pt idx="230">
                  <c:v>31837</c:v>
                </c:pt>
                <c:pt idx="231">
                  <c:v>31868</c:v>
                </c:pt>
                <c:pt idx="232">
                  <c:v>31898</c:v>
                </c:pt>
                <c:pt idx="233">
                  <c:v>31929</c:v>
                </c:pt>
                <c:pt idx="234">
                  <c:v>31959</c:v>
                </c:pt>
                <c:pt idx="235">
                  <c:v>31990</c:v>
                </c:pt>
                <c:pt idx="236">
                  <c:v>32021</c:v>
                </c:pt>
                <c:pt idx="237">
                  <c:v>32051</c:v>
                </c:pt>
                <c:pt idx="238">
                  <c:v>32082</c:v>
                </c:pt>
                <c:pt idx="239">
                  <c:v>32112</c:v>
                </c:pt>
                <c:pt idx="240">
                  <c:v>32143</c:v>
                </c:pt>
                <c:pt idx="241">
                  <c:v>32174</c:v>
                </c:pt>
                <c:pt idx="242">
                  <c:v>32203</c:v>
                </c:pt>
                <c:pt idx="243">
                  <c:v>32234</c:v>
                </c:pt>
                <c:pt idx="244">
                  <c:v>32264</c:v>
                </c:pt>
                <c:pt idx="245">
                  <c:v>32295</c:v>
                </c:pt>
                <c:pt idx="246">
                  <c:v>32325</c:v>
                </c:pt>
                <c:pt idx="247">
                  <c:v>32356</c:v>
                </c:pt>
                <c:pt idx="248">
                  <c:v>32387</c:v>
                </c:pt>
                <c:pt idx="249">
                  <c:v>32417</c:v>
                </c:pt>
                <c:pt idx="250">
                  <c:v>32448</c:v>
                </c:pt>
                <c:pt idx="251">
                  <c:v>32478</c:v>
                </c:pt>
                <c:pt idx="252">
                  <c:v>32509</c:v>
                </c:pt>
                <c:pt idx="253">
                  <c:v>32540</c:v>
                </c:pt>
                <c:pt idx="254">
                  <c:v>32568</c:v>
                </c:pt>
                <c:pt idx="255">
                  <c:v>32599</c:v>
                </c:pt>
                <c:pt idx="256">
                  <c:v>32629</c:v>
                </c:pt>
                <c:pt idx="257">
                  <c:v>32660</c:v>
                </c:pt>
                <c:pt idx="258">
                  <c:v>32690</c:v>
                </c:pt>
                <c:pt idx="259">
                  <c:v>32721</c:v>
                </c:pt>
                <c:pt idx="260">
                  <c:v>32752</c:v>
                </c:pt>
                <c:pt idx="261">
                  <c:v>32782</c:v>
                </c:pt>
                <c:pt idx="262">
                  <c:v>32813</c:v>
                </c:pt>
                <c:pt idx="263">
                  <c:v>32843</c:v>
                </c:pt>
                <c:pt idx="264">
                  <c:v>32874</c:v>
                </c:pt>
                <c:pt idx="265">
                  <c:v>32905</c:v>
                </c:pt>
                <c:pt idx="266">
                  <c:v>32933</c:v>
                </c:pt>
                <c:pt idx="267">
                  <c:v>32964</c:v>
                </c:pt>
                <c:pt idx="268">
                  <c:v>32994</c:v>
                </c:pt>
                <c:pt idx="269">
                  <c:v>33025</c:v>
                </c:pt>
                <c:pt idx="270">
                  <c:v>33055</c:v>
                </c:pt>
                <c:pt idx="271">
                  <c:v>33086</c:v>
                </c:pt>
                <c:pt idx="272">
                  <c:v>33117</c:v>
                </c:pt>
                <c:pt idx="273">
                  <c:v>33147</c:v>
                </c:pt>
                <c:pt idx="274">
                  <c:v>33178</c:v>
                </c:pt>
                <c:pt idx="275">
                  <c:v>33208</c:v>
                </c:pt>
                <c:pt idx="276">
                  <c:v>33239</c:v>
                </c:pt>
                <c:pt idx="277">
                  <c:v>33270</c:v>
                </c:pt>
                <c:pt idx="278">
                  <c:v>33298</c:v>
                </c:pt>
                <c:pt idx="279">
                  <c:v>33329</c:v>
                </c:pt>
                <c:pt idx="280">
                  <c:v>33359</c:v>
                </c:pt>
                <c:pt idx="281">
                  <c:v>33390</c:v>
                </c:pt>
                <c:pt idx="282">
                  <c:v>33420</c:v>
                </c:pt>
                <c:pt idx="283">
                  <c:v>33451</c:v>
                </c:pt>
                <c:pt idx="284">
                  <c:v>33482</c:v>
                </c:pt>
                <c:pt idx="285">
                  <c:v>33512</c:v>
                </c:pt>
                <c:pt idx="286">
                  <c:v>33543</c:v>
                </c:pt>
                <c:pt idx="287">
                  <c:v>33573</c:v>
                </c:pt>
                <c:pt idx="288">
                  <c:v>33604</c:v>
                </c:pt>
                <c:pt idx="289">
                  <c:v>33635</c:v>
                </c:pt>
                <c:pt idx="290">
                  <c:v>33664</c:v>
                </c:pt>
                <c:pt idx="291">
                  <c:v>33695</c:v>
                </c:pt>
                <c:pt idx="292">
                  <c:v>33725</c:v>
                </c:pt>
                <c:pt idx="293">
                  <c:v>33756</c:v>
                </c:pt>
                <c:pt idx="294">
                  <c:v>33786</c:v>
                </c:pt>
                <c:pt idx="295">
                  <c:v>33817</c:v>
                </c:pt>
                <c:pt idx="296">
                  <c:v>33848</c:v>
                </c:pt>
                <c:pt idx="297">
                  <c:v>33878</c:v>
                </c:pt>
                <c:pt idx="298">
                  <c:v>33909</c:v>
                </c:pt>
                <c:pt idx="299">
                  <c:v>33939</c:v>
                </c:pt>
                <c:pt idx="300">
                  <c:v>33970</c:v>
                </c:pt>
                <c:pt idx="301">
                  <c:v>34001</c:v>
                </c:pt>
                <c:pt idx="302">
                  <c:v>34029</c:v>
                </c:pt>
                <c:pt idx="303">
                  <c:v>34060</c:v>
                </c:pt>
                <c:pt idx="304">
                  <c:v>34090</c:v>
                </c:pt>
                <c:pt idx="305">
                  <c:v>34121</c:v>
                </c:pt>
                <c:pt idx="306">
                  <c:v>34151</c:v>
                </c:pt>
                <c:pt idx="307">
                  <c:v>34182</c:v>
                </c:pt>
                <c:pt idx="308">
                  <c:v>34213</c:v>
                </c:pt>
                <c:pt idx="309">
                  <c:v>34243</c:v>
                </c:pt>
                <c:pt idx="310">
                  <c:v>34274</c:v>
                </c:pt>
                <c:pt idx="311">
                  <c:v>34304</c:v>
                </c:pt>
                <c:pt idx="312">
                  <c:v>34335</c:v>
                </c:pt>
                <c:pt idx="313">
                  <c:v>34366</c:v>
                </c:pt>
                <c:pt idx="314">
                  <c:v>34394</c:v>
                </c:pt>
                <c:pt idx="315">
                  <c:v>34425</c:v>
                </c:pt>
                <c:pt idx="316">
                  <c:v>34455</c:v>
                </c:pt>
                <c:pt idx="317">
                  <c:v>34486</c:v>
                </c:pt>
                <c:pt idx="318">
                  <c:v>34516</c:v>
                </c:pt>
                <c:pt idx="319">
                  <c:v>34547</c:v>
                </c:pt>
                <c:pt idx="320">
                  <c:v>34578</c:v>
                </c:pt>
                <c:pt idx="321">
                  <c:v>34608</c:v>
                </c:pt>
                <c:pt idx="322">
                  <c:v>34639</c:v>
                </c:pt>
                <c:pt idx="323">
                  <c:v>34669</c:v>
                </c:pt>
                <c:pt idx="324">
                  <c:v>34700</c:v>
                </c:pt>
                <c:pt idx="325">
                  <c:v>34731</c:v>
                </c:pt>
                <c:pt idx="326">
                  <c:v>34759</c:v>
                </c:pt>
                <c:pt idx="327">
                  <c:v>34790</c:v>
                </c:pt>
                <c:pt idx="328">
                  <c:v>34820</c:v>
                </c:pt>
                <c:pt idx="329">
                  <c:v>34851</c:v>
                </c:pt>
                <c:pt idx="330">
                  <c:v>34881</c:v>
                </c:pt>
                <c:pt idx="331">
                  <c:v>34912</c:v>
                </c:pt>
                <c:pt idx="332">
                  <c:v>34943</c:v>
                </c:pt>
                <c:pt idx="333">
                  <c:v>34973</c:v>
                </c:pt>
                <c:pt idx="334">
                  <c:v>35004</c:v>
                </c:pt>
                <c:pt idx="335">
                  <c:v>35034</c:v>
                </c:pt>
                <c:pt idx="336">
                  <c:v>35065</c:v>
                </c:pt>
                <c:pt idx="337">
                  <c:v>35096</c:v>
                </c:pt>
                <c:pt idx="338">
                  <c:v>35125</c:v>
                </c:pt>
                <c:pt idx="339">
                  <c:v>35156</c:v>
                </c:pt>
                <c:pt idx="340">
                  <c:v>35186</c:v>
                </c:pt>
                <c:pt idx="341">
                  <c:v>35217</c:v>
                </c:pt>
                <c:pt idx="342">
                  <c:v>35247</c:v>
                </c:pt>
                <c:pt idx="343">
                  <c:v>35278</c:v>
                </c:pt>
                <c:pt idx="344">
                  <c:v>35309</c:v>
                </c:pt>
                <c:pt idx="345">
                  <c:v>35339</c:v>
                </c:pt>
                <c:pt idx="346">
                  <c:v>35370</c:v>
                </c:pt>
                <c:pt idx="347">
                  <c:v>35400</c:v>
                </c:pt>
                <c:pt idx="348">
                  <c:v>35431</c:v>
                </c:pt>
                <c:pt idx="349">
                  <c:v>35462</c:v>
                </c:pt>
                <c:pt idx="350">
                  <c:v>35490</c:v>
                </c:pt>
                <c:pt idx="351">
                  <c:v>35521</c:v>
                </c:pt>
                <c:pt idx="352">
                  <c:v>35551</c:v>
                </c:pt>
                <c:pt idx="353">
                  <c:v>35582</c:v>
                </c:pt>
                <c:pt idx="354">
                  <c:v>35612</c:v>
                </c:pt>
                <c:pt idx="355">
                  <c:v>35643</c:v>
                </c:pt>
                <c:pt idx="356">
                  <c:v>35674</c:v>
                </c:pt>
                <c:pt idx="357">
                  <c:v>35704</c:v>
                </c:pt>
                <c:pt idx="358">
                  <c:v>35735</c:v>
                </c:pt>
                <c:pt idx="359">
                  <c:v>35765</c:v>
                </c:pt>
                <c:pt idx="360">
                  <c:v>35796</c:v>
                </c:pt>
                <c:pt idx="361">
                  <c:v>35827</c:v>
                </c:pt>
                <c:pt idx="362">
                  <c:v>35855</c:v>
                </c:pt>
                <c:pt idx="363">
                  <c:v>35886</c:v>
                </c:pt>
                <c:pt idx="364">
                  <c:v>35916</c:v>
                </c:pt>
                <c:pt idx="365">
                  <c:v>35947</c:v>
                </c:pt>
                <c:pt idx="366">
                  <c:v>35977</c:v>
                </c:pt>
                <c:pt idx="367">
                  <c:v>36008</c:v>
                </c:pt>
                <c:pt idx="368">
                  <c:v>36039</c:v>
                </c:pt>
                <c:pt idx="369">
                  <c:v>36069</c:v>
                </c:pt>
                <c:pt idx="370">
                  <c:v>36100</c:v>
                </c:pt>
                <c:pt idx="371">
                  <c:v>36130</c:v>
                </c:pt>
                <c:pt idx="372">
                  <c:v>36161</c:v>
                </c:pt>
                <c:pt idx="373">
                  <c:v>36192</c:v>
                </c:pt>
                <c:pt idx="374">
                  <c:v>36220</c:v>
                </c:pt>
                <c:pt idx="375">
                  <c:v>36251</c:v>
                </c:pt>
                <c:pt idx="376">
                  <c:v>36281</c:v>
                </c:pt>
                <c:pt idx="377">
                  <c:v>36312</c:v>
                </c:pt>
                <c:pt idx="378">
                  <c:v>36342</c:v>
                </c:pt>
                <c:pt idx="379">
                  <c:v>36373</c:v>
                </c:pt>
                <c:pt idx="380">
                  <c:v>36404</c:v>
                </c:pt>
                <c:pt idx="381">
                  <c:v>36434</c:v>
                </c:pt>
                <c:pt idx="382">
                  <c:v>36465</c:v>
                </c:pt>
                <c:pt idx="383">
                  <c:v>36495</c:v>
                </c:pt>
                <c:pt idx="384">
                  <c:v>36526</c:v>
                </c:pt>
                <c:pt idx="385">
                  <c:v>36557</c:v>
                </c:pt>
                <c:pt idx="386">
                  <c:v>36586</c:v>
                </c:pt>
                <c:pt idx="387">
                  <c:v>36617</c:v>
                </c:pt>
                <c:pt idx="388">
                  <c:v>36647</c:v>
                </c:pt>
                <c:pt idx="389">
                  <c:v>36678</c:v>
                </c:pt>
                <c:pt idx="390">
                  <c:v>36708</c:v>
                </c:pt>
                <c:pt idx="391">
                  <c:v>36739</c:v>
                </c:pt>
                <c:pt idx="392">
                  <c:v>36770</c:v>
                </c:pt>
                <c:pt idx="393">
                  <c:v>36800</c:v>
                </c:pt>
                <c:pt idx="394">
                  <c:v>36831</c:v>
                </c:pt>
                <c:pt idx="395">
                  <c:v>36861</c:v>
                </c:pt>
                <c:pt idx="396">
                  <c:v>36892</c:v>
                </c:pt>
                <c:pt idx="397">
                  <c:v>36923</c:v>
                </c:pt>
                <c:pt idx="398">
                  <c:v>36951</c:v>
                </c:pt>
                <c:pt idx="399">
                  <c:v>36982</c:v>
                </c:pt>
                <c:pt idx="400">
                  <c:v>37012</c:v>
                </c:pt>
                <c:pt idx="401">
                  <c:v>37043</c:v>
                </c:pt>
                <c:pt idx="402">
                  <c:v>37073</c:v>
                </c:pt>
                <c:pt idx="403">
                  <c:v>37104</c:v>
                </c:pt>
                <c:pt idx="404">
                  <c:v>37135</c:v>
                </c:pt>
                <c:pt idx="405">
                  <c:v>37165</c:v>
                </c:pt>
                <c:pt idx="406">
                  <c:v>37196</c:v>
                </c:pt>
                <c:pt idx="407">
                  <c:v>37226</c:v>
                </c:pt>
                <c:pt idx="408">
                  <c:v>37257</c:v>
                </c:pt>
                <c:pt idx="409">
                  <c:v>37288</c:v>
                </c:pt>
                <c:pt idx="410">
                  <c:v>37316</c:v>
                </c:pt>
                <c:pt idx="411">
                  <c:v>37347</c:v>
                </c:pt>
                <c:pt idx="412">
                  <c:v>37377</c:v>
                </c:pt>
                <c:pt idx="413">
                  <c:v>37408</c:v>
                </c:pt>
                <c:pt idx="414">
                  <c:v>37438</c:v>
                </c:pt>
                <c:pt idx="415">
                  <c:v>37469</c:v>
                </c:pt>
                <c:pt idx="416">
                  <c:v>37500</c:v>
                </c:pt>
                <c:pt idx="417">
                  <c:v>37530</c:v>
                </c:pt>
                <c:pt idx="418">
                  <c:v>37561</c:v>
                </c:pt>
                <c:pt idx="419">
                  <c:v>37591</c:v>
                </c:pt>
                <c:pt idx="420">
                  <c:v>37622</c:v>
                </c:pt>
                <c:pt idx="421">
                  <c:v>37653</c:v>
                </c:pt>
                <c:pt idx="422">
                  <c:v>37681</c:v>
                </c:pt>
                <c:pt idx="423">
                  <c:v>37712</c:v>
                </c:pt>
                <c:pt idx="424">
                  <c:v>37742</c:v>
                </c:pt>
                <c:pt idx="425">
                  <c:v>37773</c:v>
                </c:pt>
                <c:pt idx="426">
                  <c:v>37803</c:v>
                </c:pt>
                <c:pt idx="427">
                  <c:v>37834</c:v>
                </c:pt>
                <c:pt idx="428">
                  <c:v>37865</c:v>
                </c:pt>
                <c:pt idx="429">
                  <c:v>37895</c:v>
                </c:pt>
                <c:pt idx="430">
                  <c:v>37926</c:v>
                </c:pt>
                <c:pt idx="431">
                  <c:v>37956</c:v>
                </c:pt>
                <c:pt idx="432">
                  <c:v>37987</c:v>
                </c:pt>
                <c:pt idx="433">
                  <c:v>38018</c:v>
                </c:pt>
                <c:pt idx="434">
                  <c:v>38047</c:v>
                </c:pt>
                <c:pt idx="435">
                  <c:v>38078</c:v>
                </c:pt>
                <c:pt idx="436">
                  <c:v>38108</c:v>
                </c:pt>
                <c:pt idx="437">
                  <c:v>38139</c:v>
                </c:pt>
                <c:pt idx="438">
                  <c:v>38169</c:v>
                </c:pt>
                <c:pt idx="439">
                  <c:v>38200</c:v>
                </c:pt>
                <c:pt idx="440">
                  <c:v>38231</c:v>
                </c:pt>
                <c:pt idx="441">
                  <c:v>38261</c:v>
                </c:pt>
                <c:pt idx="442">
                  <c:v>38292</c:v>
                </c:pt>
                <c:pt idx="443">
                  <c:v>38322</c:v>
                </c:pt>
                <c:pt idx="444">
                  <c:v>38353</c:v>
                </c:pt>
                <c:pt idx="445">
                  <c:v>38384</c:v>
                </c:pt>
                <c:pt idx="446">
                  <c:v>38412</c:v>
                </c:pt>
                <c:pt idx="447">
                  <c:v>38443</c:v>
                </c:pt>
                <c:pt idx="448">
                  <c:v>38473</c:v>
                </c:pt>
                <c:pt idx="449">
                  <c:v>38504</c:v>
                </c:pt>
                <c:pt idx="450">
                  <c:v>38534</c:v>
                </c:pt>
                <c:pt idx="451">
                  <c:v>38565</c:v>
                </c:pt>
                <c:pt idx="452">
                  <c:v>38596</c:v>
                </c:pt>
                <c:pt idx="453">
                  <c:v>38626</c:v>
                </c:pt>
                <c:pt idx="454">
                  <c:v>38657</c:v>
                </c:pt>
                <c:pt idx="455">
                  <c:v>38687</c:v>
                </c:pt>
                <c:pt idx="456">
                  <c:v>38718</c:v>
                </c:pt>
                <c:pt idx="457">
                  <c:v>38749</c:v>
                </c:pt>
                <c:pt idx="458">
                  <c:v>38777</c:v>
                </c:pt>
                <c:pt idx="459">
                  <c:v>38808</c:v>
                </c:pt>
                <c:pt idx="460">
                  <c:v>38838</c:v>
                </c:pt>
                <c:pt idx="461">
                  <c:v>38869</c:v>
                </c:pt>
                <c:pt idx="462">
                  <c:v>38899</c:v>
                </c:pt>
                <c:pt idx="463">
                  <c:v>38930</c:v>
                </c:pt>
                <c:pt idx="464">
                  <c:v>38961</c:v>
                </c:pt>
                <c:pt idx="465">
                  <c:v>38991</c:v>
                </c:pt>
                <c:pt idx="466">
                  <c:v>39022</c:v>
                </c:pt>
                <c:pt idx="467">
                  <c:v>39052</c:v>
                </c:pt>
                <c:pt idx="468">
                  <c:v>39083</c:v>
                </c:pt>
                <c:pt idx="469">
                  <c:v>39114</c:v>
                </c:pt>
                <c:pt idx="470">
                  <c:v>39142</c:v>
                </c:pt>
                <c:pt idx="471">
                  <c:v>39173</c:v>
                </c:pt>
                <c:pt idx="472">
                  <c:v>39203</c:v>
                </c:pt>
                <c:pt idx="473">
                  <c:v>39234</c:v>
                </c:pt>
                <c:pt idx="474">
                  <c:v>39264</c:v>
                </c:pt>
                <c:pt idx="475">
                  <c:v>39295</c:v>
                </c:pt>
                <c:pt idx="476">
                  <c:v>39326</c:v>
                </c:pt>
                <c:pt idx="477">
                  <c:v>39356</c:v>
                </c:pt>
                <c:pt idx="478">
                  <c:v>39387</c:v>
                </c:pt>
                <c:pt idx="479">
                  <c:v>39417</c:v>
                </c:pt>
                <c:pt idx="480">
                  <c:v>39448</c:v>
                </c:pt>
                <c:pt idx="481">
                  <c:v>39479</c:v>
                </c:pt>
                <c:pt idx="482">
                  <c:v>39508</c:v>
                </c:pt>
                <c:pt idx="483">
                  <c:v>39539</c:v>
                </c:pt>
                <c:pt idx="484">
                  <c:v>39569</c:v>
                </c:pt>
                <c:pt idx="485">
                  <c:v>39600</c:v>
                </c:pt>
                <c:pt idx="486">
                  <c:v>39630</c:v>
                </c:pt>
                <c:pt idx="487">
                  <c:v>39661</c:v>
                </c:pt>
                <c:pt idx="488">
                  <c:v>39692</c:v>
                </c:pt>
                <c:pt idx="489">
                  <c:v>39722</c:v>
                </c:pt>
                <c:pt idx="490">
                  <c:v>39753</c:v>
                </c:pt>
                <c:pt idx="491">
                  <c:v>39783</c:v>
                </c:pt>
                <c:pt idx="492">
                  <c:v>39814</c:v>
                </c:pt>
                <c:pt idx="493">
                  <c:v>39845</c:v>
                </c:pt>
                <c:pt idx="494">
                  <c:v>39873</c:v>
                </c:pt>
                <c:pt idx="495">
                  <c:v>39904</c:v>
                </c:pt>
                <c:pt idx="496">
                  <c:v>39934</c:v>
                </c:pt>
                <c:pt idx="497">
                  <c:v>39965</c:v>
                </c:pt>
                <c:pt idx="498">
                  <c:v>39995</c:v>
                </c:pt>
                <c:pt idx="499">
                  <c:v>40026</c:v>
                </c:pt>
                <c:pt idx="500">
                  <c:v>40057</c:v>
                </c:pt>
                <c:pt idx="501">
                  <c:v>40087</c:v>
                </c:pt>
                <c:pt idx="502">
                  <c:v>40118</c:v>
                </c:pt>
                <c:pt idx="503">
                  <c:v>40148</c:v>
                </c:pt>
                <c:pt idx="504">
                  <c:v>40179</c:v>
                </c:pt>
                <c:pt idx="505">
                  <c:v>40210</c:v>
                </c:pt>
                <c:pt idx="506">
                  <c:v>40238</c:v>
                </c:pt>
                <c:pt idx="507">
                  <c:v>40269</c:v>
                </c:pt>
                <c:pt idx="508">
                  <c:v>40299</c:v>
                </c:pt>
                <c:pt idx="509">
                  <c:v>40330</c:v>
                </c:pt>
                <c:pt idx="510">
                  <c:v>40360</c:v>
                </c:pt>
                <c:pt idx="511">
                  <c:v>40391</c:v>
                </c:pt>
                <c:pt idx="512">
                  <c:v>40422</c:v>
                </c:pt>
                <c:pt idx="513">
                  <c:v>40452</c:v>
                </c:pt>
                <c:pt idx="514">
                  <c:v>40483</c:v>
                </c:pt>
                <c:pt idx="515">
                  <c:v>40513</c:v>
                </c:pt>
                <c:pt idx="516">
                  <c:v>40544</c:v>
                </c:pt>
                <c:pt idx="517">
                  <c:v>40575</c:v>
                </c:pt>
                <c:pt idx="518">
                  <c:v>40603</c:v>
                </c:pt>
                <c:pt idx="519">
                  <c:v>40634</c:v>
                </c:pt>
                <c:pt idx="520">
                  <c:v>40664</c:v>
                </c:pt>
                <c:pt idx="521">
                  <c:v>40695</c:v>
                </c:pt>
                <c:pt idx="522">
                  <c:v>40725</c:v>
                </c:pt>
                <c:pt idx="523">
                  <c:v>40756</c:v>
                </c:pt>
                <c:pt idx="524">
                  <c:v>40787</c:v>
                </c:pt>
                <c:pt idx="525">
                  <c:v>40817</c:v>
                </c:pt>
                <c:pt idx="526">
                  <c:v>40848</c:v>
                </c:pt>
                <c:pt idx="527">
                  <c:v>40878</c:v>
                </c:pt>
                <c:pt idx="528">
                  <c:v>40909</c:v>
                </c:pt>
                <c:pt idx="529">
                  <c:v>40940</c:v>
                </c:pt>
                <c:pt idx="530">
                  <c:v>40969</c:v>
                </c:pt>
                <c:pt idx="531">
                  <c:v>41000</c:v>
                </c:pt>
                <c:pt idx="532">
                  <c:v>41030</c:v>
                </c:pt>
                <c:pt idx="533">
                  <c:v>41061</c:v>
                </c:pt>
                <c:pt idx="534">
                  <c:v>41091</c:v>
                </c:pt>
                <c:pt idx="535">
                  <c:v>41122</c:v>
                </c:pt>
                <c:pt idx="536">
                  <c:v>41153</c:v>
                </c:pt>
                <c:pt idx="537">
                  <c:v>41183</c:v>
                </c:pt>
                <c:pt idx="538">
                  <c:v>41214</c:v>
                </c:pt>
                <c:pt idx="539">
                  <c:v>41244</c:v>
                </c:pt>
                <c:pt idx="540">
                  <c:v>41275</c:v>
                </c:pt>
                <c:pt idx="541">
                  <c:v>41306</c:v>
                </c:pt>
                <c:pt idx="542">
                  <c:v>41334</c:v>
                </c:pt>
                <c:pt idx="543">
                  <c:v>41365</c:v>
                </c:pt>
                <c:pt idx="544">
                  <c:v>41395</c:v>
                </c:pt>
                <c:pt idx="545">
                  <c:v>41426</c:v>
                </c:pt>
                <c:pt idx="546">
                  <c:v>41456</c:v>
                </c:pt>
                <c:pt idx="547">
                  <c:v>41487</c:v>
                </c:pt>
                <c:pt idx="548">
                  <c:v>41518</c:v>
                </c:pt>
                <c:pt idx="549">
                  <c:v>41548</c:v>
                </c:pt>
                <c:pt idx="550">
                  <c:v>41579</c:v>
                </c:pt>
                <c:pt idx="551">
                  <c:v>41609</c:v>
                </c:pt>
                <c:pt idx="552">
                  <c:v>41640</c:v>
                </c:pt>
                <c:pt idx="553">
                  <c:v>41671</c:v>
                </c:pt>
                <c:pt idx="554">
                  <c:v>41699</c:v>
                </c:pt>
                <c:pt idx="555">
                  <c:v>41730</c:v>
                </c:pt>
                <c:pt idx="556">
                  <c:v>41760</c:v>
                </c:pt>
                <c:pt idx="557">
                  <c:v>41791</c:v>
                </c:pt>
                <c:pt idx="558">
                  <c:v>41821</c:v>
                </c:pt>
                <c:pt idx="559">
                  <c:v>41852</c:v>
                </c:pt>
                <c:pt idx="560">
                  <c:v>41883</c:v>
                </c:pt>
                <c:pt idx="561">
                  <c:v>41913</c:v>
                </c:pt>
                <c:pt idx="562">
                  <c:v>41944</c:v>
                </c:pt>
                <c:pt idx="563">
                  <c:v>41974</c:v>
                </c:pt>
                <c:pt idx="564">
                  <c:v>42005</c:v>
                </c:pt>
                <c:pt idx="565">
                  <c:v>42036</c:v>
                </c:pt>
                <c:pt idx="566">
                  <c:v>42064</c:v>
                </c:pt>
                <c:pt idx="567">
                  <c:v>42095</c:v>
                </c:pt>
                <c:pt idx="568">
                  <c:v>42125</c:v>
                </c:pt>
                <c:pt idx="569">
                  <c:v>42156</c:v>
                </c:pt>
                <c:pt idx="570">
                  <c:v>42186</c:v>
                </c:pt>
                <c:pt idx="571">
                  <c:v>42217</c:v>
                </c:pt>
                <c:pt idx="572">
                  <c:v>42248</c:v>
                </c:pt>
                <c:pt idx="573">
                  <c:v>42278</c:v>
                </c:pt>
                <c:pt idx="574">
                  <c:v>42309</c:v>
                </c:pt>
                <c:pt idx="575">
                  <c:v>42339</c:v>
                </c:pt>
                <c:pt idx="576">
                  <c:v>42370</c:v>
                </c:pt>
                <c:pt idx="577">
                  <c:v>42401</c:v>
                </c:pt>
                <c:pt idx="578">
                  <c:v>42430</c:v>
                </c:pt>
                <c:pt idx="579">
                  <c:v>42461</c:v>
                </c:pt>
                <c:pt idx="580">
                  <c:v>42491</c:v>
                </c:pt>
                <c:pt idx="581">
                  <c:v>42522</c:v>
                </c:pt>
                <c:pt idx="582">
                  <c:v>42552</c:v>
                </c:pt>
                <c:pt idx="583">
                  <c:v>42583</c:v>
                </c:pt>
                <c:pt idx="584">
                  <c:v>42614</c:v>
                </c:pt>
                <c:pt idx="585">
                  <c:v>42644</c:v>
                </c:pt>
                <c:pt idx="586">
                  <c:v>42675</c:v>
                </c:pt>
                <c:pt idx="587">
                  <c:v>42705</c:v>
                </c:pt>
                <c:pt idx="588">
                  <c:v>42736</c:v>
                </c:pt>
                <c:pt idx="589">
                  <c:v>42767</c:v>
                </c:pt>
                <c:pt idx="590">
                  <c:v>42795</c:v>
                </c:pt>
                <c:pt idx="591">
                  <c:v>42826</c:v>
                </c:pt>
                <c:pt idx="592">
                  <c:v>42856</c:v>
                </c:pt>
                <c:pt idx="593">
                  <c:v>42887</c:v>
                </c:pt>
                <c:pt idx="594">
                  <c:v>42917</c:v>
                </c:pt>
                <c:pt idx="595">
                  <c:v>42948</c:v>
                </c:pt>
                <c:pt idx="596">
                  <c:v>42979</c:v>
                </c:pt>
                <c:pt idx="597">
                  <c:v>43009</c:v>
                </c:pt>
                <c:pt idx="598">
                  <c:v>43040</c:v>
                </c:pt>
                <c:pt idx="599">
                  <c:v>43070</c:v>
                </c:pt>
                <c:pt idx="600">
                  <c:v>43101</c:v>
                </c:pt>
                <c:pt idx="601">
                  <c:v>43132</c:v>
                </c:pt>
                <c:pt idx="602">
                  <c:v>43160</c:v>
                </c:pt>
                <c:pt idx="603">
                  <c:v>43191</c:v>
                </c:pt>
                <c:pt idx="604">
                  <c:v>43221</c:v>
                </c:pt>
                <c:pt idx="605">
                  <c:v>43252</c:v>
                </c:pt>
                <c:pt idx="606">
                  <c:v>43282</c:v>
                </c:pt>
                <c:pt idx="607">
                  <c:v>43313</c:v>
                </c:pt>
                <c:pt idx="608">
                  <c:v>43344</c:v>
                </c:pt>
                <c:pt idx="609">
                  <c:v>43374</c:v>
                </c:pt>
                <c:pt idx="610">
                  <c:v>43405</c:v>
                </c:pt>
                <c:pt idx="611">
                  <c:v>43435</c:v>
                </c:pt>
                <c:pt idx="612">
                  <c:v>43466</c:v>
                </c:pt>
                <c:pt idx="613">
                  <c:v>43497</c:v>
                </c:pt>
                <c:pt idx="614">
                  <c:v>43525</c:v>
                </c:pt>
                <c:pt idx="615">
                  <c:v>43556</c:v>
                </c:pt>
                <c:pt idx="616">
                  <c:v>43586</c:v>
                </c:pt>
                <c:pt idx="617">
                  <c:v>43617</c:v>
                </c:pt>
                <c:pt idx="618">
                  <c:v>43647</c:v>
                </c:pt>
                <c:pt idx="619">
                  <c:v>43678</c:v>
                </c:pt>
                <c:pt idx="620">
                  <c:v>43709</c:v>
                </c:pt>
                <c:pt idx="621">
                  <c:v>43739</c:v>
                </c:pt>
                <c:pt idx="622">
                  <c:v>43770</c:v>
                </c:pt>
                <c:pt idx="623">
                  <c:v>43800</c:v>
                </c:pt>
                <c:pt idx="624">
                  <c:v>43831</c:v>
                </c:pt>
                <c:pt idx="625">
                  <c:v>43862</c:v>
                </c:pt>
                <c:pt idx="626">
                  <c:v>43891</c:v>
                </c:pt>
                <c:pt idx="627">
                  <c:v>43922</c:v>
                </c:pt>
                <c:pt idx="628">
                  <c:v>43952</c:v>
                </c:pt>
                <c:pt idx="629">
                  <c:v>43983</c:v>
                </c:pt>
                <c:pt idx="630">
                  <c:v>44013</c:v>
                </c:pt>
                <c:pt idx="631">
                  <c:v>44044</c:v>
                </c:pt>
                <c:pt idx="632">
                  <c:v>44075</c:v>
                </c:pt>
                <c:pt idx="633">
                  <c:v>44105</c:v>
                </c:pt>
                <c:pt idx="634">
                  <c:v>44136</c:v>
                </c:pt>
                <c:pt idx="635">
                  <c:v>44166</c:v>
                </c:pt>
                <c:pt idx="636">
                  <c:v>44197</c:v>
                </c:pt>
                <c:pt idx="637">
                  <c:v>44228</c:v>
                </c:pt>
                <c:pt idx="638">
                  <c:v>44256</c:v>
                </c:pt>
                <c:pt idx="639">
                  <c:v>44287</c:v>
                </c:pt>
                <c:pt idx="640">
                  <c:v>44317</c:v>
                </c:pt>
                <c:pt idx="641">
                  <c:v>44348</c:v>
                </c:pt>
                <c:pt idx="642">
                  <c:v>44378</c:v>
                </c:pt>
                <c:pt idx="643">
                  <c:v>44409</c:v>
                </c:pt>
                <c:pt idx="644">
                  <c:v>44440</c:v>
                </c:pt>
                <c:pt idx="645">
                  <c:v>44470</c:v>
                </c:pt>
                <c:pt idx="646">
                  <c:v>44501</c:v>
                </c:pt>
                <c:pt idx="647">
                  <c:v>44531</c:v>
                </c:pt>
                <c:pt idx="648">
                  <c:v>44562</c:v>
                </c:pt>
                <c:pt idx="649">
                  <c:v>44593</c:v>
                </c:pt>
                <c:pt idx="650">
                  <c:v>44621</c:v>
                </c:pt>
                <c:pt idx="651">
                  <c:v>44652</c:v>
                </c:pt>
                <c:pt idx="652">
                  <c:v>44682</c:v>
                </c:pt>
                <c:pt idx="653">
                  <c:v>44713</c:v>
                </c:pt>
                <c:pt idx="654">
                  <c:v>44743</c:v>
                </c:pt>
                <c:pt idx="655">
                  <c:v>44774</c:v>
                </c:pt>
                <c:pt idx="656">
                  <c:v>44805</c:v>
                </c:pt>
                <c:pt idx="657">
                  <c:v>44835</c:v>
                </c:pt>
                <c:pt idx="658">
                  <c:v>44866</c:v>
                </c:pt>
              </c:numCache>
            </c:numRef>
          </c:cat>
          <c:val>
            <c:numRef>
              <c:f>Sheet1!$D$5:$D$663</c:f>
              <c:numCache>
                <c:formatCode>0</c:formatCode>
                <c:ptCount val="659"/>
                <c:pt idx="0">
                  <c:v>0</c:v>
                </c:pt>
                <c:pt idx="1">
                  <c:v>0</c:v>
                </c:pt>
                <c:pt idx="2">
                  <c:v>0</c:v>
                </c:pt>
                <c:pt idx="3">
                  <c:v>0</c:v>
                </c:pt>
                <c:pt idx="4">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1</c:v>
                </c:pt>
                <c:pt idx="24" formatCode="General">
                  <c:v>1</c:v>
                </c:pt>
                <c:pt idx="25" formatCode="General">
                  <c:v>1</c:v>
                </c:pt>
                <c:pt idx="26" formatCode="General">
                  <c:v>1</c:v>
                </c:pt>
                <c:pt idx="27" formatCode="General">
                  <c:v>1</c:v>
                </c:pt>
                <c:pt idx="28" formatCode="General">
                  <c:v>1</c:v>
                </c:pt>
                <c:pt idx="29" formatCode="General">
                  <c:v>1</c:v>
                </c:pt>
                <c:pt idx="30" formatCode="General">
                  <c:v>1</c:v>
                </c:pt>
                <c:pt idx="31" formatCode="General">
                  <c:v>1</c:v>
                </c:pt>
                <c:pt idx="32" formatCode="General">
                  <c:v>1</c:v>
                </c:pt>
                <c:pt idx="33" formatCode="General">
                  <c:v>1</c:v>
                </c:pt>
                <c:pt idx="34" formatCode="General">
                  <c:v>1</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pt idx="60" formatCode="General">
                  <c:v>0</c:v>
                </c:pt>
                <c:pt idx="61" formatCode="General">
                  <c:v>0</c:v>
                </c:pt>
                <c:pt idx="62" formatCode="General">
                  <c:v>0</c:v>
                </c:pt>
                <c:pt idx="63" formatCode="General">
                  <c:v>0</c:v>
                </c:pt>
                <c:pt idx="64" formatCode="General">
                  <c:v>0</c:v>
                </c:pt>
                <c:pt idx="65" formatCode="General">
                  <c:v>0</c:v>
                </c:pt>
                <c:pt idx="66" formatCode="General">
                  <c:v>0</c:v>
                </c:pt>
                <c:pt idx="67" formatCode="General">
                  <c:v>0</c:v>
                </c:pt>
                <c:pt idx="68" formatCode="General">
                  <c:v>0</c:v>
                </c:pt>
                <c:pt idx="69" formatCode="General">
                  <c:v>0</c:v>
                </c:pt>
                <c:pt idx="70" formatCode="General">
                  <c:v>1</c:v>
                </c:pt>
                <c:pt idx="71" formatCode="General">
                  <c:v>1</c:v>
                </c:pt>
                <c:pt idx="72" formatCode="General">
                  <c:v>1</c:v>
                </c:pt>
                <c:pt idx="73" formatCode="General">
                  <c:v>1</c:v>
                </c:pt>
                <c:pt idx="74" formatCode="General">
                  <c:v>1</c:v>
                </c:pt>
                <c:pt idx="75" formatCode="General">
                  <c:v>1</c:v>
                </c:pt>
                <c:pt idx="76" formatCode="General">
                  <c:v>1</c:v>
                </c:pt>
                <c:pt idx="77">
                  <c:v>1</c:v>
                </c:pt>
                <c:pt idx="78">
                  <c:v>1</c:v>
                </c:pt>
                <c:pt idx="79">
                  <c:v>1</c:v>
                </c:pt>
                <c:pt idx="80">
                  <c:v>1</c:v>
                </c:pt>
                <c:pt idx="81">
                  <c:v>1</c:v>
                </c:pt>
                <c:pt idx="82">
                  <c:v>1</c:v>
                </c:pt>
                <c:pt idx="83">
                  <c:v>1</c:v>
                </c:pt>
                <c:pt idx="84">
                  <c:v>1</c:v>
                </c:pt>
                <c:pt idx="85">
                  <c:v>1</c:v>
                </c:pt>
                <c:pt idx="86">
                  <c:v>1</c:v>
                </c:pt>
                <c:pt idx="87">
                  <c:v>0</c:v>
                </c:pt>
                <c:pt idx="88">
                  <c:v>0</c:v>
                </c:pt>
                <c:pt idx="89">
                  <c:v>0</c:v>
                </c:pt>
                <c:pt idx="90">
                  <c:v>0</c:v>
                </c:pt>
                <c:pt idx="91">
                  <c:v>0</c:v>
                </c:pt>
                <c:pt idx="92">
                  <c:v>0</c:v>
                </c:pt>
                <c:pt idx="93">
                  <c:v>0</c:v>
                </c:pt>
                <c:pt idx="94">
                  <c:v>0</c:v>
                </c:pt>
                <c:pt idx="95">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pt idx="143" formatCode="General">
                  <c:v>0</c:v>
                </c:pt>
                <c:pt idx="144" formatCode="General">
                  <c:v>1</c:v>
                </c:pt>
                <c:pt idx="145" formatCode="General">
                  <c:v>1</c:v>
                </c:pt>
                <c:pt idx="146" formatCode="General">
                  <c:v>1</c:v>
                </c:pt>
                <c:pt idx="147" formatCode="General">
                  <c:v>1</c:v>
                </c:pt>
                <c:pt idx="148" formatCode="General">
                  <c:v>1</c:v>
                </c:pt>
                <c:pt idx="149" formatCode="General">
                  <c:v>1</c:v>
                </c:pt>
                <c:pt idx="150" formatCode="General">
                  <c:v>1</c:v>
                </c:pt>
                <c:pt idx="151" formatCode="General">
                  <c:v>0</c:v>
                </c:pt>
                <c:pt idx="152" formatCode="General">
                  <c:v>0</c:v>
                </c:pt>
                <c:pt idx="153" formatCode="General">
                  <c:v>0</c:v>
                </c:pt>
                <c:pt idx="154" formatCode="General">
                  <c:v>0</c:v>
                </c:pt>
                <c:pt idx="155" formatCode="General">
                  <c:v>0</c:v>
                </c:pt>
                <c:pt idx="156" formatCode="General">
                  <c:v>0</c:v>
                </c:pt>
                <c:pt idx="157" formatCode="General">
                  <c:v>0</c:v>
                </c:pt>
                <c:pt idx="158" formatCode="General">
                  <c:v>0</c:v>
                </c:pt>
                <c:pt idx="159" formatCode="General">
                  <c:v>0</c:v>
                </c:pt>
                <c:pt idx="160" formatCode="General">
                  <c:v>0</c:v>
                </c:pt>
                <c:pt idx="161" formatCode="General">
                  <c:v>0</c:v>
                </c:pt>
                <c:pt idx="162" formatCode="General">
                  <c:v>1</c:v>
                </c:pt>
                <c:pt idx="163" formatCode="General">
                  <c:v>1</c:v>
                </c:pt>
                <c:pt idx="164" formatCode="General">
                  <c:v>1</c:v>
                </c:pt>
                <c:pt idx="165" formatCode="General">
                  <c:v>1</c:v>
                </c:pt>
                <c:pt idx="166" formatCode="General">
                  <c:v>1</c:v>
                </c:pt>
                <c:pt idx="167" formatCode="General">
                  <c:v>1</c:v>
                </c:pt>
                <c:pt idx="168" formatCode="General">
                  <c:v>1</c:v>
                </c:pt>
                <c:pt idx="169" formatCode="General">
                  <c:v>1</c:v>
                </c:pt>
                <c:pt idx="170" formatCode="General">
                  <c:v>1</c:v>
                </c:pt>
                <c:pt idx="171" formatCode="General">
                  <c:v>1</c:v>
                </c:pt>
                <c:pt idx="172" formatCode="General">
                  <c:v>1</c:v>
                </c:pt>
                <c:pt idx="173" formatCode="General">
                  <c:v>1</c:v>
                </c:pt>
                <c:pt idx="174" formatCode="General">
                  <c:v>1</c:v>
                </c:pt>
                <c:pt idx="175" formatCode="General">
                  <c:v>1</c:v>
                </c:pt>
                <c:pt idx="176" formatCode="General">
                  <c:v>1</c:v>
                </c:pt>
                <c:pt idx="177" formatCode="General">
                  <c:v>1</c:v>
                </c:pt>
                <c:pt idx="178" formatCode="General">
                  <c:v>1</c:v>
                </c:pt>
                <c:pt idx="179" formatCode="General">
                  <c:v>0</c:v>
                </c:pt>
                <c:pt idx="180" formatCode="General">
                  <c:v>0</c:v>
                </c:pt>
                <c:pt idx="181" formatCode="General">
                  <c:v>0</c:v>
                </c:pt>
                <c:pt idx="182" formatCode="General">
                  <c:v>0</c:v>
                </c:pt>
                <c:pt idx="183" formatCode="General">
                  <c:v>0</c:v>
                </c:pt>
                <c:pt idx="184" formatCode="General">
                  <c:v>0</c:v>
                </c:pt>
                <c:pt idx="185" formatCode="General">
                  <c:v>0</c:v>
                </c:pt>
                <c:pt idx="186" formatCode="General">
                  <c:v>0</c:v>
                </c:pt>
                <c:pt idx="187" formatCode="General">
                  <c:v>0</c:v>
                </c:pt>
                <c:pt idx="188" formatCode="General">
                  <c:v>0</c:v>
                </c:pt>
                <c:pt idx="189" formatCode="General">
                  <c:v>0</c:v>
                </c:pt>
                <c:pt idx="190" formatCode="General">
                  <c:v>0</c:v>
                </c:pt>
                <c:pt idx="191" formatCode="General">
                  <c:v>0</c:v>
                </c:pt>
                <c:pt idx="192" formatCode="General">
                  <c:v>0</c:v>
                </c:pt>
                <c:pt idx="193" formatCode="General">
                  <c:v>0</c:v>
                </c:pt>
                <c:pt idx="194" formatCode="General">
                  <c:v>0</c:v>
                </c:pt>
                <c:pt idx="195" formatCode="General">
                  <c:v>0</c:v>
                </c:pt>
                <c:pt idx="196" formatCode="General">
                  <c:v>0</c:v>
                </c:pt>
                <c:pt idx="197" formatCode="General">
                  <c:v>0</c:v>
                </c:pt>
                <c:pt idx="198" formatCode="General">
                  <c:v>0</c:v>
                </c:pt>
                <c:pt idx="199" formatCode="General">
                  <c:v>0</c:v>
                </c:pt>
                <c:pt idx="200" formatCode="General">
                  <c:v>0</c:v>
                </c:pt>
                <c:pt idx="201" formatCode="General">
                  <c:v>0</c:v>
                </c:pt>
                <c:pt idx="202" formatCode="General">
                  <c:v>0</c:v>
                </c:pt>
                <c:pt idx="203" formatCode="General">
                  <c:v>0</c:v>
                </c:pt>
                <c:pt idx="204" formatCode="General">
                  <c:v>0</c:v>
                </c:pt>
                <c:pt idx="205" formatCode="General">
                  <c:v>0</c:v>
                </c:pt>
                <c:pt idx="206" formatCode="General">
                  <c:v>0</c:v>
                </c:pt>
                <c:pt idx="207" formatCode="General">
                  <c:v>0</c:v>
                </c:pt>
                <c:pt idx="208" formatCode="General">
                  <c:v>0</c:v>
                </c:pt>
                <c:pt idx="209" formatCode="General">
                  <c:v>0</c:v>
                </c:pt>
                <c:pt idx="210" formatCode="General">
                  <c:v>0</c:v>
                </c:pt>
                <c:pt idx="211" formatCode="General">
                  <c:v>0</c:v>
                </c:pt>
                <c:pt idx="212" formatCode="General">
                  <c:v>0</c:v>
                </c:pt>
                <c:pt idx="213" formatCode="General">
                  <c:v>0</c:v>
                </c:pt>
                <c:pt idx="214" formatCode="General">
                  <c:v>0</c:v>
                </c:pt>
                <c:pt idx="215" formatCode="General">
                  <c:v>0</c:v>
                </c:pt>
                <c:pt idx="216" formatCode="General">
                  <c:v>0</c:v>
                </c:pt>
                <c:pt idx="217" formatCode="General">
                  <c:v>0</c:v>
                </c:pt>
                <c:pt idx="218" formatCode="General">
                  <c:v>0</c:v>
                </c:pt>
                <c:pt idx="219" formatCode="General">
                  <c:v>0</c:v>
                </c:pt>
                <c:pt idx="220" formatCode="General">
                  <c:v>0</c:v>
                </c:pt>
                <c:pt idx="221" formatCode="General">
                  <c:v>0</c:v>
                </c:pt>
                <c:pt idx="222" formatCode="General">
                  <c:v>0</c:v>
                </c:pt>
                <c:pt idx="223">
                  <c:v>0</c:v>
                </c:pt>
                <c:pt idx="224">
                  <c:v>0</c:v>
                </c:pt>
                <c:pt idx="225">
                  <c:v>0</c:v>
                </c:pt>
                <c:pt idx="226" formatCode="General">
                  <c:v>0</c:v>
                </c:pt>
                <c:pt idx="227" formatCode="General">
                  <c:v>0</c:v>
                </c:pt>
                <c:pt idx="228" formatCode="General">
                  <c:v>0</c:v>
                </c:pt>
                <c:pt idx="229" formatCode="General">
                  <c:v>0</c:v>
                </c:pt>
                <c:pt idx="230" formatCode="General">
                  <c:v>0</c:v>
                </c:pt>
                <c:pt idx="231" formatCode="General">
                  <c:v>0</c:v>
                </c:pt>
                <c:pt idx="232" formatCode="General">
                  <c:v>0</c:v>
                </c:pt>
                <c:pt idx="233" formatCode="General">
                  <c:v>0</c:v>
                </c:pt>
                <c:pt idx="234" formatCode="General">
                  <c:v>0</c:v>
                </c:pt>
                <c:pt idx="235" formatCode="General">
                  <c:v>0</c:v>
                </c:pt>
                <c:pt idx="236" formatCode="General">
                  <c:v>0</c:v>
                </c:pt>
                <c:pt idx="237" formatCode="General">
                  <c:v>0</c:v>
                </c:pt>
                <c:pt idx="238" formatCode="General">
                  <c:v>0</c:v>
                </c:pt>
                <c:pt idx="239" formatCode="General">
                  <c:v>0</c:v>
                </c:pt>
                <c:pt idx="240" formatCode="General">
                  <c:v>0</c:v>
                </c:pt>
                <c:pt idx="241" formatCode="General">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1</c:v>
                </c:pt>
                <c:pt idx="271" formatCode="General">
                  <c:v>1</c:v>
                </c:pt>
                <c:pt idx="272" formatCode="General">
                  <c:v>1</c:v>
                </c:pt>
                <c:pt idx="273" formatCode="General">
                  <c:v>1</c:v>
                </c:pt>
                <c:pt idx="274" formatCode="General">
                  <c:v>1</c:v>
                </c:pt>
                <c:pt idx="275" formatCode="General">
                  <c:v>1</c:v>
                </c:pt>
                <c:pt idx="276" formatCode="General">
                  <c:v>1</c:v>
                </c:pt>
                <c:pt idx="277" formatCode="General">
                  <c:v>1</c:v>
                </c:pt>
                <c:pt idx="278" formatCode="General">
                  <c:v>1</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pt idx="300" formatCode="General">
                  <c:v>0</c:v>
                </c:pt>
                <c:pt idx="301" formatCode="General">
                  <c:v>0</c:v>
                </c:pt>
                <c:pt idx="302" formatCode="General">
                  <c:v>0</c:v>
                </c:pt>
                <c:pt idx="303" formatCode="General">
                  <c:v>0</c:v>
                </c:pt>
                <c:pt idx="304" formatCode="General">
                  <c:v>0</c:v>
                </c:pt>
                <c:pt idx="305" formatCode="General">
                  <c:v>0</c:v>
                </c:pt>
                <c:pt idx="306" formatCode="General">
                  <c:v>0</c:v>
                </c:pt>
                <c:pt idx="307" formatCode="General">
                  <c:v>0</c:v>
                </c:pt>
                <c:pt idx="308" formatCode="General">
                  <c:v>0</c:v>
                </c:pt>
                <c:pt idx="309" formatCode="General">
                  <c:v>0</c:v>
                </c:pt>
                <c:pt idx="310" formatCode="General">
                  <c:v>0</c:v>
                </c:pt>
                <c:pt idx="311" formatCode="General">
                  <c:v>0</c:v>
                </c:pt>
                <c:pt idx="312" formatCode="General">
                  <c:v>0</c:v>
                </c:pt>
                <c:pt idx="313" formatCode="General">
                  <c:v>0</c:v>
                </c:pt>
                <c:pt idx="314" formatCode="General">
                  <c:v>0</c:v>
                </c:pt>
                <c:pt idx="315" formatCode="General">
                  <c:v>0</c:v>
                </c:pt>
                <c:pt idx="316" formatCode="General">
                  <c:v>0</c:v>
                </c:pt>
                <c:pt idx="317" formatCode="General">
                  <c:v>0</c:v>
                </c:pt>
                <c:pt idx="318" formatCode="General">
                  <c:v>0</c:v>
                </c:pt>
                <c:pt idx="319" formatCode="General">
                  <c:v>0</c:v>
                </c:pt>
                <c:pt idx="320" formatCode="General">
                  <c:v>0</c:v>
                </c:pt>
                <c:pt idx="321" formatCode="General">
                  <c:v>0</c:v>
                </c:pt>
                <c:pt idx="322" formatCode="General">
                  <c:v>0</c:v>
                </c:pt>
                <c:pt idx="323" formatCode="General">
                  <c:v>0</c:v>
                </c:pt>
                <c:pt idx="324" formatCode="General">
                  <c:v>0</c:v>
                </c:pt>
                <c:pt idx="325" formatCode="General">
                  <c:v>0</c:v>
                </c:pt>
                <c:pt idx="326" formatCode="General">
                  <c:v>0</c:v>
                </c:pt>
                <c:pt idx="327" formatCode="General">
                  <c:v>0</c:v>
                </c:pt>
                <c:pt idx="328" formatCode="General">
                  <c:v>0</c:v>
                </c:pt>
                <c:pt idx="329" formatCode="General">
                  <c:v>0</c:v>
                </c:pt>
                <c:pt idx="330" formatCode="General">
                  <c:v>0</c:v>
                </c:pt>
                <c:pt idx="331" formatCode="General">
                  <c:v>0</c:v>
                </c:pt>
                <c:pt idx="332" formatCode="General">
                  <c:v>0</c:v>
                </c:pt>
                <c:pt idx="333" formatCode="General">
                  <c:v>0</c:v>
                </c:pt>
                <c:pt idx="334" formatCode="General">
                  <c:v>0</c:v>
                </c:pt>
                <c:pt idx="335" formatCode="General">
                  <c:v>0</c:v>
                </c:pt>
                <c:pt idx="336" formatCode="General">
                  <c:v>0</c:v>
                </c:pt>
                <c:pt idx="337" formatCode="General">
                  <c:v>0</c:v>
                </c:pt>
                <c:pt idx="338" formatCode="General">
                  <c:v>0</c:v>
                </c:pt>
                <c:pt idx="339" formatCode="General">
                  <c:v>0</c:v>
                </c:pt>
                <c:pt idx="340" formatCode="General">
                  <c:v>0</c:v>
                </c:pt>
                <c:pt idx="341" formatCode="General">
                  <c:v>0</c:v>
                </c:pt>
                <c:pt idx="342" formatCode="General">
                  <c:v>0</c:v>
                </c:pt>
                <c:pt idx="343" formatCode="General">
                  <c:v>0</c:v>
                </c:pt>
                <c:pt idx="344" formatCode="General">
                  <c:v>0</c:v>
                </c:pt>
                <c:pt idx="345" formatCode="General">
                  <c:v>0</c:v>
                </c:pt>
                <c:pt idx="346" formatCode="General">
                  <c:v>0</c:v>
                </c:pt>
                <c:pt idx="347" formatCode="General">
                  <c:v>0</c:v>
                </c:pt>
                <c:pt idx="348" formatCode="General">
                  <c:v>0</c:v>
                </c:pt>
                <c:pt idx="349" formatCode="General">
                  <c:v>0</c:v>
                </c:pt>
                <c:pt idx="350" formatCode="General">
                  <c:v>0</c:v>
                </c:pt>
                <c:pt idx="351" formatCode="General">
                  <c:v>0</c:v>
                </c:pt>
                <c:pt idx="352" formatCode="General">
                  <c:v>0</c:v>
                </c:pt>
                <c:pt idx="353" formatCode="General">
                  <c:v>0</c:v>
                </c:pt>
                <c:pt idx="354" formatCode="General">
                  <c:v>0</c:v>
                </c:pt>
                <c:pt idx="355" formatCode="General">
                  <c:v>0</c:v>
                </c:pt>
                <c:pt idx="356" formatCode="General">
                  <c:v>0</c:v>
                </c:pt>
                <c:pt idx="357" formatCode="General">
                  <c:v>0</c:v>
                </c:pt>
                <c:pt idx="358" formatCode="General">
                  <c:v>0</c:v>
                </c:pt>
                <c:pt idx="359" formatCode="General">
                  <c:v>0</c:v>
                </c:pt>
                <c:pt idx="360" formatCode="General">
                  <c:v>0</c:v>
                </c:pt>
                <c:pt idx="361" formatCode="General">
                  <c:v>0</c:v>
                </c:pt>
                <c:pt idx="362" formatCode="General">
                  <c:v>0</c:v>
                </c:pt>
                <c:pt idx="363" formatCode="General">
                  <c:v>0</c:v>
                </c:pt>
                <c:pt idx="364" formatCode="General">
                  <c:v>0</c:v>
                </c:pt>
                <c:pt idx="365" formatCode="General">
                  <c:v>0</c:v>
                </c:pt>
                <c:pt idx="366" formatCode="General">
                  <c:v>0</c:v>
                </c:pt>
                <c:pt idx="367" formatCode="General">
                  <c:v>0</c:v>
                </c:pt>
                <c:pt idx="368" formatCode="General">
                  <c:v>0</c:v>
                </c:pt>
                <c:pt idx="369" formatCode="General">
                  <c:v>0</c:v>
                </c:pt>
                <c:pt idx="370" formatCode="General">
                  <c:v>0</c:v>
                </c:pt>
                <c:pt idx="371" formatCode="General">
                  <c:v>0</c:v>
                </c:pt>
                <c:pt idx="372" formatCode="General">
                  <c:v>0</c:v>
                </c:pt>
                <c:pt idx="373" formatCode="General">
                  <c:v>0</c:v>
                </c:pt>
                <c:pt idx="374" formatCode="General">
                  <c:v>0</c:v>
                </c:pt>
                <c:pt idx="375" formatCode="General">
                  <c:v>0</c:v>
                </c:pt>
                <c:pt idx="376" formatCode="General">
                  <c:v>0</c:v>
                </c:pt>
                <c:pt idx="377" formatCode="General">
                  <c:v>0</c:v>
                </c:pt>
                <c:pt idx="378" formatCode="General">
                  <c:v>0</c:v>
                </c:pt>
                <c:pt idx="379" formatCode="General">
                  <c:v>0</c:v>
                </c:pt>
                <c:pt idx="380" formatCode="General">
                  <c:v>0</c:v>
                </c:pt>
                <c:pt idx="381" formatCode="General">
                  <c:v>0</c:v>
                </c:pt>
                <c:pt idx="382" formatCode="General">
                  <c:v>0</c:v>
                </c:pt>
                <c:pt idx="383" formatCode="General">
                  <c:v>0</c:v>
                </c:pt>
                <c:pt idx="384" formatCode="General">
                  <c:v>0</c:v>
                </c:pt>
                <c:pt idx="385" formatCode="General">
                  <c:v>0</c:v>
                </c:pt>
                <c:pt idx="386" formatCode="General">
                  <c:v>0</c:v>
                </c:pt>
                <c:pt idx="387" formatCode="General">
                  <c:v>0</c:v>
                </c:pt>
                <c:pt idx="388" formatCode="General">
                  <c:v>0</c:v>
                </c:pt>
                <c:pt idx="389" formatCode="General">
                  <c:v>0</c:v>
                </c:pt>
                <c:pt idx="390" formatCode="General">
                  <c:v>0</c:v>
                </c:pt>
                <c:pt idx="391" formatCode="General">
                  <c:v>0</c:v>
                </c:pt>
                <c:pt idx="392" formatCode="General">
                  <c:v>0</c:v>
                </c:pt>
                <c:pt idx="393" formatCode="General">
                  <c:v>0</c:v>
                </c:pt>
                <c:pt idx="394" formatCode="General">
                  <c:v>0</c:v>
                </c:pt>
                <c:pt idx="395" formatCode="General">
                  <c:v>0</c:v>
                </c:pt>
                <c:pt idx="396" formatCode="General">
                  <c:v>0</c:v>
                </c:pt>
                <c:pt idx="397" formatCode="General">
                  <c:v>0</c:v>
                </c:pt>
                <c:pt idx="398" formatCode="General">
                  <c:v>1</c:v>
                </c:pt>
                <c:pt idx="399" formatCode="General">
                  <c:v>1</c:v>
                </c:pt>
                <c:pt idx="400" formatCode="General">
                  <c:v>1</c:v>
                </c:pt>
                <c:pt idx="401" formatCode="General">
                  <c:v>1</c:v>
                </c:pt>
                <c:pt idx="402" formatCode="General">
                  <c:v>1</c:v>
                </c:pt>
                <c:pt idx="403" formatCode="General">
                  <c:v>1</c:v>
                </c:pt>
                <c:pt idx="404" formatCode="General">
                  <c:v>1</c:v>
                </c:pt>
                <c:pt idx="405" formatCode="General">
                  <c:v>1</c:v>
                </c:pt>
                <c:pt idx="406" formatCode="General">
                  <c:v>1</c:v>
                </c:pt>
                <c:pt idx="407" formatCode="General">
                  <c:v>0</c:v>
                </c:pt>
                <c:pt idx="408" formatCode="General">
                  <c:v>0</c:v>
                </c:pt>
                <c:pt idx="409" formatCode="General">
                  <c:v>0</c:v>
                </c:pt>
                <c:pt idx="410" formatCode="General">
                  <c:v>0</c:v>
                </c:pt>
                <c:pt idx="411" formatCode="General">
                  <c:v>0</c:v>
                </c:pt>
                <c:pt idx="412" formatCode="General">
                  <c:v>0</c:v>
                </c:pt>
                <c:pt idx="413" formatCode="General">
                  <c:v>0</c:v>
                </c:pt>
                <c:pt idx="414" formatCode="General">
                  <c:v>0</c:v>
                </c:pt>
                <c:pt idx="415" formatCode="General">
                  <c:v>0</c:v>
                </c:pt>
                <c:pt idx="416" formatCode="General">
                  <c:v>0</c:v>
                </c:pt>
                <c:pt idx="417" formatCode="General">
                  <c:v>0</c:v>
                </c:pt>
                <c:pt idx="418" formatCode="General">
                  <c:v>0</c:v>
                </c:pt>
                <c:pt idx="419" formatCode="General">
                  <c:v>0</c:v>
                </c:pt>
                <c:pt idx="420" formatCode="General">
                  <c:v>0</c:v>
                </c:pt>
                <c:pt idx="421" formatCode="General">
                  <c:v>0</c:v>
                </c:pt>
                <c:pt idx="422" formatCode="General">
                  <c:v>0</c:v>
                </c:pt>
                <c:pt idx="423" formatCode="General">
                  <c:v>0</c:v>
                </c:pt>
                <c:pt idx="424" formatCode="General">
                  <c:v>0</c:v>
                </c:pt>
                <c:pt idx="425" formatCode="General">
                  <c:v>0</c:v>
                </c:pt>
                <c:pt idx="426" formatCode="General">
                  <c:v>0</c:v>
                </c:pt>
                <c:pt idx="427" formatCode="General">
                  <c:v>0</c:v>
                </c:pt>
                <c:pt idx="428" formatCode="General">
                  <c:v>0</c:v>
                </c:pt>
                <c:pt idx="429" formatCode="General">
                  <c:v>0</c:v>
                </c:pt>
                <c:pt idx="430" formatCode="General">
                  <c:v>0</c:v>
                </c:pt>
                <c:pt idx="431" formatCode="General">
                  <c:v>0</c:v>
                </c:pt>
                <c:pt idx="432" formatCode="General">
                  <c:v>0</c:v>
                </c:pt>
                <c:pt idx="433" formatCode="General">
                  <c:v>0</c:v>
                </c:pt>
                <c:pt idx="434" formatCode="General">
                  <c:v>0</c:v>
                </c:pt>
                <c:pt idx="435" formatCode="General">
                  <c:v>0</c:v>
                </c:pt>
                <c:pt idx="436" formatCode="General">
                  <c:v>0</c:v>
                </c:pt>
                <c:pt idx="437" formatCode="General">
                  <c:v>0</c:v>
                </c:pt>
                <c:pt idx="438" formatCode="General">
                  <c:v>0</c:v>
                </c:pt>
                <c:pt idx="439" formatCode="General">
                  <c:v>0</c:v>
                </c:pt>
                <c:pt idx="440" formatCode="General">
                  <c:v>0</c:v>
                </c:pt>
                <c:pt idx="441" formatCode="General">
                  <c:v>0</c:v>
                </c:pt>
                <c:pt idx="442" formatCode="General">
                  <c:v>0</c:v>
                </c:pt>
                <c:pt idx="443" formatCode="General">
                  <c:v>0</c:v>
                </c:pt>
                <c:pt idx="444" formatCode="General">
                  <c:v>0</c:v>
                </c:pt>
                <c:pt idx="445" formatCode="General">
                  <c:v>0</c:v>
                </c:pt>
                <c:pt idx="446" formatCode="General">
                  <c:v>0</c:v>
                </c:pt>
                <c:pt idx="447" formatCode="General">
                  <c:v>0</c:v>
                </c:pt>
                <c:pt idx="448" formatCode="General">
                  <c:v>0</c:v>
                </c:pt>
                <c:pt idx="449" formatCode="General">
                  <c:v>0</c:v>
                </c:pt>
                <c:pt idx="450" formatCode="General">
                  <c:v>0</c:v>
                </c:pt>
                <c:pt idx="451" formatCode="General">
                  <c:v>0</c:v>
                </c:pt>
                <c:pt idx="452" formatCode="General">
                  <c:v>0</c:v>
                </c:pt>
                <c:pt idx="453" formatCode="General">
                  <c:v>0</c:v>
                </c:pt>
                <c:pt idx="454" formatCode="General">
                  <c:v>0</c:v>
                </c:pt>
                <c:pt idx="455" formatCode="General">
                  <c:v>0</c:v>
                </c:pt>
                <c:pt idx="456" formatCode="General">
                  <c:v>0</c:v>
                </c:pt>
                <c:pt idx="457" formatCode="General">
                  <c:v>0</c:v>
                </c:pt>
                <c:pt idx="458" formatCode="General">
                  <c:v>0</c:v>
                </c:pt>
                <c:pt idx="459" formatCode="General">
                  <c:v>0</c:v>
                </c:pt>
                <c:pt idx="460" formatCode="General">
                  <c:v>0</c:v>
                </c:pt>
                <c:pt idx="461" formatCode="General">
                  <c:v>0</c:v>
                </c:pt>
                <c:pt idx="462" formatCode="General">
                  <c:v>0</c:v>
                </c:pt>
                <c:pt idx="463" formatCode="General">
                  <c:v>0</c:v>
                </c:pt>
                <c:pt idx="464" formatCode="General">
                  <c:v>0</c:v>
                </c:pt>
                <c:pt idx="465" formatCode="General">
                  <c:v>0</c:v>
                </c:pt>
                <c:pt idx="466" formatCode="General">
                  <c:v>0</c:v>
                </c:pt>
                <c:pt idx="467" formatCode="General">
                  <c:v>0</c:v>
                </c:pt>
                <c:pt idx="468" formatCode="General">
                  <c:v>0</c:v>
                </c:pt>
                <c:pt idx="469" formatCode="General">
                  <c:v>0</c:v>
                </c:pt>
                <c:pt idx="470" formatCode="General">
                  <c:v>0</c:v>
                </c:pt>
                <c:pt idx="471" formatCode="General">
                  <c:v>0</c:v>
                </c:pt>
                <c:pt idx="472" formatCode="General">
                  <c:v>0</c:v>
                </c:pt>
                <c:pt idx="473" formatCode="General">
                  <c:v>0</c:v>
                </c:pt>
                <c:pt idx="474" formatCode="General">
                  <c:v>0</c:v>
                </c:pt>
                <c:pt idx="475" formatCode="General">
                  <c:v>0</c:v>
                </c:pt>
                <c:pt idx="476" formatCode="General">
                  <c:v>0</c:v>
                </c:pt>
                <c:pt idx="477" formatCode="General">
                  <c:v>0</c:v>
                </c:pt>
                <c:pt idx="478" formatCode="General">
                  <c:v>0</c:v>
                </c:pt>
                <c:pt idx="479" formatCode="General">
                  <c:v>1</c:v>
                </c:pt>
                <c:pt idx="480" formatCode="General">
                  <c:v>1</c:v>
                </c:pt>
                <c:pt idx="481" formatCode="General">
                  <c:v>1</c:v>
                </c:pt>
                <c:pt idx="482" formatCode="General">
                  <c:v>1</c:v>
                </c:pt>
                <c:pt idx="483" formatCode="General">
                  <c:v>1</c:v>
                </c:pt>
                <c:pt idx="484" formatCode="General">
                  <c:v>1</c:v>
                </c:pt>
                <c:pt idx="485" formatCode="General">
                  <c:v>1</c:v>
                </c:pt>
                <c:pt idx="486" formatCode="General">
                  <c:v>1</c:v>
                </c:pt>
                <c:pt idx="487" formatCode="General">
                  <c:v>1</c:v>
                </c:pt>
                <c:pt idx="488" formatCode="General">
                  <c:v>1</c:v>
                </c:pt>
                <c:pt idx="489" formatCode="General">
                  <c:v>1</c:v>
                </c:pt>
                <c:pt idx="490" formatCode="General">
                  <c:v>1</c:v>
                </c:pt>
                <c:pt idx="491" formatCode="General">
                  <c:v>1</c:v>
                </c:pt>
                <c:pt idx="492" formatCode="General">
                  <c:v>1</c:v>
                </c:pt>
                <c:pt idx="493" formatCode="General">
                  <c:v>1</c:v>
                </c:pt>
                <c:pt idx="494" formatCode="General">
                  <c:v>1</c:v>
                </c:pt>
                <c:pt idx="495" formatCode="General">
                  <c:v>1</c:v>
                </c:pt>
                <c:pt idx="496" formatCode="General">
                  <c:v>1</c:v>
                </c:pt>
                <c:pt idx="497" formatCode="General">
                  <c:v>1</c:v>
                </c:pt>
                <c:pt idx="498" formatCode="General">
                  <c:v>0</c:v>
                </c:pt>
                <c:pt idx="499" formatCode="General">
                  <c:v>0</c:v>
                </c:pt>
                <c:pt idx="500" formatCode="General">
                  <c:v>0</c:v>
                </c:pt>
                <c:pt idx="501" formatCode="General">
                  <c:v>0</c:v>
                </c:pt>
                <c:pt idx="502" formatCode="General">
                  <c:v>0</c:v>
                </c:pt>
                <c:pt idx="503" formatCode="General">
                  <c:v>0</c:v>
                </c:pt>
                <c:pt idx="504" formatCode="General">
                  <c:v>0</c:v>
                </c:pt>
                <c:pt idx="505" formatCode="General">
                  <c:v>0</c:v>
                </c:pt>
                <c:pt idx="506" formatCode="General">
                  <c:v>0</c:v>
                </c:pt>
                <c:pt idx="507" formatCode="General">
                  <c:v>0</c:v>
                </c:pt>
                <c:pt idx="508" formatCode="General">
                  <c:v>0</c:v>
                </c:pt>
                <c:pt idx="509" formatCode="General">
                  <c:v>0</c:v>
                </c:pt>
                <c:pt idx="510" formatCode="General">
                  <c:v>0</c:v>
                </c:pt>
                <c:pt idx="511" formatCode="General">
                  <c:v>0</c:v>
                </c:pt>
                <c:pt idx="512" formatCode="General">
                  <c:v>0</c:v>
                </c:pt>
                <c:pt idx="513" formatCode="General">
                  <c:v>0</c:v>
                </c:pt>
                <c:pt idx="514" formatCode="General">
                  <c:v>0</c:v>
                </c:pt>
                <c:pt idx="515" formatCode="General">
                  <c:v>0</c:v>
                </c:pt>
                <c:pt idx="516" formatCode="General">
                  <c:v>0</c:v>
                </c:pt>
                <c:pt idx="517" formatCode="General">
                  <c:v>0</c:v>
                </c:pt>
                <c:pt idx="518" formatCode="General">
                  <c:v>0</c:v>
                </c:pt>
                <c:pt idx="519" formatCode="General">
                  <c:v>0</c:v>
                </c:pt>
                <c:pt idx="520" formatCode="General">
                  <c:v>0</c:v>
                </c:pt>
                <c:pt idx="521" formatCode="General">
                  <c:v>0</c:v>
                </c:pt>
                <c:pt idx="522" formatCode="General">
                  <c:v>0</c:v>
                </c:pt>
                <c:pt idx="523" formatCode="General">
                  <c:v>0</c:v>
                </c:pt>
                <c:pt idx="524" formatCode="General">
                  <c:v>0</c:v>
                </c:pt>
                <c:pt idx="525" formatCode="General">
                  <c:v>0</c:v>
                </c:pt>
                <c:pt idx="526" formatCode="General">
                  <c:v>0</c:v>
                </c:pt>
                <c:pt idx="527" formatCode="General">
                  <c:v>0</c:v>
                </c:pt>
                <c:pt idx="528" formatCode="General">
                  <c:v>0</c:v>
                </c:pt>
                <c:pt idx="529" formatCode="General">
                  <c:v>0</c:v>
                </c:pt>
                <c:pt idx="530" formatCode="General">
                  <c:v>0</c:v>
                </c:pt>
                <c:pt idx="531" formatCode="General">
                  <c:v>0</c:v>
                </c:pt>
                <c:pt idx="532" formatCode="General">
                  <c:v>0</c:v>
                </c:pt>
                <c:pt idx="533" formatCode="General">
                  <c:v>0</c:v>
                </c:pt>
                <c:pt idx="534" formatCode="General">
                  <c:v>0</c:v>
                </c:pt>
                <c:pt idx="535" formatCode="General">
                  <c:v>0</c:v>
                </c:pt>
                <c:pt idx="536" formatCode="General">
                  <c:v>0</c:v>
                </c:pt>
                <c:pt idx="537" formatCode="General">
                  <c:v>0</c:v>
                </c:pt>
                <c:pt idx="538" formatCode="General">
                  <c:v>0</c:v>
                </c:pt>
                <c:pt idx="539" formatCode="General">
                  <c:v>0</c:v>
                </c:pt>
                <c:pt idx="540" formatCode="General">
                  <c:v>0</c:v>
                </c:pt>
                <c:pt idx="541" formatCode="General">
                  <c:v>0</c:v>
                </c:pt>
                <c:pt idx="542" formatCode="General">
                  <c:v>0</c:v>
                </c:pt>
                <c:pt idx="543" formatCode="General">
                  <c:v>0</c:v>
                </c:pt>
                <c:pt idx="544" formatCode="General">
                  <c:v>0</c:v>
                </c:pt>
                <c:pt idx="545" formatCode="General">
                  <c:v>0</c:v>
                </c:pt>
                <c:pt idx="546" formatCode="General">
                  <c:v>0</c:v>
                </c:pt>
                <c:pt idx="547" formatCode="General">
                  <c:v>0</c:v>
                </c:pt>
                <c:pt idx="548" formatCode="General">
                  <c:v>0</c:v>
                </c:pt>
                <c:pt idx="549" formatCode="General">
                  <c:v>0</c:v>
                </c:pt>
                <c:pt idx="550" formatCode="General">
                  <c:v>0</c:v>
                </c:pt>
                <c:pt idx="551" formatCode="General">
                  <c:v>0</c:v>
                </c:pt>
                <c:pt idx="552" formatCode="General">
                  <c:v>0</c:v>
                </c:pt>
                <c:pt idx="553" formatCode="General">
                  <c:v>0</c:v>
                </c:pt>
                <c:pt idx="554" formatCode="General">
                  <c:v>0</c:v>
                </c:pt>
                <c:pt idx="555" formatCode="General">
                  <c:v>0</c:v>
                </c:pt>
                <c:pt idx="556" formatCode="General">
                  <c:v>0</c:v>
                </c:pt>
                <c:pt idx="557" formatCode="General">
                  <c:v>0</c:v>
                </c:pt>
                <c:pt idx="558" formatCode="General">
                  <c:v>0</c:v>
                </c:pt>
                <c:pt idx="559" formatCode="General">
                  <c:v>0</c:v>
                </c:pt>
                <c:pt idx="560" formatCode="General">
                  <c:v>0</c:v>
                </c:pt>
                <c:pt idx="561" formatCode="General">
                  <c:v>0</c:v>
                </c:pt>
                <c:pt idx="562" formatCode="General">
                  <c:v>0</c:v>
                </c:pt>
                <c:pt idx="563" formatCode="General">
                  <c:v>0</c:v>
                </c:pt>
                <c:pt idx="564" formatCode="General">
                  <c:v>0</c:v>
                </c:pt>
                <c:pt idx="565" formatCode="General">
                  <c:v>0</c:v>
                </c:pt>
                <c:pt idx="566" formatCode="General">
                  <c:v>0</c:v>
                </c:pt>
                <c:pt idx="567" formatCode="General">
                  <c:v>0</c:v>
                </c:pt>
                <c:pt idx="568" formatCode="General">
                  <c:v>0</c:v>
                </c:pt>
                <c:pt idx="569" formatCode="General">
                  <c:v>0</c:v>
                </c:pt>
                <c:pt idx="570" formatCode="General">
                  <c:v>0</c:v>
                </c:pt>
                <c:pt idx="571" formatCode="General">
                  <c:v>0</c:v>
                </c:pt>
                <c:pt idx="572" formatCode="General">
                  <c:v>0</c:v>
                </c:pt>
                <c:pt idx="573" formatCode="General">
                  <c:v>0</c:v>
                </c:pt>
                <c:pt idx="574" formatCode="General">
                  <c:v>0</c:v>
                </c:pt>
                <c:pt idx="575" formatCode="General">
                  <c:v>0</c:v>
                </c:pt>
                <c:pt idx="576" formatCode="General">
                  <c:v>0</c:v>
                </c:pt>
                <c:pt idx="577" formatCode="General">
                  <c:v>0</c:v>
                </c:pt>
                <c:pt idx="578" formatCode="General">
                  <c:v>0</c:v>
                </c:pt>
                <c:pt idx="579" formatCode="General">
                  <c:v>0</c:v>
                </c:pt>
                <c:pt idx="580" formatCode="General">
                  <c:v>0</c:v>
                </c:pt>
                <c:pt idx="581" formatCode="General">
                  <c:v>0</c:v>
                </c:pt>
                <c:pt idx="582" formatCode="General">
                  <c:v>0</c:v>
                </c:pt>
                <c:pt idx="583" formatCode="General">
                  <c:v>0</c:v>
                </c:pt>
                <c:pt idx="584" formatCode="General">
                  <c:v>0</c:v>
                </c:pt>
                <c:pt idx="585" formatCode="General">
                  <c:v>0</c:v>
                </c:pt>
                <c:pt idx="586" formatCode="General">
                  <c:v>0</c:v>
                </c:pt>
                <c:pt idx="587" formatCode="General">
                  <c:v>0</c:v>
                </c:pt>
                <c:pt idx="588" formatCode="General">
                  <c:v>0</c:v>
                </c:pt>
                <c:pt idx="589" formatCode="General">
                  <c:v>0</c:v>
                </c:pt>
                <c:pt idx="590" formatCode="General">
                  <c:v>0</c:v>
                </c:pt>
                <c:pt idx="591" formatCode="General">
                  <c:v>0</c:v>
                </c:pt>
                <c:pt idx="592" formatCode="General">
                  <c:v>0</c:v>
                </c:pt>
                <c:pt idx="593" formatCode="General">
                  <c:v>0</c:v>
                </c:pt>
                <c:pt idx="594" formatCode="General">
                  <c:v>0</c:v>
                </c:pt>
                <c:pt idx="595" formatCode="General">
                  <c:v>0</c:v>
                </c:pt>
                <c:pt idx="596" formatCode="General">
                  <c:v>0</c:v>
                </c:pt>
                <c:pt idx="597" formatCode="General">
                  <c:v>0</c:v>
                </c:pt>
                <c:pt idx="598" formatCode="General">
                  <c:v>0</c:v>
                </c:pt>
                <c:pt idx="599" formatCode="General">
                  <c:v>0</c:v>
                </c:pt>
                <c:pt idx="600" formatCode="General">
                  <c:v>0</c:v>
                </c:pt>
                <c:pt idx="601" formatCode="General">
                  <c:v>0</c:v>
                </c:pt>
                <c:pt idx="602" formatCode="General">
                  <c:v>0</c:v>
                </c:pt>
                <c:pt idx="603" formatCode="General">
                  <c:v>0</c:v>
                </c:pt>
                <c:pt idx="604" formatCode="General">
                  <c:v>0</c:v>
                </c:pt>
                <c:pt idx="605" formatCode="General">
                  <c:v>0</c:v>
                </c:pt>
                <c:pt idx="606" formatCode="General">
                  <c:v>0</c:v>
                </c:pt>
                <c:pt idx="607" formatCode="General">
                  <c:v>0</c:v>
                </c:pt>
                <c:pt idx="608" formatCode="General">
                  <c:v>0</c:v>
                </c:pt>
                <c:pt idx="609" formatCode="General">
                  <c:v>0</c:v>
                </c:pt>
                <c:pt idx="610" formatCode="General">
                  <c:v>0</c:v>
                </c:pt>
                <c:pt idx="611" formatCode="General">
                  <c:v>0</c:v>
                </c:pt>
                <c:pt idx="612" formatCode="General">
                  <c:v>0</c:v>
                </c:pt>
                <c:pt idx="613" formatCode="General">
                  <c:v>0</c:v>
                </c:pt>
                <c:pt idx="614" formatCode="General">
                  <c:v>0</c:v>
                </c:pt>
                <c:pt idx="615" formatCode="General">
                  <c:v>0</c:v>
                </c:pt>
                <c:pt idx="616" formatCode="General">
                  <c:v>0</c:v>
                </c:pt>
                <c:pt idx="617" formatCode="General">
                  <c:v>0</c:v>
                </c:pt>
                <c:pt idx="618" formatCode="General">
                  <c:v>0</c:v>
                </c:pt>
                <c:pt idx="619" formatCode="General">
                  <c:v>0</c:v>
                </c:pt>
                <c:pt idx="620" formatCode="General">
                  <c:v>0</c:v>
                </c:pt>
                <c:pt idx="621" formatCode="General">
                  <c:v>0</c:v>
                </c:pt>
                <c:pt idx="622" formatCode="General">
                  <c:v>0</c:v>
                </c:pt>
                <c:pt idx="623" formatCode="General">
                  <c:v>0</c:v>
                </c:pt>
                <c:pt idx="624" formatCode="General">
                  <c:v>0</c:v>
                </c:pt>
                <c:pt idx="625" formatCode="General">
                  <c:v>1</c:v>
                </c:pt>
                <c:pt idx="626" formatCode="General">
                  <c:v>1</c:v>
                </c:pt>
                <c:pt idx="627" formatCode="General">
                  <c:v>1</c:v>
                </c:pt>
                <c:pt idx="628" formatCode="General">
                  <c:v>0</c:v>
                </c:pt>
                <c:pt idx="629" formatCode="General">
                  <c:v>0</c:v>
                </c:pt>
                <c:pt idx="630" formatCode="General">
                  <c:v>0</c:v>
                </c:pt>
                <c:pt idx="631" formatCode="General">
                  <c:v>0</c:v>
                </c:pt>
                <c:pt idx="632" formatCode="General">
                  <c:v>0</c:v>
                </c:pt>
                <c:pt idx="633" formatCode="General">
                  <c:v>0</c:v>
                </c:pt>
                <c:pt idx="634" formatCode="General">
                  <c:v>0</c:v>
                </c:pt>
                <c:pt idx="635" formatCode="General">
                  <c:v>0</c:v>
                </c:pt>
                <c:pt idx="636" formatCode="General">
                  <c:v>0</c:v>
                </c:pt>
                <c:pt idx="637" formatCode="General">
                  <c:v>0</c:v>
                </c:pt>
                <c:pt idx="638" formatCode="General">
                  <c:v>0</c:v>
                </c:pt>
                <c:pt idx="639" formatCode="General">
                  <c:v>0</c:v>
                </c:pt>
                <c:pt idx="640" formatCode="General">
                  <c:v>0</c:v>
                </c:pt>
                <c:pt idx="641" formatCode="General">
                  <c:v>0</c:v>
                </c:pt>
                <c:pt idx="642" formatCode="General">
                  <c:v>0</c:v>
                </c:pt>
                <c:pt idx="643" formatCode="General">
                  <c:v>0</c:v>
                </c:pt>
                <c:pt idx="644" formatCode="General">
                  <c:v>0</c:v>
                </c:pt>
                <c:pt idx="645" formatCode="General">
                  <c:v>0</c:v>
                </c:pt>
                <c:pt idx="646" formatCode="General">
                  <c:v>0</c:v>
                </c:pt>
                <c:pt idx="647" formatCode="General">
                  <c:v>0</c:v>
                </c:pt>
                <c:pt idx="648" formatCode="General">
                  <c:v>0</c:v>
                </c:pt>
                <c:pt idx="649" formatCode="General">
                  <c:v>0</c:v>
                </c:pt>
                <c:pt idx="650" formatCode="General">
                  <c:v>0</c:v>
                </c:pt>
                <c:pt idx="651" formatCode="General">
                  <c:v>0</c:v>
                </c:pt>
                <c:pt idx="652" formatCode="General">
                  <c:v>0</c:v>
                </c:pt>
                <c:pt idx="653" formatCode="General">
                  <c:v>0</c:v>
                </c:pt>
                <c:pt idx="654" formatCode="General">
                  <c:v>0</c:v>
                </c:pt>
                <c:pt idx="655" formatCode="General">
                  <c:v>0</c:v>
                </c:pt>
                <c:pt idx="656" formatCode="General">
                  <c:v>0</c:v>
                </c:pt>
                <c:pt idx="657" formatCode="General">
                  <c:v>0</c:v>
                </c:pt>
                <c:pt idx="658" formatCode="General">
                  <c:v>0</c:v>
                </c:pt>
              </c:numCache>
            </c:numRef>
          </c:val>
          <c:extLst>
            <c:ext xmlns:c16="http://schemas.microsoft.com/office/drawing/2014/chart" uri="{C3380CC4-5D6E-409C-BE32-E72D297353CC}">
              <c16:uniqueId val="{00000003-4C00-A448-B0D9-C74C76507AF1}"/>
            </c:ext>
          </c:extLst>
        </c:ser>
        <c:dLbls>
          <c:showLegendKey val="0"/>
          <c:showVal val="0"/>
          <c:showCatName val="0"/>
          <c:showSerName val="0"/>
          <c:showPercent val="0"/>
          <c:showBubbleSize val="0"/>
        </c:dLbls>
        <c:gapWidth val="0"/>
        <c:axId val="1574008255"/>
        <c:axId val="703104224"/>
      </c:barChart>
      <c:lineChart>
        <c:grouping val="standard"/>
        <c:varyColors val="0"/>
        <c:ser>
          <c:idx val="0"/>
          <c:order val="0"/>
          <c:tx>
            <c:strRef>
              <c:f>Sheet1!$B$4</c:f>
              <c:strCache>
                <c:ptCount val="1"/>
                <c:pt idx="0">
                  <c:v>Future Delivery Times (forecast next 6 months)</c:v>
                </c:pt>
              </c:strCache>
            </c:strRef>
          </c:tx>
          <c:spPr>
            <a:ln w="28575" cap="rnd">
              <a:solidFill>
                <a:srgbClr val="00B0F0"/>
              </a:solidFill>
              <a:round/>
            </a:ln>
            <a:effectLst/>
          </c:spPr>
          <c:marker>
            <c:symbol val="none"/>
          </c:marker>
          <c:cat>
            <c:numRef>
              <c:f>Sheet1!$A$5:$A$663</c:f>
              <c:numCache>
                <c:formatCode>yyyy\-mm\-dd</c:formatCode>
                <c:ptCount val="659"/>
                <c:pt idx="0">
                  <c:v>24838</c:v>
                </c:pt>
                <c:pt idx="1">
                  <c:v>24869</c:v>
                </c:pt>
                <c:pt idx="2">
                  <c:v>24898</c:v>
                </c:pt>
                <c:pt idx="3">
                  <c:v>24929</c:v>
                </c:pt>
                <c:pt idx="4">
                  <c:v>24959</c:v>
                </c:pt>
                <c:pt idx="5">
                  <c:v>24990</c:v>
                </c:pt>
                <c:pt idx="6">
                  <c:v>25020</c:v>
                </c:pt>
                <c:pt idx="7">
                  <c:v>25051</c:v>
                </c:pt>
                <c:pt idx="8">
                  <c:v>25082</c:v>
                </c:pt>
                <c:pt idx="9">
                  <c:v>25112</c:v>
                </c:pt>
                <c:pt idx="10">
                  <c:v>25143</c:v>
                </c:pt>
                <c:pt idx="11">
                  <c:v>25173</c:v>
                </c:pt>
                <c:pt idx="12">
                  <c:v>25204</c:v>
                </c:pt>
                <c:pt idx="13">
                  <c:v>25235</c:v>
                </c:pt>
                <c:pt idx="14">
                  <c:v>25263</c:v>
                </c:pt>
                <c:pt idx="15">
                  <c:v>25294</c:v>
                </c:pt>
                <c:pt idx="16">
                  <c:v>25324</c:v>
                </c:pt>
                <c:pt idx="17">
                  <c:v>25355</c:v>
                </c:pt>
                <c:pt idx="18">
                  <c:v>25385</c:v>
                </c:pt>
                <c:pt idx="19">
                  <c:v>25416</c:v>
                </c:pt>
                <c:pt idx="20">
                  <c:v>25447</c:v>
                </c:pt>
                <c:pt idx="21">
                  <c:v>25477</c:v>
                </c:pt>
                <c:pt idx="22">
                  <c:v>25508</c:v>
                </c:pt>
                <c:pt idx="23">
                  <c:v>25538</c:v>
                </c:pt>
                <c:pt idx="24">
                  <c:v>25569</c:v>
                </c:pt>
                <c:pt idx="25">
                  <c:v>25600</c:v>
                </c:pt>
                <c:pt idx="26">
                  <c:v>25628</c:v>
                </c:pt>
                <c:pt idx="27">
                  <c:v>25659</c:v>
                </c:pt>
                <c:pt idx="28">
                  <c:v>25689</c:v>
                </c:pt>
                <c:pt idx="29">
                  <c:v>25720</c:v>
                </c:pt>
                <c:pt idx="30">
                  <c:v>25750</c:v>
                </c:pt>
                <c:pt idx="31">
                  <c:v>25781</c:v>
                </c:pt>
                <c:pt idx="32">
                  <c:v>25812</c:v>
                </c:pt>
                <c:pt idx="33">
                  <c:v>25842</c:v>
                </c:pt>
                <c:pt idx="34">
                  <c:v>25873</c:v>
                </c:pt>
                <c:pt idx="35">
                  <c:v>25903</c:v>
                </c:pt>
                <c:pt idx="36">
                  <c:v>25934</c:v>
                </c:pt>
                <c:pt idx="37">
                  <c:v>25965</c:v>
                </c:pt>
                <c:pt idx="38">
                  <c:v>25993</c:v>
                </c:pt>
                <c:pt idx="39">
                  <c:v>26024</c:v>
                </c:pt>
                <c:pt idx="40">
                  <c:v>26054</c:v>
                </c:pt>
                <c:pt idx="41">
                  <c:v>26085</c:v>
                </c:pt>
                <c:pt idx="42">
                  <c:v>26115</c:v>
                </c:pt>
                <c:pt idx="43">
                  <c:v>26146</c:v>
                </c:pt>
                <c:pt idx="44">
                  <c:v>26177</c:v>
                </c:pt>
                <c:pt idx="45">
                  <c:v>26207</c:v>
                </c:pt>
                <c:pt idx="46">
                  <c:v>26238</c:v>
                </c:pt>
                <c:pt idx="47">
                  <c:v>26268</c:v>
                </c:pt>
                <c:pt idx="48">
                  <c:v>26299</c:v>
                </c:pt>
                <c:pt idx="49">
                  <c:v>26330</c:v>
                </c:pt>
                <c:pt idx="50">
                  <c:v>26359</c:v>
                </c:pt>
                <c:pt idx="51">
                  <c:v>26390</c:v>
                </c:pt>
                <c:pt idx="52">
                  <c:v>26420</c:v>
                </c:pt>
                <c:pt idx="53">
                  <c:v>26451</c:v>
                </c:pt>
                <c:pt idx="54">
                  <c:v>26481</c:v>
                </c:pt>
                <c:pt idx="55">
                  <c:v>26512</c:v>
                </c:pt>
                <c:pt idx="56">
                  <c:v>26543</c:v>
                </c:pt>
                <c:pt idx="57">
                  <c:v>26573</c:v>
                </c:pt>
                <c:pt idx="58">
                  <c:v>26604</c:v>
                </c:pt>
                <c:pt idx="59">
                  <c:v>26634</c:v>
                </c:pt>
                <c:pt idx="60">
                  <c:v>26665</c:v>
                </c:pt>
                <c:pt idx="61">
                  <c:v>26696</c:v>
                </c:pt>
                <c:pt idx="62">
                  <c:v>26724</c:v>
                </c:pt>
                <c:pt idx="63">
                  <c:v>26755</c:v>
                </c:pt>
                <c:pt idx="64">
                  <c:v>26785</c:v>
                </c:pt>
                <c:pt idx="65">
                  <c:v>26816</c:v>
                </c:pt>
                <c:pt idx="66">
                  <c:v>26846</c:v>
                </c:pt>
                <c:pt idx="67">
                  <c:v>26877</c:v>
                </c:pt>
                <c:pt idx="68">
                  <c:v>26908</c:v>
                </c:pt>
                <c:pt idx="69">
                  <c:v>26938</c:v>
                </c:pt>
                <c:pt idx="70">
                  <c:v>26969</c:v>
                </c:pt>
                <c:pt idx="71">
                  <c:v>26999</c:v>
                </c:pt>
                <c:pt idx="72">
                  <c:v>27030</c:v>
                </c:pt>
                <c:pt idx="73">
                  <c:v>27061</c:v>
                </c:pt>
                <c:pt idx="74">
                  <c:v>27089</c:v>
                </c:pt>
                <c:pt idx="75">
                  <c:v>27120</c:v>
                </c:pt>
                <c:pt idx="76">
                  <c:v>27150</c:v>
                </c:pt>
                <c:pt idx="77">
                  <c:v>27181</c:v>
                </c:pt>
                <c:pt idx="78">
                  <c:v>27211</c:v>
                </c:pt>
                <c:pt idx="79">
                  <c:v>27242</c:v>
                </c:pt>
                <c:pt idx="80">
                  <c:v>27273</c:v>
                </c:pt>
                <c:pt idx="81">
                  <c:v>27303</c:v>
                </c:pt>
                <c:pt idx="82">
                  <c:v>27334</c:v>
                </c:pt>
                <c:pt idx="83">
                  <c:v>27364</c:v>
                </c:pt>
                <c:pt idx="84">
                  <c:v>27395</c:v>
                </c:pt>
                <c:pt idx="85">
                  <c:v>27426</c:v>
                </c:pt>
                <c:pt idx="86">
                  <c:v>27454</c:v>
                </c:pt>
                <c:pt idx="87">
                  <c:v>27485</c:v>
                </c:pt>
                <c:pt idx="88">
                  <c:v>27515</c:v>
                </c:pt>
                <c:pt idx="89">
                  <c:v>27546</c:v>
                </c:pt>
                <c:pt idx="90">
                  <c:v>27576</c:v>
                </c:pt>
                <c:pt idx="91">
                  <c:v>27607</c:v>
                </c:pt>
                <c:pt idx="92">
                  <c:v>27638</c:v>
                </c:pt>
                <c:pt idx="93">
                  <c:v>27668</c:v>
                </c:pt>
                <c:pt idx="94">
                  <c:v>27699</c:v>
                </c:pt>
                <c:pt idx="95">
                  <c:v>27729</c:v>
                </c:pt>
                <c:pt idx="96">
                  <c:v>27760</c:v>
                </c:pt>
                <c:pt idx="97">
                  <c:v>27791</c:v>
                </c:pt>
                <c:pt idx="98">
                  <c:v>27820</c:v>
                </c:pt>
                <c:pt idx="99">
                  <c:v>27851</c:v>
                </c:pt>
                <c:pt idx="100">
                  <c:v>27881</c:v>
                </c:pt>
                <c:pt idx="101">
                  <c:v>27912</c:v>
                </c:pt>
                <c:pt idx="102">
                  <c:v>27942</c:v>
                </c:pt>
                <c:pt idx="103">
                  <c:v>27973</c:v>
                </c:pt>
                <c:pt idx="104">
                  <c:v>28004</c:v>
                </c:pt>
                <c:pt idx="105">
                  <c:v>28034</c:v>
                </c:pt>
                <c:pt idx="106">
                  <c:v>28065</c:v>
                </c:pt>
                <c:pt idx="107">
                  <c:v>28095</c:v>
                </c:pt>
                <c:pt idx="108">
                  <c:v>28126</c:v>
                </c:pt>
                <c:pt idx="109">
                  <c:v>28157</c:v>
                </c:pt>
                <c:pt idx="110">
                  <c:v>28185</c:v>
                </c:pt>
                <c:pt idx="111">
                  <c:v>28216</c:v>
                </c:pt>
                <c:pt idx="112">
                  <c:v>28246</c:v>
                </c:pt>
                <c:pt idx="113">
                  <c:v>28277</c:v>
                </c:pt>
                <c:pt idx="114">
                  <c:v>28307</c:v>
                </c:pt>
                <c:pt idx="115">
                  <c:v>28338</c:v>
                </c:pt>
                <c:pt idx="116">
                  <c:v>28369</c:v>
                </c:pt>
                <c:pt idx="117">
                  <c:v>28399</c:v>
                </c:pt>
                <c:pt idx="118">
                  <c:v>28430</c:v>
                </c:pt>
                <c:pt idx="119">
                  <c:v>28460</c:v>
                </c:pt>
                <c:pt idx="120">
                  <c:v>28491</c:v>
                </c:pt>
                <c:pt idx="121">
                  <c:v>28522</c:v>
                </c:pt>
                <c:pt idx="122">
                  <c:v>28550</c:v>
                </c:pt>
                <c:pt idx="123">
                  <c:v>28581</c:v>
                </c:pt>
                <c:pt idx="124">
                  <c:v>28611</c:v>
                </c:pt>
                <c:pt idx="125">
                  <c:v>28642</c:v>
                </c:pt>
                <c:pt idx="126">
                  <c:v>28672</c:v>
                </c:pt>
                <c:pt idx="127">
                  <c:v>28703</c:v>
                </c:pt>
                <c:pt idx="128">
                  <c:v>28734</c:v>
                </c:pt>
                <c:pt idx="129">
                  <c:v>28764</c:v>
                </c:pt>
                <c:pt idx="130">
                  <c:v>28795</c:v>
                </c:pt>
                <c:pt idx="131">
                  <c:v>28825</c:v>
                </c:pt>
                <c:pt idx="132">
                  <c:v>28856</c:v>
                </c:pt>
                <c:pt idx="133">
                  <c:v>28887</c:v>
                </c:pt>
                <c:pt idx="134">
                  <c:v>28915</c:v>
                </c:pt>
                <c:pt idx="135">
                  <c:v>28946</c:v>
                </c:pt>
                <c:pt idx="136">
                  <c:v>28976</c:v>
                </c:pt>
                <c:pt idx="137">
                  <c:v>29007</c:v>
                </c:pt>
                <c:pt idx="138">
                  <c:v>29037</c:v>
                </c:pt>
                <c:pt idx="139">
                  <c:v>29068</c:v>
                </c:pt>
                <c:pt idx="140">
                  <c:v>29099</c:v>
                </c:pt>
                <c:pt idx="141">
                  <c:v>29129</c:v>
                </c:pt>
                <c:pt idx="142">
                  <c:v>29160</c:v>
                </c:pt>
                <c:pt idx="143">
                  <c:v>29190</c:v>
                </c:pt>
                <c:pt idx="144">
                  <c:v>29221</c:v>
                </c:pt>
                <c:pt idx="145">
                  <c:v>29252</c:v>
                </c:pt>
                <c:pt idx="146">
                  <c:v>29281</c:v>
                </c:pt>
                <c:pt idx="147">
                  <c:v>29312</c:v>
                </c:pt>
                <c:pt idx="148">
                  <c:v>29342</c:v>
                </c:pt>
                <c:pt idx="149">
                  <c:v>29373</c:v>
                </c:pt>
                <c:pt idx="150">
                  <c:v>29403</c:v>
                </c:pt>
                <c:pt idx="151">
                  <c:v>29434</c:v>
                </c:pt>
                <c:pt idx="152">
                  <c:v>29465</c:v>
                </c:pt>
                <c:pt idx="153">
                  <c:v>29495</c:v>
                </c:pt>
                <c:pt idx="154">
                  <c:v>29526</c:v>
                </c:pt>
                <c:pt idx="155">
                  <c:v>29556</c:v>
                </c:pt>
                <c:pt idx="156">
                  <c:v>29587</c:v>
                </c:pt>
                <c:pt idx="157">
                  <c:v>29618</c:v>
                </c:pt>
                <c:pt idx="158">
                  <c:v>29646</c:v>
                </c:pt>
                <c:pt idx="159">
                  <c:v>29677</c:v>
                </c:pt>
                <c:pt idx="160">
                  <c:v>29707</c:v>
                </c:pt>
                <c:pt idx="161">
                  <c:v>29738</c:v>
                </c:pt>
                <c:pt idx="162">
                  <c:v>29768</c:v>
                </c:pt>
                <c:pt idx="163">
                  <c:v>29799</c:v>
                </c:pt>
                <c:pt idx="164">
                  <c:v>29830</c:v>
                </c:pt>
                <c:pt idx="165">
                  <c:v>29860</c:v>
                </c:pt>
                <c:pt idx="166">
                  <c:v>29891</c:v>
                </c:pt>
                <c:pt idx="167">
                  <c:v>29921</c:v>
                </c:pt>
                <c:pt idx="168">
                  <c:v>29952</c:v>
                </c:pt>
                <c:pt idx="169">
                  <c:v>29983</c:v>
                </c:pt>
                <c:pt idx="170">
                  <c:v>30011</c:v>
                </c:pt>
                <c:pt idx="171">
                  <c:v>30042</c:v>
                </c:pt>
                <c:pt idx="172">
                  <c:v>30072</c:v>
                </c:pt>
                <c:pt idx="173">
                  <c:v>30103</c:v>
                </c:pt>
                <c:pt idx="174">
                  <c:v>30133</c:v>
                </c:pt>
                <c:pt idx="175">
                  <c:v>30164</c:v>
                </c:pt>
                <c:pt idx="176">
                  <c:v>30195</c:v>
                </c:pt>
                <c:pt idx="177">
                  <c:v>30225</c:v>
                </c:pt>
                <c:pt idx="178">
                  <c:v>30256</c:v>
                </c:pt>
                <c:pt idx="179">
                  <c:v>30286</c:v>
                </c:pt>
                <c:pt idx="180">
                  <c:v>30317</c:v>
                </c:pt>
                <c:pt idx="181">
                  <c:v>30348</c:v>
                </c:pt>
                <c:pt idx="182">
                  <c:v>30376</c:v>
                </c:pt>
                <c:pt idx="183">
                  <c:v>30407</c:v>
                </c:pt>
                <c:pt idx="184">
                  <c:v>30437</c:v>
                </c:pt>
                <c:pt idx="185">
                  <c:v>30468</c:v>
                </c:pt>
                <c:pt idx="186">
                  <c:v>30498</c:v>
                </c:pt>
                <c:pt idx="187">
                  <c:v>30529</c:v>
                </c:pt>
                <c:pt idx="188">
                  <c:v>30560</c:v>
                </c:pt>
                <c:pt idx="189">
                  <c:v>30590</c:v>
                </c:pt>
                <c:pt idx="190">
                  <c:v>30621</c:v>
                </c:pt>
                <c:pt idx="191">
                  <c:v>30651</c:v>
                </c:pt>
                <c:pt idx="192">
                  <c:v>30682</c:v>
                </c:pt>
                <c:pt idx="193">
                  <c:v>30713</c:v>
                </c:pt>
                <c:pt idx="194">
                  <c:v>30742</c:v>
                </c:pt>
                <c:pt idx="195">
                  <c:v>30773</c:v>
                </c:pt>
                <c:pt idx="196">
                  <c:v>30803</c:v>
                </c:pt>
                <c:pt idx="197">
                  <c:v>30834</c:v>
                </c:pt>
                <c:pt idx="198">
                  <c:v>30864</c:v>
                </c:pt>
                <c:pt idx="199">
                  <c:v>30895</c:v>
                </c:pt>
                <c:pt idx="200">
                  <c:v>30926</c:v>
                </c:pt>
                <c:pt idx="201">
                  <c:v>30956</c:v>
                </c:pt>
                <c:pt idx="202">
                  <c:v>30987</c:v>
                </c:pt>
                <c:pt idx="203">
                  <c:v>31017</c:v>
                </c:pt>
                <c:pt idx="204">
                  <c:v>31048</c:v>
                </c:pt>
                <c:pt idx="205">
                  <c:v>31079</c:v>
                </c:pt>
                <c:pt idx="206">
                  <c:v>31107</c:v>
                </c:pt>
                <c:pt idx="207">
                  <c:v>31138</c:v>
                </c:pt>
                <c:pt idx="208">
                  <c:v>31168</c:v>
                </c:pt>
                <c:pt idx="209">
                  <c:v>31199</c:v>
                </c:pt>
                <c:pt idx="210">
                  <c:v>31229</c:v>
                </c:pt>
                <c:pt idx="211">
                  <c:v>31260</c:v>
                </c:pt>
                <c:pt idx="212">
                  <c:v>31291</c:v>
                </c:pt>
                <c:pt idx="213">
                  <c:v>31321</c:v>
                </c:pt>
                <c:pt idx="214">
                  <c:v>31352</c:v>
                </c:pt>
                <c:pt idx="215">
                  <c:v>31382</c:v>
                </c:pt>
                <c:pt idx="216">
                  <c:v>31413</c:v>
                </c:pt>
                <c:pt idx="217">
                  <c:v>31444</c:v>
                </c:pt>
                <c:pt idx="218">
                  <c:v>31472</c:v>
                </c:pt>
                <c:pt idx="219">
                  <c:v>31503</c:v>
                </c:pt>
                <c:pt idx="220">
                  <c:v>31533</c:v>
                </c:pt>
                <c:pt idx="221">
                  <c:v>31564</c:v>
                </c:pt>
                <c:pt idx="222">
                  <c:v>31594</c:v>
                </c:pt>
                <c:pt idx="223">
                  <c:v>31625</c:v>
                </c:pt>
                <c:pt idx="224">
                  <c:v>31656</c:v>
                </c:pt>
                <c:pt idx="225">
                  <c:v>31686</c:v>
                </c:pt>
                <c:pt idx="226">
                  <c:v>31717</c:v>
                </c:pt>
                <c:pt idx="227">
                  <c:v>31747</c:v>
                </c:pt>
                <c:pt idx="228">
                  <c:v>31778</c:v>
                </c:pt>
                <c:pt idx="229">
                  <c:v>31809</c:v>
                </c:pt>
                <c:pt idx="230">
                  <c:v>31837</c:v>
                </c:pt>
                <c:pt idx="231">
                  <c:v>31868</c:v>
                </c:pt>
                <c:pt idx="232">
                  <c:v>31898</c:v>
                </c:pt>
                <c:pt idx="233">
                  <c:v>31929</c:v>
                </c:pt>
                <c:pt idx="234">
                  <c:v>31959</c:v>
                </c:pt>
                <c:pt idx="235">
                  <c:v>31990</c:v>
                </c:pt>
                <c:pt idx="236">
                  <c:v>32021</c:v>
                </c:pt>
                <c:pt idx="237">
                  <c:v>32051</c:v>
                </c:pt>
                <c:pt idx="238">
                  <c:v>32082</c:v>
                </c:pt>
                <c:pt idx="239">
                  <c:v>32112</c:v>
                </c:pt>
                <c:pt idx="240">
                  <c:v>32143</c:v>
                </c:pt>
                <c:pt idx="241">
                  <c:v>32174</c:v>
                </c:pt>
                <c:pt idx="242">
                  <c:v>32203</c:v>
                </c:pt>
                <c:pt idx="243">
                  <c:v>32234</c:v>
                </c:pt>
                <c:pt idx="244">
                  <c:v>32264</c:v>
                </c:pt>
                <c:pt idx="245">
                  <c:v>32295</c:v>
                </c:pt>
                <c:pt idx="246">
                  <c:v>32325</c:v>
                </c:pt>
                <c:pt idx="247">
                  <c:v>32356</c:v>
                </c:pt>
                <c:pt idx="248">
                  <c:v>32387</c:v>
                </c:pt>
                <c:pt idx="249">
                  <c:v>32417</c:v>
                </c:pt>
                <c:pt idx="250">
                  <c:v>32448</c:v>
                </c:pt>
                <c:pt idx="251">
                  <c:v>32478</c:v>
                </c:pt>
                <c:pt idx="252">
                  <c:v>32509</c:v>
                </c:pt>
                <c:pt idx="253">
                  <c:v>32540</c:v>
                </c:pt>
                <c:pt idx="254">
                  <c:v>32568</c:v>
                </c:pt>
                <c:pt idx="255">
                  <c:v>32599</c:v>
                </c:pt>
                <c:pt idx="256">
                  <c:v>32629</c:v>
                </c:pt>
                <c:pt idx="257">
                  <c:v>32660</c:v>
                </c:pt>
                <c:pt idx="258">
                  <c:v>32690</c:v>
                </c:pt>
                <c:pt idx="259">
                  <c:v>32721</c:v>
                </c:pt>
                <c:pt idx="260">
                  <c:v>32752</c:v>
                </c:pt>
                <c:pt idx="261">
                  <c:v>32782</c:v>
                </c:pt>
                <c:pt idx="262">
                  <c:v>32813</c:v>
                </c:pt>
                <c:pt idx="263">
                  <c:v>32843</c:v>
                </c:pt>
                <c:pt idx="264">
                  <c:v>32874</c:v>
                </c:pt>
                <c:pt idx="265">
                  <c:v>32905</c:v>
                </c:pt>
                <c:pt idx="266">
                  <c:v>32933</c:v>
                </c:pt>
                <c:pt idx="267">
                  <c:v>32964</c:v>
                </c:pt>
                <c:pt idx="268">
                  <c:v>32994</c:v>
                </c:pt>
                <c:pt idx="269">
                  <c:v>33025</c:v>
                </c:pt>
                <c:pt idx="270">
                  <c:v>33055</c:v>
                </c:pt>
                <c:pt idx="271">
                  <c:v>33086</c:v>
                </c:pt>
                <c:pt idx="272">
                  <c:v>33117</c:v>
                </c:pt>
                <c:pt idx="273">
                  <c:v>33147</c:v>
                </c:pt>
                <c:pt idx="274">
                  <c:v>33178</c:v>
                </c:pt>
                <c:pt idx="275">
                  <c:v>33208</c:v>
                </c:pt>
                <c:pt idx="276">
                  <c:v>33239</c:v>
                </c:pt>
                <c:pt idx="277">
                  <c:v>33270</c:v>
                </c:pt>
                <c:pt idx="278">
                  <c:v>33298</c:v>
                </c:pt>
                <c:pt idx="279">
                  <c:v>33329</c:v>
                </c:pt>
                <c:pt idx="280">
                  <c:v>33359</c:v>
                </c:pt>
                <c:pt idx="281">
                  <c:v>33390</c:v>
                </c:pt>
                <c:pt idx="282">
                  <c:v>33420</c:v>
                </c:pt>
                <c:pt idx="283">
                  <c:v>33451</c:v>
                </c:pt>
                <c:pt idx="284">
                  <c:v>33482</c:v>
                </c:pt>
                <c:pt idx="285">
                  <c:v>33512</c:v>
                </c:pt>
                <c:pt idx="286">
                  <c:v>33543</c:v>
                </c:pt>
                <c:pt idx="287">
                  <c:v>33573</c:v>
                </c:pt>
                <c:pt idx="288">
                  <c:v>33604</c:v>
                </c:pt>
                <c:pt idx="289">
                  <c:v>33635</c:v>
                </c:pt>
                <c:pt idx="290">
                  <c:v>33664</c:v>
                </c:pt>
                <c:pt idx="291">
                  <c:v>33695</c:v>
                </c:pt>
                <c:pt idx="292">
                  <c:v>33725</c:v>
                </c:pt>
                <c:pt idx="293">
                  <c:v>33756</c:v>
                </c:pt>
                <c:pt idx="294">
                  <c:v>33786</c:v>
                </c:pt>
                <c:pt idx="295">
                  <c:v>33817</c:v>
                </c:pt>
                <c:pt idx="296">
                  <c:v>33848</c:v>
                </c:pt>
                <c:pt idx="297">
                  <c:v>33878</c:v>
                </c:pt>
                <c:pt idx="298">
                  <c:v>33909</c:v>
                </c:pt>
                <c:pt idx="299">
                  <c:v>33939</c:v>
                </c:pt>
                <c:pt idx="300">
                  <c:v>33970</c:v>
                </c:pt>
                <c:pt idx="301">
                  <c:v>34001</c:v>
                </c:pt>
                <c:pt idx="302">
                  <c:v>34029</c:v>
                </c:pt>
                <c:pt idx="303">
                  <c:v>34060</c:v>
                </c:pt>
                <c:pt idx="304">
                  <c:v>34090</c:v>
                </c:pt>
                <c:pt idx="305">
                  <c:v>34121</c:v>
                </c:pt>
                <c:pt idx="306">
                  <c:v>34151</c:v>
                </c:pt>
                <c:pt idx="307">
                  <c:v>34182</c:v>
                </c:pt>
                <c:pt idx="308">
                  <c:v>34213</c:v>
                </c:pt>
                <c:pt idx="309">
                  <c:v>34243</c:v>
                </c:pt>
                <c:pt idx="310">
                  <c:v>34274</c:v>
                </c:pt>
                <c:pt idx="311">
                  <c:v>34304</c:v>
                </c:pt>
                <c:pt idx="312">
                  <c:v>34335</c:v>
                </c:pt>
                <c:pt idx="313">
                  <c:v>34366</c:v>
                </c:pt>
                <c:pt idx="314">
                  <c:v>34394</c:v>
                </c:pt>
                <c:pt idx="315">
                  <c:v>34425</c:v>
                </c:pt>
                <c:pt idx="316">
                  <c:v>34455</c:v>
                </c:pt>
                <c:pt idx="317">
                  <c:v>34486</c:v>
                </c:pt>
                <c:pt idx="318">
                  <c:v>34516</c:v>
                </c:pt>
                <c:pt idx="319">
                  <c:v>34547</c:v>
                </c:pt>
                <c:pt idx="320">
                  <c:v>34578</c:v>
                </c:pt>
                <c:pt idx="321">
                  <c:v>34608</c:v>
                </c:pt>
                <c:pt idx="322">
                  <c:v>34639</c:v>
                </c:pt>
                <c:pt idx="323">
                  <c:v>34669</c:v>
                </c:pt>
                <c:pt idx="324">
                  <c:v>34700</c:v>
                </c:pt>
                <c:pt idx="325">
                  <c:v>34731</c:v>
                </c:pt>
                <c:pt idx="326">
                  <c:v>34759</c:v>
                </c:pt>
                <c:pt idx="327">
                  <c:v>34790</c:v>
                </c:pt>
                <c:pt idx="328">
                  <c:v>34820</c:v>
                </c:pt>
                <c:pt idx="329">
                  <c:v>34851</c:v>
                </c:pt>
                <c:pt idx="330">
                  <c:v>34881</c:v>
                </c:pt>
                <c:pt idx="331">
                  <c:v>34912</c:v>
                </c:pt>
                <c:pt idx="332">
                  <c:v>34943</c:v>
                </c:pt>
                <c:pt idx="333">
                  <c:v>34973</c:v>
                </c:pt>
                <c:pt idx="334">
                  <c:v>35004</c:v>
                </c:pt>
                <c:pt idx="335">
                  <c:v>35034</c:v>
                </c:pt>
                <c:pt idx="336">
                  <c:v>35065</c:v>
                </c:pt>
                <c:pt idx="337">
                  <c:v>35096</c:v>
                </c:pt>
                <c:pt idx="338">
                  <c:v>35125</c:v>
                </c:pt>
                <c:pt idx="339">
                  <c:v>35156</c:v>
                </c:pt>
                <c:pt idx="340">
                  <c:v>35186</c:v>
                </c:pt>
                <c:pt idx="341">
                  <c:v>35217</c:v>
                </c:pt>
                <c:pt idx="342">
                  <c:v>35247</c:v>
                </c:pt>
                <c:pt idx="343">
                  <c:v>35278</c:v>
                </c:pt>
                <c:pt idx="344">
                  <c:v>35309</c:v>
                </c:pt>
                <c:pt idx="345">
                  <c:v>35339</c:v>
                </c:pt>
                <c:pt idx="346">
                  <c:v>35370</c:v>
                </c:pt>
                <c:pt idx="347">
                  <c:v>35400</c:v>
                </c:pt>
                <c:pt idx="348">
                  <c:v>35431</c:v>
                </c:pt>
                <c:pt idx="349">
                  <c:v>35462</c:v>
                </c:pt>
                <c:pt idx="350">
                  <c:v>35490</c:v>
                </c:pt>
                <c:pt idx="351">
                  <c:v>35521</c:v>
                </c:pt>
                <c:pt idx="352">
                  <c:v>35551</c:v>
                </c:pt>
                <c:pt idx="353">
                  <c:v>35582</c:v>
                </c:pt>
                <c:pt idx="354">
                  <c:v>35612</c:v>
                </c:pt>
                <c:pt idx="355">
                  <c:v>35643</c:v>
                </c:pt>
                <c:pt idx="356">
                  <c:v>35674</c:v>
                </c:pt>
                <c:pt idx="357">
                  <c:v>35704</c:v>
                </c:pt>
                <c:pt idx="358">
                  <c:v>35735</c:v>
                </c:pt>
                <c:pt idx="359">
                  <c:v>35765</c:v>
                </c:pt>
                <c:pt idx="360">
                  <c:v>35796</c:v>
                </c:pt>
                <c:pt idx="361">
                  <c:v>35827</c:v>
                </c:pt>
                <c:pt idx="362">
                  <c:v>35855</c:v>
                </c:pt>
                <c:pt idx="363">
                  <c:v>35886</c:v>
                </c:pt>
                <c:pt idx="364">
                  <c:v>35916</c:v>
                </c:pt>
                <c:pt idx="365">
                  <c:v>35947</c:v>
                </c:pt>
                <c:pt idx="366">
                  <c:v>35977</c:v>
                </c:pt>
                <c:pt idx="367">
                  <c:v>36008</c:v>
                </c:pt>
                <c:pt idx="368">
                  <c:v>36039</c:v>
                </c:pt>
                <c:pt idx="369">
                  <c:v>36069</c:v>
                </c:pt>
                <c:pt idx="370">
                  <c:v>36100</c:v>
                </c:pt>
                <c:pt idx="371">
                  <c:v>36130</c:v>
                </c:pt>
                <c:pt idx="372">
                  <c:v>36161</c:v>
                </c:pt>
                <c:pt idx="373">
                  <c:v>36192</c:v>
                </c:pt>
                <c:pt idx="374">
                  <c:v>36220</c:v>
                </c:pt>
                <c:pt idx="375">
                  <c:v>36251</c:v>
                </c:pt>
                <c:pt idx="376">
                  <c:v>36281</c:v>
                </c:pt>
                <c:pt idx="377">
                  <c:v>36312</c:v>
                </c:pt>
                <c:pt idx="378">
                  <c:v>36342</c:v>
                </c:pt>
                <c:pt idx="379">
                  <c:v>36373</c:v>
                </c:pt>
                <c:pt idx="380">
                  <c:v>36404</c:v>
                </c:pt>
                <c:pt idx="381">
                  <c:v>36434</c:v>
                </c:pt>
                <c:pt idx="382">
                  <c:v>36465</c:v>
                </c:pt>
                <c:pt idx="383">
                  <c:v>36495</c:v>
                </c:pt>
                <c:pt idx="384">
                  <c:v>36526</c:v>
                </c:pt>
                <c:pt idx="385">
                  <c:v>36557</c:v>
                </c:pt>
                <c:pt idx="386">
                  <c:v>36586</c:v>
                </c:pt>
                <c:pt idx="387">
                  <c:v>36617</c:v>
                </c:pt>
                <c:pt idx="388">
                  <c:v>36647</c:v>
                </c:pt>
                <c:pt idx="389">
                  <c:v>36678</c:v>
                </c:pt>
                <c:pt idx="390">
                  <c:v>36708</c:v>
                </c:pt>
                <c:pt idx="391">
                  <c:v>36739</c:v>
                </c:pt>
                <c:pt idx="392">
                  <c:v>36770</c:v>
                </c:pt>
                <c:pt idx="393">
                  <c:v>36800</c:v>
                </c:pt>
                <c:pt idx="394">
                  <c:v>36831</c:v>
                </c:pt>
                <c:pt idx="395">
                  <c:v>36861</c:v>
                </c:pt>
                <c:pt idx="396">
                  <c:v>36892</c:v>
                </c:pt>
                <c:pt idx="397">
                  <c:v>36923</c:v>
                </c:pt>
                <c:pt idx="398">
                  <c:v>36951</c:v>
                </c:pt>
                <c:pt idx="399">
                  <c:v>36982</c:v>
                </c:pt>
                <c:pt idx="400">
                  <c:v>37012</c:v>
                </c:pt>
                <c:pt idx="401">
                  <c:v>37043</c:v>
                </c:pt>
                <c:pt idx="402">
                  <c:v>37073</c:v>
                </c:pt>
                <c:pt idx="403">
                  <c:v>37104</c:v>
                </c:pt>
                <c:pt idx="404">
                  <c:v>37135</c:v>
                </c:pt>
                <c:pt idx="405">
                  <c:v>37165</c:v>
                </c:pt>
                <c:pt idx="406">
                  <c:v>37196</c:v>
                </c:pt>
                <c:pt idx="407">
                  <c:v>37226</c:v>
                </c:pt>
                <c:pt idx="408">
                  <c:v>37257</c:v>
                </c:pt>
                <c:pt idx="409">
                  <c:v>37288</c:v>
                </c:pt>
                <c:pt idx="410">
                  <c:v>37316</c:v>
                </c:pt>
                <c:pt idx="411">
                  <c:v>37347</c:v>
                </c:pt>
                <c:pt idx="412">
                  <c:v>37377</c:v>
                </c:pt>
                <c:pt idx="413">
                  <c:v>37408</c:v>
                </c:pt>
                <c:pt idx="414">
                  <c:v>37438</c:v>
                </c:pt>
                <c:pt idx="415">
                  <c:v>37469</c:v>
                </c:pt>
                <c:pt idx="416">
                  <c:v>37500</c:v>
                </c:pt>
                <c:pt idx="417">
                  <c:v>37530</c:v>
                </c:pt>
                <c:pt idx="418">
                  <c:v>37561</c:v>
                </c:pt>
                <c:pt idx="419">
                  <c:v>37591</c:v>
                </c:pt>
                <c:pt idx="420">
                  <c:v>37622</c:v>
                </c:pt>
                <c:pt idx="421">
                  <c:v>37653</c:v>
                </c:pt>
                <c:pt idx="422">
                  <c:v>37681</c:v>
                </c:pt>
                <c:pt idx="423">
                  <c:v>37712</c:v>
                </c:pt>
                <c:pt idx="424">
                  <c:v>37742</c:v>
                </c:pt>
                <c:pt idx="425">
                  <c:v>37773</c:v>
                </c:pt>
                <c:pt idx="426">
                  <c:v>37803</c:v>
                </c:pt>
                <c:pt idx="427">
                  <c:v>37834</c:v>
                </c:pt>
                <c:pt idx="428">
                  <c:v>37865</c:v>
                </c:pt>
                <c:pt idx="429">
                  <c:v>37895</c:v>
                </c:pt>
                <c:pt idx="430">
                  <c:v>37926</c:v>
                </c:pt>
                <c:pt idx="431">
                  <c:v>37956</c:v>
                </c:pt>
                <c:pt idx="432">
                  <c:v>37987</c:v>
                </c:pt>
                <c:pt idx="433">
                  <c:v>38018</c:v>
                </c:pt>
                <c:pt idx="434">
                  <c:v>38047</c:v>
                </c:pt>
                <c:pt idx="435">
                  <c:v>38078</c:v>
                </c:pt>
                <c:pt idx="436">
                  <c:v>38108</c:v>
                </c:pt>
                <c:pt idx="437">
                  <c:v>38139</c:v>
                </c:pt>
                <c:pt idx="438">
                  <c:v>38169</c:v>
                </c:pt>
                <c:pt idx="439">
                  <c:v>38200</c:v>
                </c:pt>
                <c:pt idx="440">
                  <c:v>38231</c:v>
                </c:pt>
                <c:pt idx="441">
                  <c:v>38261</c:v>
                </c:pt>
                <c:pt idx="442">
                  <c:v>38292</c:v>
                </c:pt>
                <c:pt idx="443">
                  <c:v>38322</c:v>
                </c:pt>
                <c:pt idx="444">
                  <c:v>38353</c:v>
                </c:pt>
                <c:pt idx="445">
                  <c:v>38384</c:v>
                </c:pt>
                <c:pt idx="446">
                  <c:v>38412</c:v>
                </c:pt>
                <c:pt idx="447">
                  <c:v>38443</c:v>
                </c:pt>
                <c:pt idx="448">
                  <c:v>38473</c:v>
                </c:pt>
                <c:pt idx="449">
                  <c:v>38504</c:v>
                </c:pt>
                <c:pt idx="450">
                  <c:v>38534</c:v>
                </c:pt>
                <c:pt idx="451">
                  <c:v>38565</c:v>
                </c:pt>
                <c:pt idx="452">
                  <c:v>38596</c:v>
                </c:pt>
                <c:pt idx="453">
                  <c:v>38626</c:v>
                </c:pt>
                <c:pt idx="454">
                  <c:v>38657</c:v>
                </c:pt>
                <c:pt idx="455">
                  <c:v>38687</c:v>
                </c:pt>
                <c:pt idx="456">
                  <c:v>38718</c:v>
                </c:pt>
                <c:pt idx="457">
                  <c:v>38749</c:v>
                </c:pt>
                <c:pt idx="458">
                  <c:v>38777</c:v>
                </c:pt>
                <c:pt idx="459">
                  <c:v>38808</c:v>
                </c:pt>
                <c:pt idx="460">
                  <c:v>38838</c:v>
                </c:pt>
                <c:pt idx="461">
                  <c:v>38869</c:v>
                </c:pt>
                <c:pt idx="462">
                  <c:v>38899</c:v>
                </c:pt>
                <c:pt idx="463">
                  <c:v>38930</c:v>
                </c:pt>
                <c:pt idx="464">
                  <c:v>38961</c:v>
                </c:pt>
                <c:pt idx="465">
                  <c:v>38991</c:v>
                </c:pt>
                <c:pt idx="466">
                  <c:v>39022</c:v>
                </c:pt>
                <c:pt idx="467">
                  <c:v>39052</c:v>
                </c:pt>
                <c:pt idx="468">
                  <c:v>39083</c:v>
                </c:pt>
                <c:pt idx="469">
                  <c:v>39114</c:v>
                </c:pt>
                <c:pt idx="470">
                  <c:v>39142</c:v>
                </c:pt>
                <c:pt idx="471">
                  <c:v>39173</c:v>
                </c:pt>
                <c:pt idx="472">
                  <c:v>39203</c:v>
                </c:pt>
                <c:pt idx="473">
                  <c:v>39234</c:v>
                </c:pt>
                <c:pt idx="474">
                  <c:v>39264</c:v>
                </c:pt>
                <c:pt idx="475">
                  <c:v>39295</c:v>
                </c:pt>
                <c:pt idx="476">
                  <c:v>39326</c:v>
                </c:pt>
                <c:pt idx="477">
                  <c:v>39356</c:v>
                </c:pt>
                <c:pt idx="478">
                  <c:v>39387</c:v>
                </c:pt>
                <c:pt idx="479">
                  <c:v>39417</c:v>
                </c:pt>
                <c:pt idx="480">
                  <c:v>39448</c:v>
                </c:pt>
                <c:pt idx="481">
                  <c:v>39479</c:v>
                </c:pt>
                <c:pt idx="482">
                  <c:v>39508</c:v>
                </c:pt>
                <c:pt idx="483">
                  <c:v>39539</c:v>
                </c:pt>
                <c:pt idx="484">
                  <c:v>39569</c:v>
                </c:pt>
                <c:pt idx="485">
                  <c:v>39600</c:v>
                </c:pt>
                <c:pt idx="486">
                  <c:v>39630</c:v>
                </c:pt>
                <c:pt idx="487">
                  <c:v>39661</c:v>
                </c:pt>
                <c:pt idx="488">
                  <c:v>39692</c:v>
                </c:pt>
                <c:pt idx="489">
                  <c:v>39722</c:v>
                </c:pt>
                <c:pt idx="490">
                  <c:v>39753</c:v>
                </c:pt>
                <c:pt idx="491">
                  <c:v>39783</c:v>
                </c:pt>
                <c:pt idx="492">
                  <c:v>39814</c:v>
                </c:pt>
                <c:pt idx="493">
                  <c:v>39845</c:v>
                </c:pt>
                <c:pt idx="494">
                  <c:v>39873</c:v>
                </c:pt>
                <c:pt idx="495">
                  <c:v>39904</c:v>
                </c:pt>
                <c:pt idx="496">
                  <c:v>39934</c:v>
                </c:pt>
                <c:pt idx="497">
                  <c:v>39965</c:v>
                </c:pt>
                <c:pt idx="498">
                  <c:v>39995</c:v>
                </c:pt>
                <c:pt idx="499">
                  <c:v>40026</c:v>
                </c:pt>
                <c:pt idx="500">
                  <c:v>40057</c:v>
                </c:pt>
                <c:pt idx="501">
                  <c:v>40087</c:v>
                </c:pt>
                <c:pt idx="502">
                  <c:v>40118</c:v>
                </c:pt>
                <c:pt idx="503">
                  <c:v>40148</c:v>
                </c:pt>
                <c:pt idx="504">
                  <c:v>40179</c:v>
                </c:pt>
                <c:pt idx="505">
                  <c:v>40210</c:v>
                </c:pt>
                <c:pt idx="506">
                  <c:v>40238</c:v>
                </c:pt>
                <c:pt idx="507">
                  <c:v>40269</c:v>
                </c:pt>
                <c:pt idx="508">
                  <c:v>40299</c:v>
                </c:pt>
                <c:pt idx="509">
                  <c:v>40330</c:v>
                </c:pt>
                <c:pt idx="510">
                  <c:v>40360</c:v>
                </c:pt>
                <c:pt idx="511">
                  <c:v>40391</c:v>
                </c:pt>
                <c:pt idx="512">
                  <c:v>40422</c:v>
                </c:pt>
                <c:pt idx="513">
                  <c:v>40452</c:v>
                </c:pt>
                <c:pt idx="514">
                  <c:v>40483</c:v>
                </c:pt>
                <c:pt idx="515">
                  <c:v>40513</c:v>
                </c:pt>
                <c:pt idx="516">
                  <c:v>40544</c:v>
                </c:pt>
                <c:pt idx="517">
                  <c:v>40575</c:v>
                </c:pt>
                <c:pt idx="518">
                  <c:v>40603</c:v>
                </c:pt>
                <c:pt idx="519">
                  <c:v>40634</c:v>
                </c:pt>
                <c:pt idx="520">
                  <c:v>40664</c:v>
                </c:pt>
                <c:pt idx="521">
                  <c:v>40695</c:v>
                </c:pt>
                <c:pt idx="522">
                  <c:v>40725</c:v>
                </c:pt>
                <c:pt idx="523">
                  <c:v>40756</c:v>
                </c:pt>
                <c:pt idx="524">
                  <c:v>40787</c:v>
                </c:pt>
                <c:pt idx="525">
                  <c:v>40817</c:v>
                </c:pt>
                <c:pt idx="526">
                  <c:v>40848</c:v>
                </c:pt>
                <c:pt idx="527">
                  <c:v>40878</c:v>
                </c:pt>
                <c:pt idx="528">
                  <c:v>40909</c:v>
                </c:pt>
                <c:pt idx="529">
                  <c:v>40940</c:v>
                </c:pt>
                <c:pt idx="530">
                  <c:v>40969</c:v>
                </c:pt>
                <c:pt idx="531">
                  <c:v>41000</c:v>
                </c:pt>
                <c:pt idx="532">
                  <c:v>41030</c:v>
                </c:pt>
                <c:pt idx="533">
                  <c:v>41061</c:v>
                </c:pt>
                <c:pt idx="534">
                  <c:v>41091</c:v>
                </c:pt>
                <c:pt idx="535">
                  <c:v>41122</c:v>
                </c:pt>
                <c:pt idx="536">
                  <c:v>41153</c:v>
                </c:pt>
                <c:pt idx="537">
                  <c:v>41183</c:v>
                </c:pt>
                <c:pt idx="538">
                  <c:v>41214</c:v>
                </c:pt>
                <c:pt idx="539">
                  <c:v>41244</c:v>
                </c:pt>
                <c:pt idx="540">
                  <c:v>41275</c:v>
                </c:pt>
                <c:pt idx="541">
                  <c:v>41306</c:v>
                </c:pt>
                <c:pt idx="542">
                  <c:v>41334</c:v>
                </c:pt>
                <c:pt idx="543">
                  <c:v>41365</c:v>
                </c:pt>
                <c:pt idx="544">
                  <c:v>41395</c:v>
                </c:pt>
                <c:pt idx="545">
                  <c:v>41426</c:v>
                </c:pt>
                <c:pt idx="546">
                  <c:v>41456</c:v>
                </c:pt>
                <c:pt idx="547">
                  <c:v>41487</c:v>
                </c:pt>
                <c:pt idx="548">
                  <c:v>41518</c:v>
                </c:pt>
                <c:pt idx="549">
                  <c:v>41548</c:v>
                </c:pt>
                <c:pt idx="550">
                  <c:v>41579</c:v>
                </c:pt>
                <c:pt idx="551">
                  <c:v>41609</c:v>
                </c:pt>
                <c:pt idx="552">
                  <c:v>41640</c:v>
                </c:pt>
                <c:pt idx="553">
                  <c:v>41671</c:v>
                </c:pt>
                <c:pt idx="554">
                  <c:v>41699</c:v>
                </c:pt>
                <c:pt idx="555">
                  <c:v>41730</c:v>
                </c:pt>
                <c:pt idx="556">
                  <c:v>41760</c:v>
                </c:pt>
                <c:pt idx="557">
                  <c:v>41791</c:v>
                </c:pt>
                <c:pt idx="558">
                  <c:v>41821</c:v>
                </c:pt>
                <c:pt idx="559">
                  <c:v>41852</c:v>
                </c:pt>
                <c:pt idx="560">
                  <c:v>41883</c:v>
                </c:pt>
                <c:pt idx="561">
                  <c:v>41913</c:v>
                </c:pt>
                <c:pt idx="562">
                  <c:v>41944</c:v>
                </c:pt>
                <c:pt idx="563">
                  <c:v>41974</c:v>
                </c:pt>
                <c:pt idx="564">
                  <c:v>42005</c:v>
                </c:pt>
                <c:pt idx="565">
                  <c:v>42036</c:v>
                </c:pt>
                <c:pt idx="566">
                  <c:v>42064</c:v>
                </c:pt>
                <c:pt idx="567">
                  <c:v>42095</c:v>
                </c:pt>
                <c:pt idx="568">
                  <c:v>42125</c:v>
                </c:pt>
                <c:pt idx="569">
                  <c:v>42156</c:v>
                </c:pt>
                <c:pt idx="570">
                  <c:v>42186</c:v>
                </c:pt>
                <c:pt idx="571">
                  <c:v>42217</c:v>
                </c:pt>
                <c:pt idx="572">
                  <c:v>42248</c:v>
                </c:pt>
                <c:pt idx="573">
                  <c:v>42278</c:v>
                </c:pt>
                <c:pt idx="574">
                  <c:v>42309</c:v>
                </c:pt>
                <c:pt idx="575">
                  <c:v>42339</c:v>
                </c:pt>
                <c:pt idx="576">
                  <c:v>42370</c:v>
                </c:pt>
                <c:pt idx="577">
                  <c:v>42401</c:v>
                </c:pt>
                <c:pt idx="578">
                  <c:v>42430</c:v>
                </c:pt>
                <c:pt idx="579">
                  <c:v>42461</c:v>
                </c:pt>
                <c:pt idx="580">
                  <c:v>42491</c:v>
                </c:pt>
                <c:pt idx="581">
                  <c:v>42522</c:v>
                </c:pt>
                <c:pt idx="582">
                  <c:v>42552</c:v>
                </c:pt>
                <c:pt idx="583">
                  <c:v>42583</c:v>
                </c:pt>
                <c:pt idx="584">
                  <c:v>42614</c:v>
                </c:pt>
                <c:pt idx="585">
                  <c:v>42644</c:v>
                </c:pt>
                <c:pt idx="586">
                  <c:v>42675</c:v>
                </c:pt>
                <c:pt idx="587">
                  <c:v>42705</c:v>
                </c:pt>
                <c:pt idx="588">
                  <c:v>42736</c:v>
                </c:pt>
                <c:pt idx="589">
                  <c:v>42767</c:v>
                </c:pt>
                <c:pt idx="590">
                  <c:v>42795</c:v>
                </c:pt>
                <c:pt idx="591">
                  <c:v>42826</c:v>
                </c:pt>
                <c:pt idx="592">
                  <c:v>42856</c:v>
                </c:pt>
                <c:pt idx="593">
                  <c:v>42887</c:v>
                </c:pt>
                <c:pt idx="594">
                  <c:v>42917</c:v>
                </c:pt>
                <c:pt idx="595">
                  <c:v>42948</c:v>
                </c:pt>
                <c:pt idx="596">
                  <c:v>42979</c:v>
                </c:pt>
                <c:pt idx="597">
                  <c:v>43009</c:v>
                </c:pt>
                <c:pt idx="598">
                  <c:v>43040</c:v>
                </c:pt>
                <c:pt idx="599">
                  <c:v>43070</c:v>
                </c:pt>
                <c:pt idx="600">
                  <c:v>43101</c:v>
                </c:pt>
                <c:pt idx="601">
                  <c:v>43132</c:v>
                </c:pt>
                <c:pt idx="602">
                  <c:v>43160</c:v>
                </c:pt>
                <c:pt idx="603">
                  <c:v>43191</c:v>
                </c:pt>
                <c:pt idx="604">
                  <c:v>43221</c:v>
                </c:pt>
                <c:pt idx="605">
                  <c:v>43252</c:v>
                </c:pt>
                <c:pt idx="606">
                  <c:v>43282</c:v>
                </c:pt>
                <c:pt idx="607">
                  <c:v>43313</c:v>
                </c:pt>
                <c:pt idx="608">
                  <c:v>43344</c:v>
                </c:pt>
                <c:pt idx="609">
                  <c:v>43374</c:v>
                </c:pt>
                <c:pt idx="610">
                  <c:v>43405</c:v>
                </c:pt>
                <c:pt idx="611">
                  <c:v>43435</c:v>
                </c:pt>
                <c:pt idx="612">
                  <c:v>43466</c:v>
                </c:pt>
                <c:pt idx="613">
                  <c:v>43497</c:v>
                </c:pt>
                <c:pt idx="614">
                  <c:v>43525</c:v>
                </c:pt>
                <c:pt idx="615">
                  <c:v>43556</c:v>
                </c:pt>
                <c:pt idx="616">
                  <c:v>43586</c:v>
                </c:pt>
                <c:pt idx="617">
                  <c:v>43617</c:v>
                </c:pt>
                <c:pt idx="618">
                  <c:v>43647</c:v>
                </c:pt>
                <c:pt idx="619">
                  <c:v>43678</c:v>
                </c:pt>
                <c:pt idx="620">
                  <c:v>43709</c:v>
                </c:pt>
                <c:pt idx="621">
                  <c:v>43739</c:v>
                </c:pt>
                <c:pt idx="622">
                  <c:v>43770</c:v>
                </c:pt>
                <c:pt idx="623">
                  <c:v>43800</c:v>
                </c:pt>
                <c:pt idx="624">
                  <c:v>43831</c:v>
                </c:pt>
                <c:pt idx="625">
                  <c:v>43862</c:v>
                </c:pt>
                <c:pt idx="626">
                  <c:v>43891</c:v>
                </c:pt>
                <c:pt idx="627">
                  <c:v>43922</c:v>
                </c:pt>
                <c:pt idx="628">
                  <c:v>43952</c:v>
                </c:pt>
                <c:pt idx="629">
                  <c:v>43983</c:v>
                </c:pt>
                <c:pt idx="630">
                  <c:v>44013</c:v>
                </c:pt>
                <c:pt idx="631">
                  <c:v>44044</c:v>
                </c:pt>
                <c:pt idx="632">
                  <c:v>44075</c:v>
                </c:pt>
                <c:pt idx="633">
                  <c:v>44105</c:v>
                </c:pt>
                <c:pt idx="634">
                  <c:v>44136</c:v>
                </c:pt>
                <c:pt idx="635">
                  <c:v>44166</c:v>
                </c:pt>
                <c:pt idx="636">
                  <c:v>44197</c:v>
                </c:pt>
                <c:pt idx="637">
                  <c:v>44228</c:v>
                </c:pt>
                <c:pt idx="638">
                  <c:v>44256</c:v>
                </c:pt>
                <c:pt idx="639">
                  <c:v>44287</c:v>
                </c:pt>
                <c:pt idx="640">
                  <c:v>44317</c:v>
                </c:pt>
                <c:pt idx="641">
                  <c:v>44348</c:v>
                </c:pt>
                <c:pt idx="642">
                  <c:v>44378</c:v>
                </c:pt>
                <c:pt idx="643">
                  <c:v>44409</c:v>
                </c:pt>
                <c:pt idx="644">
                  <c:v>44440</c:v>
                </c:pt>
                <c:pt idx="645">
                  <c:v>44470</c:v>
                </c:pt>
                <c:pt idx="646">
                  <c:v>44501</c:v>
                </c:pt>
                <c:pt idx="647">
                  <c:v>44531</c:v>
                </c:pt>
                <c:pt idx="648">
                  <c:v>44562</c:v>
                </c:pt>
                <c:pt idx="649">
                  <c:v>44593</c:v>
                </c:pt>
                <c:pt idx="650">
                  <c:v>44621</c:v>
                </c:pt>
                <c:pt idx="651">
                  <c:v>44652</c:v>
                </c:pt>
                <c:pt idx="652">
                  <c:v>44682</c:v>
                </c:pt>
                <c:pt idx="653">
                  <c:v>44713</c:v>
                </c:pt>
                <c:pt idx="654">
                  <c:v>44743</c:v>
                </c:pt>
                <c:pt idx="655">
                  <c:v>44774</c:v>
                </c:pt>
                <c:pt idx="656">
                  <c:v>44805</c:v>
                </c:pt>
                <c:pt idx="657">
                  <c:v>44835</c:v>
                </c:pt>
                <c:pt idx="658">
                  <c:v>44866</c:v>
                </c:pt>
              </c:numCache>
            </c:numRef>
          </c:cat>
          <c:val>
            <c:numRef>
              <c:f>Sheet1!$B$5:$B$663</c:f>
              <c:numCache>
                <c:formatCode>General</c:formatCode>
                <c:ptCount val="659"/>
                <c:pt idx="4" formatCode="0.0">
                  <c:v>-2.8</c:v>
                </c:pt>
                <c:pt idx="5" formatCode="0.0">
                  <c:v>-5</c:v>
                </c:pt>
                <c:pt idx="6" formatCode="0.0">
                  <c:v>1.6</c:v>
                </c:pt>
                <c:pt idx="7" formatCode="0.0">
                  <c:v>0.2</c:v>
                </c:pt>
                <c:pt idx="8" formatCode="0.0">
                  <c:v>3.7</c:v>
                </c:pt>
                <c:pt idx="9" formatCode="0.0">
                  <c:v>-2</c:v>
                </c:pt>
                <c:pt idx="10" formatCode="0.0">
                  <c:v>-11.8</c:v>
                </c:pt>
                <c:pt idx="11" formatCode="0.0">
                  <c:v>0.3</c:v>
                </c:pt>
                <c:pt idx="12" formatCode="0.0">
                  <c:v>4.0999999999999996</c:v>
                </c:pt>
                <c:pt idx="13" formatCode="0.0">
                  <c:v>12.2</c:v>
                </c:pt>
                <c:pt idx="14" formatCode="0.0">
                  <c:v>5.3</c:v>
                </c:pt>
                <c:pt idx="15" formatCode="0.0">
                  <c:v>1</c:v>
                </c:pt>
                <c:pt idx="16" formatCode="0.0">
                  <c:v>0.4</c:v>
                </c:pt>
                <c:pt idx="17" formatCode="0.0">
                  <c:v>-14</c:v>
                </c:pt>
                <c:pt idx="18" formatCode="0.0">
                  <c:v>-9.6999999999999993</c:v>
                </c:pt>
                <c:pt idx="19" formatCode="0.0">
                  <c:v>-6.9</c:v>
                </c:pt>
                <c:pt idx="20" formatCode="0.0">
                  <c:v>-7.8</c:v>
                </c:pt>
                <c:pt idx="21" formatCode="0.0">
                  <c:v>-4.2</c:v>
                </c:pt>
                <c:pt idx="22" formatCode="0.0">
                  <c:v>-12.2</c:v>
                </c:pt>
                <c:pt idx="23" formatCode="0.0">
                  <c:v>-0.2</c:v>
                </c:pt>
                <c:pt idx="24" formatCode="0.0">
                  <c:v>8.6</c:v>
                </c:pt>
                <c:pt idx="25" formatCode="0.0">
                  <c:v>5.7</c:v>
                </c:pt>
                <c:pt idx="26" formatCode="0.0">
                  <c:v>6.8</c:v>
                </c:pt>
                <c:pt idx="27" formatCode="0.0">
                  <c:v>5.9</c:v>
                </c:pt>
                <c:pt idx="28" formatCode="0.0">
                  <c:v>14.9</c:v>
                </c:pt>
                <c:pt idx="29" formatCode="0.0">
                  <c:v>14.4</c:v>
                </c:pt>
                <c:pt idx="30" formatCode="0.0">
                  <c:v>10.4</c:v>
                </c:pt>
                <c:pt idx="31" formatCode="0.0">
                  <c:v>13.5</c:v>
                </c:pt>
                <c:pt idx="32" formatCode="0.0">
                  <c:v>8.6999999999999993</c:v>
                </c:pt>
                <c:pt idx="33" formatCode="0.0">
                  <c:v>11.5</c:v>
                </c:pt>
                <c:pt idx="34" formatCode="0.0">
                  <c:v>22.5</c:v>
                </c:pt>
                <c:pt idx="35" formatCode="0.0">
                  <c:v>7.6</c:v>
                </c:pt>
                <c:pt idx="36" formatCode="0.0">
                  <c:v>4.2</c:v>
                </c:pt>
                <c:pt idx="37" formatCode="0.0">
                  <c:v>8.5</c:v>
                </c:pt>
                <c:pt idx="38" formatCode="0.0">
                  <c:v>6.8</c:v>
                </c:pt>
                <c:pt idx="39" formatCode="0.0">
                  <c:v>18.3</c:v>
                </c:pt>
                <c:pt idx="40" formatCode="0.0">
                  <c:v>18.3</c:v>
                </c:pt>
                <c:pt idx="41" formatCode="0.0">
                  <c:v>13.7</c:v>
                </c:pt>
                <c:pt idx="42" formatCode="0.0">
                  <c:v>14.1</c:v>
                </c:pt>
                <c:pt idx="43" formatCode="0.0">
                  <c:v>8.6999999999999993</c:v>
                </c:pt>
                <c:pt idx="44" formatCode="0.0">
                  <c:v>14.8</c:v>
                </c:pt>
                <c:pt idx="45" formatCode="0.0">
                  <c:v>19.600000000000001</c:v>
                </c:pt>
                <c:pt idx="46" formatCode="0.0">
                  <c:v>19.8</c:v>
                </c:pt>
                <c:pt idx="47" formatCode="0.0">
                  <c:v>18.399999999999999</c:v>
                </c:pt>
                <c:pt idx="48" formatCode="0.0">
                  <c:v>20.6</c:v>
                </c:pt>
                <c:pt idx="49" formatCode="0.0">
                  <c:v>13.6</c:v>
                </c:pt>
                <c:pt idx="50" formatCode="0.0">
                  <c:v>16.899999999999999</c:v>
                </c:pt>
                <c:pt idx="51" formatCode="0.0">
                  <c:v>15</c:v>
                </c:pt>
                <c:pt idx="52" formatCode="0.0">
                  <c:v>18.7</c:v>
                </c:pt>
                <c:pt idx="53" formatCode="0.0">
                  <c:v>12.9</c:v>
                </c:pt>
                <c:pt idx="54" formatCode="0.0">
                  <c:v>15.6</c:v>
                </c:pt>
                <c:pt idx="55" formatCode="0.0">
                  <c:v>12.9</c:v>
                </c:pt>
                <c:pt idx="56" formatCode="0.0">
                  <c:v>17.600000000000001</c:v>
                </c:pt>
                <c:pt idx="57" formatCode="0.0">
                  <c:v>9.9</c:v>
                </c:pt>
                <c:pt idx="58" formatCode="0.0">
                  <c:v>5.3</c:v>
                </c:pt>
                <c:pt idx="59" formatCode="0.0">
                  <c:v>11.8</c:v>
                </c:pt>
                <c:pt idx="60" formatCode="0.0">
                  <c:v>-8.6</c:v>
                </c:pt>
                <c:pt idx="61" formatCode="0.0">
                  <c:v>0.6</c:v>
                </c:pt>
                <c:pt idx="62" formatCode="0.0">
                  <c:v>13</c:v>
                </c:pt>
                <c:pt idx="63" formatCode="0.0">
                  <c:v>-6.9</c:v>
                </c:pt>
                <c:pt idx="64" formatCode="0.0">
                  <c:v>-7.2</c:v>
                </c:pt>
                <c:pt idx="65" formatCode="0.0">
                  <c:v>-2.1</c:v>
                </c:pt>
                <c:pt idx="66" formatCode="0.0">
                  <c:v>-4.4000000000000004</c:v>
                </c:pt>
                <c:pt idx="67" formatCode="0.0">
                  <c:v>-5.9</c:v>
                </c:pt>
                <c:pt idx="68" formatCode="0.0">
                  <c:v>-16.399999999999999</c:v>
                </c:pt>
                <c:pt idx="69" formatCode="0.0">
                  <c:v>-10.199999999999999</c:v>
                </c:pt>
                <c:pt idx="70" formatCode="0.0">
                  <c:v>-20.7</c:v>
                </c:pt>
                <c:pt idx="71" formatCode="0.0">
                  <c:v>-24.8</c:v>
                </c:pt>
                <c:pt idx="72" formatCode="0.0">
                  <c:v>-3.5</c:v>
                </c:pt>
                <c:pt idx="73" formatCode="0.0">
                  <c:v>-14.2</c:v>
                </c:pt>
                <c:pt idx="74" formatCode="0.0">
                  <c:v>-3.3</c:v>
                </c:pt>
                <c:pt idx="75" formatCode="0.0">
                  <c:v>-1.2</c:v>
                </c:pt>
                <c:pt idx="76" formatCode="0.0">
                  <c:v>-0.1</c:v>
                </c:pt>
                <c:pt idx="77" formatCode="0.0">
                  <c:v>-6.2</c:v>
                </c:pt>
                <c:pt idx="78" formatCode="0.0">
                  <c:v>-8.6999999999999993</c:v>
                </c:pt>
                <c:pt idx="79" formatCode="0.0">
                  <c:v>-2.4</c:v>
                </c:pt>
                <c:pt idx="80" formatCode="0.0">
                  <c:v>-3.5</c:v>
                </c:pt>
                <c:pt idx="81" formatCode="0.0">
                  <c:v>-9.8000000000000007</c:v>
                </c:pt>
                <c:pt idx="82" formatCode="0.0">
                  <c:v>-10.3</c:v>
                </c:pt>
                <c:pt idx="83" formatCode="0.0">
                  <c:v>-3.8</c:v>
                </c:pt>
                <c:pt idx="84" formatCode="0.0">
                  <c:v>-9.1999999999999993</c:v>
                </c:pt>
                <c:pt idx="85" formatCode="0.0">
                  <c:v>1.3</c:v>
                </c:pt>
                <c:pt idx="86" formatCode="0.0">
                  <c:v>-6.9</c:v>
                </c:pt>
                <c:pt idx="87" formatCode="0.0">
                  <c:v>-7.8</c:v>
                </c:pt>
                <c:pt idx="88" formatCode="0.0">
                  <c:v>3.8</c:v>
                </c:pt>
                <c:pt idx="89" formatCode="0.0">
                  <c:v>3.1</c:v>
                </c:pt>
                <c:pt idx="90" formatCode="0.0">
                  <c:v>5.0999999999999996</c:v>
                </c:pt>
                <c:pt idx="91" formatCode="0.0">
                  <c:v>17.600000000000001</c:v>
                </c:pt>
                <c:pt idx="92" formatCode="0.0">
                  <c:v>16.2</c:v>
                </c:pt>
                <c:pt idx="93" formatCode="0.0">
                  <c:v>0.2</c:v>
                </c:pt>
                <c:pt idx="94" formatCode="0.0">
                  <c:v>3.6</c:v>
                </c:pt>
                <c:pt idx="95" formatCode="0.0">
                  <c:v>5.8</c:v>
                </c:pt>
                <c:pt idx="96" formatCode="0.0">
                  <c:v>8.6999999999999993</c:v>
                </c:pt>
                <c:pt idx="97" formatCode="0.0">
                  <c:v>6.2</c:v>
                </c:pt>
                <c:pt idx="98" formatCode="0.0">
                  <c:v>10</c:v>
                </c:pt>
                <c:pt idx="99" formatCode="0.0">
                  <c:v>7.8</c:v>
                </c:pt>
                <c:pt idx="100" formatCode="0.0">
                  <c:v>19.8</c:v>
                </c:pt>
                <c:pt idx="101" formatCode="0.0">
                  <c:v>10.4</c:v>
                </c:pt>
                <c:pt idx="102" formatCode="0.0">
                  <c:v>20.9</c:v>
                </c:pt>
                <c:pt idx="103" formatCode="0.0">
                  <c:v>11.3</c:v>
                </c:pt>
                <c:pt idx="104" formatCode="0.0">
                  <c:v>17.2</c:v>
                </c:pt>
                <c:pt idx="105" formatCode="0.0">
                  <c:v>12.4</c:v>
                </c:pt>
                <c:pt idx="106" formatCode="0.0">
                  <c:v>15.7</c:v>
                </c:pt>
                <c:pt idx="107" formatCode="0.0">
                  <c:v>16.399999999999999</c:v>
                </c:pt>
                <c:pt idx="108" formatCode="0.0">
                  <c:v>15.7</c:v>
                </c:pt>
                <c:pt idx="109" formatCode="0.0">
                  <c:v>14.7</c:v>
                </c:pt>
                <c:pt idx="110" formatCode="0.0">
                  <c:v>24.2</c:v>
                </c:pt>
                <c:pt idx="111" formatCode="0.0">
                  <c:v>12</c:v>
                </c:pt>
                <c:pt idx="112" formatCode="0.0">
                  <c:v>11.5</c:v>
                </c:pt>
                <c:pt idx="113" formatCode="0.0">
                  <c:v>12.3</c:v>
                </c:pt>
                <c:pt idx="114" formatCode="0.0">
                  <c:v>5.8</c:v>
                </c:pt>
                <c:pt idx="115" formatCode="0.0">
                  <c:v>6.1</c:v>
                </c:pt>
                <c:pt idx="116" formatCode="0.0">
                  <c:v>1</c:v>
                </c:pt>
                <c:pt idx="117" formatCode="0.0">
                  <c:v>4.9000000000000004</c:v>
                </c:pt>
                <c:pt idx="118" formatCode="0.0">
                  <c:v>7.7</c:v>
                </c:pt>
                <c:pt idx="119" formatCode="0.0">
                  <c:v>4</c:v>
                </c:pt>
                <c:pt idx="120" formatCode="0.0">
                  <c:v>4.4000000000000004</c:v>
                </c:pt>
                <c:pt idx="121" formatCode="0.0">
                  <c:v>0</c:v>
                </c:pt>
                <c:pt idx="122" formatCode="0.0">
                  <c:v>3.2</c:v>
                </c:pt>
                <c:pt idx="123" formatCode="0.0">
                  <c:v>9.6999999999999993</c:v>
                </c:pt>
                <c:pt idx="124" formatCode="0.0">
                  <c:v>1</c:v>
                </c:pt>
                <c:pt idx="125" formatCode="0.0">
                  <c:v>-7.9</c:v>
                </c:pt>
                <c:pt idx="126" formatCode="0.0">
                  <c:v>-0.9</c:v>
                </c:pt>
                <c:pt idx="127" formatCode="0.0">
                  <c:v>-8.6999999999999993</c:v>
                </c:pt>
                <c:pt idx="128" formatCode="0.0">
                  <c:v>-4.4000000000000004</c:v>
                </c:pt>
                <c:pt idx="129" formatCode="0.0">
                  <c:v>-5.2</c:v>
                </c:pt>
                <c:pt idx="130" formatCode="0.0">
                  <c:v>-13.8</c:v>
                </c:pt>
                <c:pt idx="131" formatCode="0.0">
                  <c:v>-13.5</c:v>
                </c:pt>
                <c:pt idx="132" formatCode="0.0">
                  <c:v>-17.899999999999999</c:v>
                </c:pt>
                <c:pt idx="133" formatCode="0.0">
                  <c:v>-6.5</c:v>
                </c:pt>
                <c:pt idx="134" formatCode="0.0">
                  <c:v>-23.5</c:v>
                </c:pt>
                <c:pt idx="135" formatCode="0.0">
                  <c:v>-16.100000000000001</c:v>
                </c:pt>
                <c:pt idx="136" formatCode="0.0">
                  <c:v>-16.100000000000001</c:v>
                </c:pt>
                <c:pt idx="137" formatCode="0.0">
                  <c:v>-18.7</c:v>
                </c:pt>
                <c:pt idx="138" formatCode="0.0">
                  <c:v>-13.8</c:v>
                </c:pt>
                <c:pt idx="139" formatCode="0.0">
                  <c:v>-15</c:v>
                </c:pt>
                <c:pt idx="140" formatCode="0.0">
                  <c:v>-10.1</c:v>
                </c:pt>
                <c:pt idx="141" formatCode="0.0">
                  <c:v>-3.3</c:v>
                </c:pt>
                <c:pt idx="142" formatCode="0.0">
                  <c:v>-3.7</c:v>
                </c:pt>
                <c:pt idx="143" formatCode="0.0">
                  <c:v>-20.7</c:v>
                </c:pt>
                <c:pt idx="144" formatCode="0.0">
                  <c:v>2.5</c:v>
                </c:pt>
                <c:pt idx="145" formatCode="0.0">
                  <c:v>-6.1</c:v>
                </c:pt>
                <c:pt idx="146" formatCode="0.0">
                  <c:v>-0.8</c:v>
                </c:pt>
                <c:pt idx="147" formatCode="0.0">
                  <c:v>-10.6</c:v>
                </c:pt>
                <c:pt idx="148" formatCode="0.0">
                  <c:v>-20.399999999999999</c:v>
                </c:pt>
                <c:pt idx="149" formatCode="0.0">
                  <c:v>5.4</c:v>
                </c:pt>
                <c:pt idx="150" formatCode="0.0">
                  <c:v>-5.6</c:v>
                </c:pt>
                <c:pt idx="151" formatCode="0.0">
                  <c:v>-7.9</c:v>
                </c:pt>
                <c:pt idx="152" formatCode="0.0">
                  <c:v>11.1</c:v>
                </c:pt>
                <c:pt idx="153" formatCode="0.0">
                  <c:v>12.5</c:v>
                </c:pt>
                <c:pt idx="154" formatCode="0.0">
                  <c:v>9.1</c:v>
                </c:pt>
                <c:pt idx="155" formatCode="0.0">
                  <c:v>9.3000000000000007</c:v>
                </c:pt>
                <c:pt idx="156" formatCode="0.0">
                  <c:v>2.2000000000000002</c:v>
                </c:pt>
                <c:pt idx="157" formatCode="0.0">
                  <c:v>7.5</c:v>
                </c:pt>
                <c:pt idx="158" formatCode="0.0">
                  <c:v>8.3000000000000007</c:v>
                </c:pt>
                <c:pt idx="159" formatCode="0.0">
                  <c:v>4.0999999999999996</c:v>
                </c:pt>
                <c:pt idx="160" formatCode="0.0">
                  <c:v>12.3</c:v>
                </c:pt>
                <c:pt idx="161" formatCode="0.0">
                  <c:v>13.5</c:v>
                </c:pt>
                <c:pt idx="162" formatCode="0.0">
                  <c:v>27.7</c:v>
                </c:pt>
                <c:pt idx="163" formatCode="0.0">
                  <c:v>12.8</c:v>
                </c:pt>
                <c:pt idx="164" formatCode="0.0">
                  <c:v>-3.8</c:v>
                </c:pt>
                <c:pt idx="165" formatCode="0.0">
                  <c:v>5.2</c:v>
                </c:pt>
                <c:pt idx="166" formatCode="0.0">
                  <c:v>5.2</c:v>
                </c:pt>
                <c:pt idx="167" formatCode="0.0">
                  <c:v>16.899999999999999</c:v>
                </c:pt>
                <c:pt idx="168" formatCode="0.0">
                  <c:v>18.3</c:v>
                </c:pt>
                <c:pt idx="169" formatCode="0.0">
                  <c:v>15.2</c:v>
                </c:pt>
                <c:pt idx="170" formatCode="0.0">
                  <c:v>5</c:v>
                </c:pt>
                <c:pt idx="171" formatCode="0.0">
                  <c:v>17.899999999999999</c:v>
                </c:pt>
                <c:pt idx="172" formatCode="0.0">
                  <c:v>10.4</c:v>
                </c:pt>
                <c:pt idx="173" formatCode="0.0">
                  <c:v>9.4</c:v>
                </c:pt>
                <c:pt idx="174" formatCode="0.0">
                  <c:v>3.4</c:v>
                </c:pt>
                <c:pt idx="175" formatCode="0.0">
                  <c:v>12.5</c:v>
                </c:pt>
                <c:pt idx="176" formatCode="0.0">
                  <c:v>13.1</c:v>
                </c:pt>
                <c:pt idx="177" formatCode="0.0">
                  <c:v>12.7</c:v>
                </c:pt>
                <c:pt idx="178" formatCode="0.0">
                  <c:v>11.1</c:v>
                </c:pt>
                <c:pt idx="179" formatCode="0.0">
                  <c:v>14.1</c:v>
                </c:pt>
                <c:pt idx="180" formatCode="0.0">
                  <c:v>9.1999999999999993</c:v>
                </c:pt>
                <c:pt idx="181" formatCode="0.0">
                  <c:v>6.6</c:v>
                </c:pt>
                <c:pt idx="182" formatCode="0.0">
                  <c:v>12.6</c:v>
                </c:pt>
                <c:pt idx="183" formatCode="0.0">
                  <c:v>18.100000000000001</c:v>
                </c:pt>
                <c:pt idx="184" formatCode="0.0">
                  <c:v>18.600000000000001</c:v>
                </c:pt>
                <c:pt idx="185" formatCode="0.0">
                  <c:v>33.299999999999997</c:v>
                </c:pt>
                <c:pt idx="186" formatCode="0.0">
                  <c:v>13.4</c:v>
                </c:pt>
                <c:pt idx="187" formatCode="0.0">
                  <c:v>11.8</c:v>
                </c:pt>
                <c:pt idx="188" formatCode="0.0">
                  <c:v>12.7</c:v>
                </c:pt>
                <c:pt idx="189" formatCode="0.0">
                  <c:v>9</c:v>
                </c:pt>
                <c:pt idx="190" formatCode="0.0">
                  <c:v>8.9</c:v>
                </c:pt>
                <c:pt idx="191" formatCode="0.0">
                  <c:v>6.6</c:v>
                </c:pt>
                <c:pt idx="192" formatCode="0.0">
                  <c:v>5.4</c:v>
                </c:pt>
                <c:pt idx="193" formatCode="0.0">
                  <c:v>8.1999999999999993</c:v>
                </c:pt>
                <c:pt idx="194" formatCode="0.0">
                  <c:v>14.4</c:v>
                </c:pt>
                <c:pt idx="195" formatCode="0.0">
                  <c:v>3.7</c:v>
                </c:pt>
                <c:pt idx="196" formatCode="0.0">
                  <c:v>13.2</c:v>
                </c:pt>
                <c:pt idx="197" formatCode="0.0">
                  <c:v>5.5</c:v>
                </c:pt>
                <c:pt idx="198" formatCode="0.0">
                  <c:v>0</c:v>
                </c:pt>
                <c:pt idx="199" formatCode="0.0">
                  <c:v>10.8</c:v>
                </c:pt>
                <c:pt idx="200" formatCode="0.0">
                  <c:v>4</c:v>
                </c:pt>
                <c:pt idx="201" formatCode="0.0">
                  <c:v>17.899999999999999</c:v>
                </c:pt>
                <c:pt idx="202" formatCode="0.0">
                  <c:v>9.9</c:v>
                </c:pt>
                <c:pt idx="203" formatCode="0.0">
                  <c:v>6.3</c:v>
                </c:pt>
                <c:pt idx="204" formatCode="0.0">
                  <c:v>7.5</c:v>
                </c:pt>
                <c:pt idx="205" formatCode="0.0">
                  <c:v>11.8</c:v>
                </c:pt>
                <c:pt idx="206" formatCode="0.0">
                  <c:v>9.6</c:v>
                </c:pt>
                <c:pt idx="207" formatCode="0.0">
                  <c:v>1.4</c:v>
                </c:pt>
                <c:pt idx="208" formatCode="0.0">
                  <c:v>0.3</c:v>
                </c:pt>
                <c:pt idx="209" formatCode="0.0">
                  <c:v>-3.2</c:v>
                </c:pt>
                <c:pt idx="210" formatCode="0.0">
                  <c:v>-3.1</c:v>
                </c:pt>
                <c:pt idx="211" formatCode="0.0">
                  <c:v>-8.3000000000000007</c:v>
                </c:pt>
                <c:pt idx="212" formatCode="0.0">
                  <c:v>8.6999999999999993</c:v>
                </c:pt>
                <c:pt idx="213" formatCode="0.0">
                  <c:v>-0.2</c:v>
                </c:pt>
                <c:pt idx="214" formatCode="0.0">
                  <c:v>-0.8</c:v>
                </c:pt>
                <c:pt idx="215" formatCode="0.0">
                  <c:v>-6.4</c:v>
                </c:pt>
                <c:pt idx="216" formatCode="0.0">
                  <c:v>7.3</c:v>
                </c:pt>
                <c:pt idx="217" formatCode="0.0">
                  <c:v>8.8000000000000007</c:v>
                </c:pt>
                <c:pt idx="218" formatCode="0.0">
                  <c:v>1.5</c:v>
                </c:pt>
                <c:pt idx="219" formatCode="0.0">
                  <c:v>4.9000000000000004</c:v>
                </c:pt>
                <c:pt idx="220" formatCode="0.0">
                  <c:v>-8.1</c:v>
                </c:pt>
                <c:pt idx="221" formatCode="0.0">
                  <c:v>-4.4000000000000004</c:v>
                </c:pt>
                <c:pt idx="222" formatCode="0.0">
                  <c:v>-1.4</c:v>
                </c:pt>
                <c:pt idx="223" formatCode="0.0">
                  <c:v>-3.8</c:v>
                </c:pt>
                <c:pt idx="224" formatCode="0.0">
                  <c:v>-0.6</c:v>
                </c:pt>
                <c:pt idx="225" formatCode="0.0">
                  <c:v>-5.8</c:v>
                </c:pt>
                <c:pt idx="226" formatCode="0.0">
                  <c:v>-6.4</c:v>
                </c:pt>
                <c:pt idx="227" formatCode="0.0">
                  <c:v>2</c:v>
                </c:pt>
                <c:pt idx="228" formatCode="0.0">
                  <c:v>-7.2</c:v>
                </c:pt>
                <c:pt idx="229" formatCode="0.0">
                  <c:v>-5.9</c:v>
                </c:pt>
                <c:pt idx="230" formatCode="0.0">
                  <c:v>-4.4000000000000004</c:v>
                </c:pt>
                <c:pt idx="231" formatCode="0.0">
                  <c:v>-7.5</c:v>
                </c:pt>
                <c:pt idx="232" formatCode="0.0">
                  <c:v>-14.6</c:v>
                </c:pt>
                <c:pt idx="233" formatCode="0.0">
                  <c:v>7.4</c:v>
                </c:pt>
                <c:pt idx="234" formatCode="0.0">
                  <c:v>-8.9</c:v>
                </c:pt>
                <c:pt idx="235" formatCode="0.0">
                  <c:v>-13.9</c:v>
                </c:pt>
                <c:pt idx="236" formatCode="0.0">
                  <c:v>-18.2</c:v>
                </c:pt>
                <c:pt idx="237" formatCode="0.0">
                  <c:v>-21.5</c:v>
                </c:pt>
                <c:pt idx="238" formatCode="0.0">
                  <c:v>-10.5</c:v>
                </c:pt>
                <c:pt idx="239" formatCode="0.0">
                  <c:v>-22.6</c:v>
                </c:pt>
                <c:pt idx="240" formatCode="0.0">
                  <c:v>-21.7</c:v>
                </c:pt>
                <c:pt idx="241" formatCode="0.0">
                  <c:v>-20.9</c:v>
                </c:pt>
                <c:pt idx="242" formatCode="0.0">
                  <c:v>-23.3</c:v>
                </c:pt>
                <c:pt idx="243" formatCode="0.0">
                  <c:v>-18</c:v>
                </c:pt>
                <c:pt idx="244" formatCode="0.0">
                  <c:v>0.9</c:v>
                </c:pt>
                <c:pt idx="245" formatCode="0.0">
                  <c:v>-7.1</c:v>
                </c:pt>
                <c:pt idx="246" formatCode="0.0">
                  <c:v>-5.4</c:v>
                </c:pt>
                <c:pt idx="247" formatCode="0.0">
                  <c:v>-0.8</c:v>
                </c:pt>
                <c:pt idx="248" formatCode="0.0">
                  <c:v>-10.9</c:v>
                </c:pt>
                <c:pt idx="249" formatCode="0.0">
                  <c:v>-11.4</c:v>
                </c:pt>
                <c:pt idx="250" formatCode="0.0">
                  <c:v>-0.8</c:v>
                </c:pt>
                <c:pt idx="251" formatCode="0.0">
                  <c:v>-10.7</c:v>
                </c:pt>
                <c:pt idx="252" formatCode="0.0">
                  <c:v>-18.600000000000001</c:v>
                </c:pt>
                <c:pt idx="253" formatCode="0.0">
                  <c:v>-21.7</c:v>
                </c:pt>
                <c:pt idx="254" formatCode="0.0">
                  <c:v>-19</c:v>
                </c:pt>
                <c:pt idx="255" formatCode="0.0">
                  <c:v>-24.7</c:v>
                </c:pt>
                <c:pt idx="256" formatCode="0.0">
                  <c:v>-22.1</c:v>
                </c:pt>
                <c:pt idx="257" formatCode="0.0">
                  <c:v>-23.2</c:v>
                </c:pt>
                <c:pt idx="258" formatCode="0.0">
                  <c:v>-22.9</c:v>
                </c:pt>
                <c:pt idx="259" formatCode="0.0">
                  <c:v>-24</c:v>
                </c:pt>
                <c:pt idx="260" formatCode="0.0">
                  <c:v>-20.100000000000001</c:v>
                </c:pt>
                <c:pt idx="261" formatCode="0.0">
                  <c:v>-13.5</c:v>
                </c:pt>
                <c:pt idx="262" formatCode="0.0">
                  <c:v>-15.9</c:v>
                </c:pt>
                <c:pt idx="263" formatCode="0.0">
                  <c:v>-12.4</c:v>
                </c:pt>
                <c:pt idx="264" formatCode="0.0">
                  <c:v>-18.100000000000001</c:v>
                </c:pt>
                <c:pt idx="265" formatCode="0.0">
                  <c:v>-23.6</c:v>
                </c:pt>
                <c:pt idx="266" formatCode="0.0">
                  <c:v>-17</c:v>
                </c:pt>
                <c:pt idx="267" formatCode="0.0">
                  <c:v>-16.899999999999999</c:v>
                </c:pt>
                <c:pt idx="268" formatCode="0.0">
                  <c:v>-19.600000000000001</c:v>
                </c:pt>
                <c:pt idx="269" formatCode="0.0">
                  <c:v>-23.9</c:v>
                </c:pt>
                <c:pt idx="270" formatCode="0.0">
                  <c:v>-22.5</c:v>
                </c:pt>
                <c:pt idx="271" formatCode="0.0">
                  <c:v>-17</c:v>
                </c:pt>
                <c:pt idx="272" formatCode="0.0">
                  <c:v>-31.5</c:v>
                </c:pt>
                <c:pt idx="273" formatCode="0.0">
                  <c:v>-21.6</c:v>
                </c:pt>
                <c:pt idx="274" formatCode="0.0">
                  <c:v>-17.7</c:v>
                </c:pt>
                <c:pt idx="275" formatCode="0.0">
                  <c:v>-17.399999999999999</c:v>
                </c:pt>
                <c:pt idx="276" formatCode="0.0">
                  <c:v>-15.3</c:v>
                </c:pt>
                <c:pt idx="277" formatCode="0.0">
                  <c:v>-11.3</c:v>
                </c:pt>
                <c:pt idx="278" formatCode="0.0">
                  <c:v>-6.3</c:v>
                </c:pt>
                <c:pt idx="279" formatCode="0.0">
                  <c:v>-0.1</c:v>
                </c:pt>
                <c:pt idx="280" formatCode="0.0">
                  <c:v>1.3</c:v>
                </c:pt>
                <c:pt idx="281" formatCode="0.0">
                  <c:v>10.4</c:v>
                </c:pt>
                <c:pt idx="282" formatCode="0.0">
                  <c:v>9.6999999999999993</c:v>
                </c:pt>
                <c:pt idx="283" formatCode="0.0">
                  <c:v>9.5</c:v>
                </c:pt>
                <c:pt idx="284" formatCode="0.0">
                  <c:v>6.2</c:v>
                </c:pt>
                <c:pt idx="285" formatCode="0.0">
                  <c:v>4.0999999999999996</c:v>
                </c:pt>
                <c:pt idx="286" formatCode="0.0">
                  <c:v>-4.2</c:v>
                </c:pt>
                <c:pt idx="287" formatCode="0.0">
                  <c:v>-5.2</c:v>
                </c:pt>
                <c:pt idx="288" formatCode="0.0">
                  <c:v>0</c:v>
                </c:pt>
                <c:pt idx="289" formatCode="0.0">
                  <c:v>0</c:v>
                </c:pt>
                <c:pt idx="290" formatCode="0.0">
                  <c:v>4.4000000000000004</c:v>
                </c:pt>
                <c:pt idx="291" formatCode="0.0">
                  <c:v>2.4</c:v>
                </c:pt>
                <c:pt idx="292" formatCode="0.0">
                  <c:v>3.4</c:v>
                </c:pt>
                <c:pt idx="293" formatCode="0.0">
                  <c:v>1.9</c:v>
                </c:pt>
                <c:pt idx="294" formatCode="0.0">
                  <c:v>-8.4</c:v>
                </c:pt>
                <c:pt idx="295" formatCode="0.0">
                  <c:v>-1.6</c:v>
                </c:pt>
                <c:pt idx="296" formatCode="0.0">
                  <c:v>11.2</c:v>
                </c:pt>
                <c:pt idx="297" formatCode="0.0">
                  <c:v>1</c:v>
                </c:pt>
                <c:pt idx="298" formatCode="0.0">
                  <c:v>9.8000000000000007</c:v>
                </c:pt>
                <c:pt idx="299" formatCode="0.0">
                  <c:v>6.1</c:v>
                </c:pt>
                <c:pt idx="300" formatCode="0.0">
                  <c:v>10.8</c:v>
                </c:pt>
                <c:pt idx="301" formatCode="0.0">
                  <c:v>10.4</c:v>
                </c:pt>
                <c:pt idx="302" formatCode="0.0">
                  <c:v>-1.3</c:v>
                </c:pt>
                <c:pt idx="303" formatCode="0.0">
                  <c:v>-7.8</c:v>
                </c:pt>
                <c:pt idx="304" formatCode="0.0">
                  <c:v>-2.2999999999999998</c:v>
                </c:pt>
                <c:pt idx="305" formatCode="0.0">
                  <c:v>-8.6</c:v>
                </c:pt>
                <c:pt idx="306" formatCode="0.0">
                  <c:v>-5.2</c:v>
                </c:pt>
                <c:pt idx="307" formatCode="0.0">
                  <c:v>-4</c:v>
                </c:pt>
                <c:pt idx="308" formatCode="0.0">
                  <c:v>1.9</c:v>
                </c:pt>
                <c:pt idx="309" formatCode="0.0">
                  <c:v>-3.4</c:v>
                </c:pt>
                <c:pt idx="310" formatCode="0.0">
                  <c:v>-11.6</c:v>
                </c:pt>
                <c:pt idx="311" formatCode="0.0">
                  <c:v>-1.5</c:v>
                </c:pt>
                <c:pt idx="312" formatCode="0.0">
                  <c:v>-5.2</c:v>
                </c:pt>
                <c:pt idx="313" formatCode="0.0">
                  <c:v>-5.9</c:v>
                </c:pt>
                <c:pt idx="314" formatCode="0.0">
                  <c:v>-5.4</c:v>
                </c:pt>
                <c:pt idx="315" formatCode="0.0">
                  <c:v>-2.8</c:v>
                </c:pt>
                <c:pt idx="316" formatCode="0.0">
                  <c:v>-17.3</c:v>
                </c:pt>
                <c:pt idx="317" formatCode="0.0">
                  <c:v>-10.3</c:v>
                </c:pt>
                <c:pt idx="318" formatCode="0.0">
                  <c:v>-8.5</c:v>
                </c:pt>
                <c:pt idx="319" formatCode="0.0">
                  <c:v>-10.4</c:v>
                </c:pt>
                <c:pt idx="320" formatCode="0.0">
                  <c:v>-8.5</c:v>
                </c:pt>
                <c:pt idx="321" formatCode="0.0">
                  <c:v>-11.3</c:v>
                </c:pt>
                <c:pt idx="322" formatCode="0.0">
                  <c:v>-12.6</c:v>
                </c:pt>
                <c:pt idx="323" formatCode="0.0">
                  <c:v>-12.7</c:v>
                </c:pt>
                <c:pt idx="324" formatCode="0.0">
                  <c:v>-21.4</c:v>
                </c:pt>
                <c:pt idx="325" formatCode="0.0">
                  <c:v>-16.2</c:v>
                </c:pt>
                <c:pt idx="326" formatCode="0.0">
                  <c:v>-29.4</c:v>
                </c:pt>
                <c:pt idx="327" formatCode="0.0">
                  <c:v>-13.4</c:v>
                </c:pt>
                <c:pt idx="328" formatCode="0.0">
                  <c:v>-22.6</c:v>
                </c:pt>
                <c:pt idx="329" formatCode="0.0">
                  <c:v>-4.7</c:v>
                </c:pt>
                <c:pt idx="330" formatCode="0.0">
                  <c:v>-4.7</c:v>
                </c:pt>
                <c:pt idx="331" formatCode="0.0">
                  <c:v>-0.8</c:v>
                </c:pt>
                <c:pt idx="332" formatCode="0.0">
                  <c:v>-3</c:v>
                </c:pt>
                <c:pt idx="333" formatCode="0.0">
                  <c:v>0</c:v>
                </c:pt>
                <c:pt idx="334" formatCode="0.0">
                  <c:v>-5.2</c:v>
                </c:pt>
                <c:pt idx="335" formatCode="0.0">
                  <c:v>-14.6</c:v>
                </c:pt>
                <c:pt idx="336" formatCode="0.0">
                  <c:v>-12.6</c:v>
                </c:pt>
                <c:pt idx="337" formatCode="0.0">
                  <c:v>-14.9</c:v>
                </c:pt>
                <c:pt idx="338" formatCode="0.0">
                  <c:v>0.7</c:v>
                </c:pt>
                <c:pt idx="339" formatCode="0.0">
                  <c:v>-12</c:v>
                </c:pt>
                <c:pt idx="340" formatCode="0.0">
                  <c:v>-6.1</c:v>
                </c:pt>
                <c:pt idx="341" formatCode="0.0">
                  <c:v>-7.3</c:v>
                </c:pt>
                <c:pt idx="342" formatCode="0.0">
                  <c:v>-4.3</c:v>
                </c:pt>
                <c:pt idx="343" formatCode="0.0">
                  <c:v>-8</c:v>
                </c:pt>
                <c:pt idx="344" formatCode="0.0">
                  <c:v>-14.3</c:v>
                </c:pt>
                <c:pt idx="345" formatCode="0.0">
                  <c:v>-5.4</c:v>
                </c:pt>
                <c:pt idx="346" formatCode="0.0">
                  <c:v>-6.8</c:v>
                </c:pt>
                <c:pt idx="347" formatCode="0.0">
                  <c:v>-2.2000000000000002</c:v>
                </c:pt>
                <c:pt idx="348" formatCode="0.0">
                  <c:v>-3.3</c:v>
                </c:pt>
                <c:pt idx="349" formatCode="0.0">
                  <c:v>9</c:v>
                </c:pt>
                <c:pt idx="350" formatCode="0.0">
                  <c:v>-7.7</c:v>
                </c:pt>
                <c:pt idx="351" formatCode="0.0">
                  <c:v>-2.9</c:v>
                </c:pt>
                <c:pt idx="352" formatCode="0.0">
                  <c:v>-7.5</c:v>
                </c:pt>
                <c:pt idx="353" formatCode="0.0">
                  <c:v>-9</c:v>
                </c:pt>
                <c:pt idx="354" formatCode="0.0">
                  <c:v>-11.4</c:v>
                </c:pt>
                <c:pt idx="355" formatCode="0.0">
                  <c:v>-14.6</c:v>
                </c:pt>
                <c:pt idx="356" formatCode="0.0">
                  <c:v>-9.6999999999999993</c:v>
                </c:pt>
                <c:pt idx="357" formatCode="0.0">
                  <c:v>-14.2</c:v>
                </c:pt>
                <c:pt idx="358" formatCode="0.0">
                  <c:v>-8</c:v>
                </c:pt>
                <c:pt idx="359" formatCode="0.0">
                  <c:v>-5.4</c:v>
                </c:pt>
                <c:pt idx="360" formatCode="0.0">
                  <c:v>3.7</c:v>
                </c:pt>
                <c:pt idx="361" formatCode="0.0">
                  <c:v>-3.5</c:v>
                </c:pt>
                <c:pt idx="362" formatCode="0.0">
                  <c:v>-1.8</c:v>
                </c:pt>
                <c:pt idx="363" formatCode="0.0">
                  <c:v>-4.8</c:v>
                </c:pt>
                <c:pt idx="364" formatCode="0.0">
                  <c:v>-4.7</c:v>
                </c:pt>
                <c:pt idx="365" formatCode="0.0">
                  <c:v>-7.3</c:v>
                </c:pt>
                <c:pt idx="366" formatCode="0.0">
                  <c:v>-18.100000000000001</c:v>
                </c:pt>
                <c:pt idx="367" formatCode="0.0">
                  <c:v>-9.1</c:v>
                </c:pt>
                <c:pt idx="368" formatCode="0.0">
                  <c:v>-5.8</c:v>
                </c:pt>
                <c:pt idx="369" formatCode="0.0">
                  <c:v>-10.5</c:v>
                </c:pt>
                <c:pt idx="370" formatCode="0.0">
                  <c:v>-15.1</c:v>
                </c:pt>
                <c:pt idx="371" formatCode="0.0">
                  <c:v>-12.7</c:v>
                </c:pt>
                <c:pt idx="372" formatCode="0.0">
                  <c:v>-1.8</c:v>
                </c:pt>
                <c:pt idx="373" formatCode="0.0">
                  <c:v>-7.4</c:v>
                </c:pt>
                <c:pt idx="374" formatCode="0.0">
                  <c:v>-13.4</c:v>
                </c:pt>
                <c:pt idx="375" formatCode="0.0">
                  <c:v>-8.3000000000000007</c:v>
                </c:pt>
                <c:pt idx="376" formatCode="0.0">
                  <c:v>-6.1</c:v>
                </c:pt>
                <c:pt idx="377" formatCode="0.0">
                  <c:v>-11.5</c:v>
                </c:pt>
                <c:pt idx="378" formatCode="0.0">
                  <c:v>-2.4</c:v>
                </c:pt>
                <c:pt idx="379" formatCode="0.0">
                  <c:v>-3</c:v>
                </c:pt>
                <c:pt idx="380" formatCode="0.0">
                  <c:v>-9.1999999999999993</c:v>
                </c:pt>
                <c:pt idx="381" formatCode="0.0">
                  <c:v>-5.6</c:v>
                </c:pt>
                <c:pt idx="382" formatCode="0.0">
                  <c:v>-6.3</c:v>
                </c:pt>
                <c:pt idx="383" formatCode="0.0">
                  <c:v>-2.5</c:v>
                </c:pt>
                <c:pt idx="384" formatCode="0.0">
                  <c:v>-9.3000000000000007</c:v>
                </c:pt>
                <c:pt idx="385" formatCode="0.0">
                  <c:v>-10.6</c:v>
                </c:pt>
                <c:pt idx="386" formatCode="0.0">
                  <c:v>2</c:v>
                </c:pt>
                <c:pt idx="387" formatCode="0.0">
                  <c:v>-6.9</c:v>
                </c:pt>
                <c:pt idx="388" formatCode="0.0">
                  <c:v>-17.899999999999999</c:v>
                </c:pt>
                <c:pt idx="389" formatCode="0.0">
                  <c:v>-5.3</c:v>
                </c:pt>
                <c:pt idx="390" formatCode="0.0">
                  <c:v>-8.5</c:v>
                </c:pt>
                <c:pt idx="391" formatCode="0.0">
                  <c:v>-2.2999999999999998</c:v>
                </c:pt>
                <c:pt idx="392" formatCode="0.0">
                  <c:v>4.8</c:v>
                </c:pt>
                <c:pt idx="393" formatCode="0.0">
                  <c:v>-2.5</c:v>
                </c:pt>
                <c:pt idx="394" formatCode="0.0">
                  <c:v>-7.7</c:v>
                </c:pt>
                <c:pt idx="395" formatCode="0.0">
                  <c:v>-9.1999999999999993</c:v>
                </c:pt>
                <c:pt idx="396" formatCode="0.0">
                  <c:v>-20.5</c:v>
                </c:pt>
                <c:pt idx="397" formatCode="0.0">
                  <c:v>-5.0999999999999996</c:v>
                </c:pt>
                <c:pt idx="398" formatCode="0.0">
                  <c:v>-12.9</c:v>
                </c:pt>
                <c:pt idx="399" formatCode="0.0">
                  <c:v>-12.1</c:v>
                </c:pt>
                <c:pt idx="400" formatCode="0.0">
                  <c:v>-1.7</c:v>
                </c:pt>
                <c:pt idx="401" formatCode="0.0">
                  <c:v>-4.3</c:v>
                </c:pt>
                <c:pt idx="402" formatCode="0.0">
                  <c:v>-5.9</c:v>
                </c:pt>
                <c:pt idx="403" formatCode="0.0">
                  <c:v>-5</c:v>
                </c:pt>
                <c:pt idx="404" formatCode="0.0">
                  <c:v>-5.2</c:v>
                </c:pt>
                <c:pt idx="405" formatCode="0.0">
                  <c:v>-3</c:v>
                </c:pt>
                <c:pt idx="406" formatCode="0.0">
                  <c:v>0.4</c:v>
                </c:pt>
                <c:pt idx="407" formatCode="0.0">
                  <c:v>2.1</c:v>
                </c:pt>
                <c:pt idx="408" formatCode="0.0">
                  <c:v>4.2</c:v>
                </c:pt>
                <c:pt idx="409" formatCode="0.0">
                  <c:v>10.3</c:v>
                </c:pt>
                <c:pt idx="410" formatCode="0.0">
                  <c:v>1.7</c:v>
                </c:pt>
                <c:pt idx="411" formatCode="0.0">
                  <c:v>-2.5</c:v>
                </c:pt>
                <c:pt idx="412" formatCode="0.0">
                  <c:v>4.9000000000000004</c:v>
                </c:pt>
                <c:pt idx="413" formatCode="0.0">
                  <c:v>9.8000000000000007</c:v>
                </c:pt>
                <c:pt idx="414" formatCode="0.0">
                  <c:v>6</c:v>
                </c:pt>
                <c:pt idx="415" formatCode="0.0">
                  <c:v>-1.6</c:v>
                </c:pt>
                <c:pt idx="416" formatCode="0.0">
                  <c:v>2.5</c:v>
                </c:pt>
                <c:pt idx="417" formatCode="0.0">
                  <c:v>5.2</c:v>
                </c:pt>
                <c:pt idx="418" formatCode="0.0">
                  <c:v>-1.3</c:v>
                </c:pt>
                <c:pt idx="419" formatCode="0.0">
                  <c:v>2.2000000000000002</c:v>
                </c:pt>
                <c:pt idx="420" formatCode="0.0">
                  <c:v>5.0999999999999996</c:v>
                </c:pt>
                <c:pt idx="421" formatCode="0.0">
                  <c:v>-2.5</c:v>
                </c:pt>
                <c:pt idx="422" formatCode="0.0">
                  <c:v>4.5</c:v>
                </c:pt>
                <c:pt idx="423" formatCode="0.0">
                  <c:v>2</c:v>
                </c:pt>
                <c:pt idx="424" formatCode="0.0">
                  <c:v>1.8</c:v>
                </c:pt>
                <c:pt idx="425" formatCode="0.0">
                  <c:v>3.8</c:v>
                </c:pt>
                <c:pt idx="426" formatCode="0.0">
                  <c:v>3.8</c:v>
                </c:pt>
                <c:pt idx="427" formatCode="0.0">
                  <c:v>3.2</c:v>
                </c:pt>
                <c:pt idx="428" formatCode="0.0">
                  <c:v>11</c:v>
                </c:pt>
                <c:pt idx="429" formatCode="0.0">
                  <c:v>1.4</c:v>
                </c:pt>
                <c:pt idx="430" formatCode="0.0">
                  <c:v>10.7</c:v>
                </c:pt>
                <c:pt idx="431" formatCode="0.0">
                  <c:v>2.2999999999999998</c:v>
                </c:pt>
                <c:pt idx="432" formatCode="0.0">
                  <c:v>11</c:v>
                </c:pt>
                <c:pt idx="433" formatCode="0.0">
                  <c:v>11.1</c:v>
                </c:pt>
                <c:pt idx="434" formatCode="0.0">
                  <c:v>8</c:v>
                </c:pt>
                <c:pt idx="435" formatCode="0.0">
                  <c:v>3.9</c:v>
                </c:pt>
                <c:pt idx="436" formatCode="0.0">
                  <c:v>3.7</c:v>
                </c:pt>
                <c:pt idx="437" formatCode="0.0">
                  <c:v>-0.2</c:v>
                </c:pt>
                <c:pt idx="438" formatCode="0.0">
                  <c:v>-3.4</c:v>
                </c:pt>
                <c:pt idx="439" formatCode="0.0">
                  <c:v>3.6</c:v>
                </c:pt>
                <c:pt idx="440" formatCode="0.0">
                  <c:v>2.4</c:v>
                </c:pt>
                <c:pt idx="441" formatCode="0.0">
                  <c:v>-1.4</c:v>
                </c:pt>
                <c:pt idx="442" formatCode="0.0">
                  <c:v>0.1</c:v>
                </c:pt>
                <c:pt idx="443" formatCode="0.0">
                  <c:v>0.5</c:v>
                </c:pt>
                <c:pt idx="444" formatCode="0.0">
                  <c:v>-1.4</c:v>
                </c:pt>
                <c:pt idx="445" formatCode="0.0">
                  <c:v>2.6</c:v>
                </c:pt>
                <c:pt idx="446" formatCode="0.0">
                  <c:v>2.8</c:v>
                </c:pt>
                <c:pt idx="447" formatCode="0.0">
                  <c:v>4.5</c:v>
                </c:pt>
                <c:pt idx="448" formatCode="0.0">
                  <c:v>-6.2</c:v>
                </c:pt>
                <c:pt idx="449" formatCode="0.0">
                  <c:v>-2.8</c:v>
                </c:pt>
                <c:pt idx="450" formatCode="0.0">
                  <c:v>-3</c:v>
                </c:pt>
                <c:pt idx="451" formatCode="0.0">
                  <c:v>-11.3</c:v>
                </c:pt>
                <c:pt idx="452" formatCode="0.0">
                  <c:v>-5.2</c:v>
                </c:pt>
                <c:pt idx="453" formatCode="0.0">
                  <c:v>-1.2</c:v>
                </c:pt>
                <c:pt idx="454" formatCode="0.0">
                  <c:v>2.7</c:v>
                </c:pt>
                <c:pt idx="455" formatCode="0.0">
                  <c:v>-0.2</c:v>
                </c:pt>
                <c:pt idx="456" formatCode="0.0">
                  <c:v>1.2</c:v>
                </c:pt>
                <c:pt idx="457" formatCode="0.0">
                  <c:v>-0.8</c:v>
                </c:pt>
                <c:pt idx="458" formatCode="0.0">
                  <c:v>1.1000000000000001</c:v>
                </c:pt>
                <c:pt idx="459" formatCode="0.0">
                  <c:v>-1</c:v>
                </c:pt>
                <c:pt idx="460" formatCode="0.0">
                  <c:v>2.1</c:v>
                </c:pt>
                <c:pt idx="461" formatCode="0.0">
                  <c:v>-8.8000000000000007</c:v>
                </c:pt>
                <c:pt idx="462" formatCode="0.0">
                  <c:v>-0.5</c:v>
                </c:pt>
                <c:pt idx="463" formatCode="0.0">
                  <c:v>-0.6</c:v>
                </c:pt>
                <c:pt idx="464" formatCode="0.0">
                  <c:v>-10.1</c:v>
                </c:pt>
                <c:pt idx="465" formatCode="0.0">
                  <c:v>0.1</c:v>
                </c:pt>
                <c:pt idx="466" formatCode="0.0">
                  <c:v>0.3</c:v>
                </c:pt>
                <c:pt idx="467" formatCode="0.0">
                  <c:v>-3.5</c:v>
                </c:pt>
                <c:pt idx="468" formatCode="0.0">
                  <c:v>-7.6</c:v>
                </c:pt>
                <c:pt idx="469" formatCode="0.0">
                  <c:v>-12.5</c:v>
                </c:pt>
                <c:pt idx="470" formatCode="0.0">
                  <c:v>-9.3000000000000007</c:v>
                </c:pt>
                <c:pt idx="471" formatCode="0.0">
                  <c:v>-7.3</c:v>
                </c:pt>
                <c:pt idx="472" formatCode="0.0">
                  <c:v>-4.4000000000000004</c:v>
                </c:pt>
                <c:pt idx="473" formatCode="0.0">
                  <c:v>-5.9</c:v>
                </c:pt>
                <c:pt idx="474" formatCode="0.0">
                  <c:v>-0.1</c:v>
                </c:pt>
                <c:pt idx="475" formatCode="0.0">
                  <c:v>-6.9</c:v>
                </c:pt>
                <c:pt idx="476" formatCode="0.0">
                  <c:v>-7.3</c:v>
                </c:pt>
                <c:pt idx="477" formatCode="0.0">
                  <c:v>-7.1</c:v>
                </c:pt>
                <c:pt idx="478" formatCode="0.0">
                  <c:v>-11.9</c:v>
                </c:pt>
                <c:pt idx="479" formatCode="0.0">
                  <c:v>-8.4</c:v>
                </c:pt>
                <c:pt idx="480" formatCode="0.0">
                  <c:v>-8.1999999999999993</c:v>
                </c:pt>
                <c:pt idx="481" formatCode="0.0">
                  <c:v>-6.5</c:v>
                </c:pt>
                <c:pt idx="482" formatCode="0.0">
                  <c:v>-13</c:v>
                </c:pt>
                <c:pt idx="483" formatCode="0.0">
                  <c:v>-11.7</c:v>
                </c:pt>
                <c:pt idx="484" formatCode="0.0">
                  <c:v>-2.6</c:v>
                </c:pt>
                <c:pt idx="485" formatCode="0.0">
                  <c:v>2.7</c:v>
                </c:pt>
                <c:pt idx="486" formatCode="0.0">
                  <c:v>-9.4</c:v>
                </c:pt>
                <c:pt idx="487" formatCode="0.0">
                  <c:v>-1.3</c:v>
                </c:pt>
                <c:pt idx="488" formatCode="0.0">
                  <c:v>-2.2999999999999998</c:v>
                </c:pt>
                <c:pt idx="489" formatCode="0.0">
                  <c:v>-25.3</c:v>
                </c:pt>
                <c:pt idx="490" formatCode="0.0">
                  <c:v>-13.1</c:v>
                </c:pt>
                <c:pt idx="491" formatCode="0.0">
                  <c:v>-16.2</c:v>
                </c:pt>
                <c:pt idx="492" formatCode="0.0">
                  <c:v>-15.7</c:v>
                </c:pt>
                <c:pt idx="493" formatCode="0.0">
                  <c:v>-8.6999999999999993</c:v>
                </c:pt>
                <c:pt idx="494" formatCode="0.0">
                  <c:v>-5.4</c:v>
                </c:pt>
                <c:pt idx="495" formatCode="0.0">
                  <c:v>4.3</c:v>
                </c:pt>
                <c:pt idx="496" formatCode="0.0">
                  <c:v>-3.7</c:v>
                </c:pt>
                <c:pt idx="497" formatCode="0.0">
                  <c:v>3.7</c:v>
                </c:pt>
                <c:pt idx="498" formatCode="0.0">
                  <c:v>5.4</c:v>
                </c:pt>
                <c:pt idx="499" formatCode="0.0">
                  <c:v>4.3</c:v>
                </c:pt>
                <c:pt idx="500" formatCode="0.0">
                  <c:v>6.2</c:v>
                </c:pt>
                <c:pt idx="501" formatCode="0.0">
                  <c:v>3.1</c:v>
                </c:pt>
                <c:pt idx="502" formatCode="0.0">
                  <c:v>-0.6</c:v>
                </c:pt>
                <c:pt idx="503" formatCode="0.0">
                  <c:v>-5.5</c:v>
                </c:pt>
                <c:pt idx="504" formatCode="0.0">
                  <c:v>6.5</c:v>
                </c:pt>
                <c:pt idx="505" formatCode="0.0">
                  <c:v>5.2</c:v>
                </c:pt>
                <c:pt idx="506" formatCode="0.0">
                  <c:v>-1.6</c:v>
                </c:pt>
                <c:pt idx="507" formatCode="0.0">
                  <c:v>10.199999999999999</c:v>
                </c:pt>
                <c:pt idx="508" formatCode="0.0">
                  <c:v>-0.6</c:v>
                </c:pt>
                <c:pt idx="509" formatCode="0.0">
                  <c:v>-5.6</c:v>
                </c:pt>
                <c:pt idx="510" formatCode="0.0">
                  <c:v>-8.6</c:v>
                </c:pt>
                <c:pt idx="511" formatCode="0.0">
                  <c:v>0.2</c:v>
                </c:pt>
                <c:pt idx="512" formatCode="0.0">
                  <c:v>-10.6</c:v>
                </c:pt>
                <c:pt idx="513" formatCode="0.0">
                  <c:v>3.1</c:v>
                </c:pt>
                <c:pt idx="514" formatCode="0.0">
                  <c:v>6.9</c:v>
                </c:pt>
                <c:pt idx="515" formatCode="0.0">
                  <c:v>5.5</c:v>
                </c:pt>
                <c:pt idx="516" formatCode="0.0">
                  <c:v>12.5</c:v>
                </c:pt>
                <c:pt idx="517" formatCode="0.0">
                  <c:v>2.6</c:v>
                </c:pt>
                <c:pt idx="518" formatCode="0.0">
                  <c:v>5.8</c:v>
                </c:pt>
                <c:pt idx="519" formatCode="0.0">
                  <c:v>1.4</c:v>
                </c:pt>
                <c:pt idx="520" formatCode="0.0">
                  <c:v>-0.9</c:v>
                </c:pt>
                <c:pt idx="521" formatCode="0.0">
                  <c:v>-7.9</c:v>
                </c:pt>
                <c:pt idx="522" formatCode="0.0">
                  <c:v>3.7</c:v>
                </c:pt>
                <c:pt idx="523" formatCode="0.0">
                  <c:v>-4.3</c:v>
                </c:pt>
                <c:pt idx="524" formatCode="0.0">
                  <c:v>-3.4</c:v>
                </c:pt>
                <c:pt idx="525" formatCode="0.0">
                  <c:v>-2</c:v>
                </c:pt>
                <c:pt idx="526" formatCode="0.0">
                  <c:v>-3</c:v>
                </c:pt>
                <c:pt idx="527" formatCode="0.0">
                  <c:v>-4.4000000000000004</c:v>
                </c:pt>
                <c:pt idx="528" formatCode="0.0">
                  <c:v>-3.2</c:v>
                </c:pt>
                <c:pt idx="529" formatCode="0.0">
                  <c:v>-2.8</c:v>
                </c:pt>
                <c:pt idx="530" formatCode="0.0">
                  <c:v>-2.9</c:v>
                </c:pt>
                <c:pt idx="531" formatCode="0.0">
                  <c:v>-5.9</c:v>
                </c:pt>
                <c:pt idx="532" formatCode="0.0">
                  <c:v>-3</c:v>
                </c:pt>
                <c:pt idx="533" formatCode="0.0">
                  <c:v>-6.6</c:v>
                </c:pt>
                <c:pt idx="534" formatCode="0.0">
                  <c:v>-13.9</c:v>
                </c:pt>
                <c:pt idx="535" formatCode="0.0">
                  <c:v>-1.5</c:v>
                </c:pt>
                <c:pt idx="536" formatCode="0.0">
                  <c:v>5.8</c:v>
                </c:pt>
                <c:pt idx="537" formatCode="0.0">
                  <c:v>-0.9</c:v>
                </c:pt>
                <c:pt idx="538" formatCode="0.0">
                  <c:v>-4.2</c:v>
                </c:pt>
                <c:pt idx="539" formatCode="0.0">
                  <c:v>2.8</c:v>
                </c:pt>
                <c:pt idx="540" formatCode="0.0">
                  <c:v>-3.2</c:v>
                </c:pt>
                <c:pt idx="541" formatCode="0.0">
                  <c:v>0.9</c:v>
                </c:pt>
                <c:pt idx="542" formatCode="0.0">
                  <c:v>1.2</c:v>
                </c:pt>
                <c:pt idx="543" formatCode="0.0">
                  <c:v>-1</c:v>
                </c:pt>
                <c:pt idx="544" formatCode="0.0">
                  <c:v>2.1</c:v>
                </c:pt>
                <c:pt idx="545" formatCode="0.0">
                  <c:v>4.8</c:v>
                </c:pt>
                <c:pt idx="546" formatCode="0.0">
                  <c:v>8.9</c:v>
                </c:pt>
                <c:pt idx="547" formatCode="0.0">
                  <c:v>2.1</c:v>
                </c:pt>
                <c:pt idx="548" formatCode="0.0">
                  <c:v>4.5999999999999996</c:v>
                </c:pt>
                <c:pt idx="549" formatCode="0.0">
                  <c:v>-2.4</c:v>
                </c:pt>
                <c:pt idx="550" formatCode="0.0">
                  <c:v>2.2000000000000002</c:v>
                </c:pt>
                <c:pt idx="551" formatCode="0.0">
                  <c:v>2.5</c:v>
                </c:pt>
                <c:pt idx="552" formatCode="0.0">
                  <c:v>-3.5</c:v>
                </c:pt>
                <c:pt idx="553" formatCode="0.0">
                  <c:v>1.1000000000000001</c:v>
                </c:pt>
                <c:pt idx="554" formatCode="0.0">
                  <c:v>5.3</c:v>
                </c:pt>
                <c:pt idx="555" formatCode="0.0">
                  <c:v>6.7</c:v>
                </c:pt>
                <c:pt idx="556" formatCode="0.0">
                  <c:v>2.7</c:v>
                </c:pt>
                <c:pt idx="557" formatCode="0.0">
                  <c:v>-4.2</c:v>
                </c:pt>
                <c:pt idx="558" formatCode="0.0">
                  <c:v>1.1000000000000001</c:v>
                </c:pt>
                <c:pt idx="559" formatCode="0.0">
                  <c:v>8.3000000000000007</c:v>
                </c:pt>
                <c:pt idx="560" formatCode="0.0">
                  <c:v>3.2</c:v>
                </c:pt>
                <c:pt idx="561" formatCode="0.0">
                  <c:v>12.8</c:v>
                </c:pt>
                <c:pt idx="562" formatCode="0.0">
                  <c:v>5.7</c:v>
                </c:pt>
                <c:pt idx="563" formatCode="0.0">
                  <c:v>4.7</c:v>
                </c:pt>
                <c:pt idx="564" formatCode="0.0">
                  <c:v>10.199999999999999</c:v>
                </c:pt>
                <c:pt idx="565" formatCode="0.0">
                  <c:v>1.3</c:v>
                </c:pt>
                <c:pt idx="566" formatCode="0.0">
                  <c:v>4.0999999999999996</c:v>
                </c:pt>
                <c:pt idx="567" formatCode="0.0">
                  <c:v>0.9</c:v>
                </c:pt>
                <c:pt idx="568" formatCode="0.0">
                  <c:v>4.9000000000000004</c:v>
                </c:pt>
                <c:pt idx="569" formatCode="0.0">
                  <c:v>16.3</c:v>
                </c:pt>
                <c:pt idx="570" formatCode="0.0">
                  <c:v>7</c:v>
                </c:pt>
                <c:pt idx="571" formatCode="0.0">
                  <c:v>2.2999999999999998</c:v>
                </c:pt>
                <c:pt idx="572" formatCode="0.0">
                  <c:v>-0.2</c:v>
                </c:pt>
                <c:pt idx="573" formatCode="0.0">
                  <c:v>-1.2</c:v>
                </c:pt>
                <c:pt idx="574" formatCode="0.0">
                  <c:v>0</c:v>
                </c:pt>
                <c:pt idx="575" formatCode="0.0">
                  <c:v>-3.1</c:v>
                </c:pt>
                <c:pt idx="576" formatCode="0.0">
                  <c:v>-6.1</c:v>
                </c:pt>
                <c:pt idx="577" formatCode="0.0">
                  <c:v>-10.7</c:v>
                </c:pt>
                <c:pt idx="578" formatCode="0.0">
                  <c:v>-3.6</c:v>
                </c:pt>
                <c:pt idx="579" formatCode="0.0">
                  <c:v>-0.7</c:v>
                </c:pt>
                <c:pt idx="580" formatCode="0.0">
                  <c:v>-2.8</c:v>
                </c:pt>
                <c:pt idx="581" formatCode="0.0">
                  <c:v>4.2</c:v>
                </c:pt>
                <c:pt idx="582" formatCode="0.0">
                  <c:v>1.3</c:v>
                </c:pt>
                <c:pt idx="583" formatCode="0.0">
                  <c:v>0</c:v>
                </c:pt>
                <c:pt idx="584" formatCode="0.0">
                  <c:v>6.2</c:v>
                </c:pt>
                <c:pt idx="585" formatCode="0.0">
                  <c:v>7.1</c:v>
                </c:pt>
                <c:pt idx="586" formatCode="0.0">
                  <c:v>3.7</c:v>
                </c:pt>
                <c:pt idx="587" formatCode="0.0">
                  <c:v>14</c:v>
                </c:pt>
                <c:pt idx="588" formatCode="0.0">
                  <c:v>13.2</c:v>
                </c:pt>
                <c:pt idx="589" formatCode="0.0">
                  <c:v>9.6</c:v>
                </c:pt>
                <c:pt idx="590" formatCode="0.0">
                  <c:v>7.5</c:v>
                </c:pt>
                <c:pt idx="591" formatCode="0.0">
                  <c:v>4.8</c:v>
                </c:pt>
                <c:pt idx="592" formatCode="0.0">
                  <c:v>6.1</c:v>
                </c:pt>
                <c:pt idx="593" formatCode="0.0">
                  <c:v>2.1</c:v>
                </c:pt>
                <c:pt idx="594" formatCode="0.0">
                  <c:v>2.9</c:v>
                </c:pt>
                <c:pt idx="595" formatCode="0.0">
                  <c:v>7.9</c:v>
                </c:pt>
                <c:pt idx="596" formatCode="0.0">
                  <c:v>2.8</c:v>
                </c:pt>
                <c:pt idx="597" formatCode="0.0">
                  <c:v>4.5999999999999996</c:v>
                </c:pt>
                <c:pt idx="598" formatCode="0.0">
                  <c:v>5.5</c:v>
                </c:pt>
                <c:pt idx="599" formatCode="0.0">
                  <c:v>-1.2</c:v>
                </c:pt>
                <c:pt idx="600" formatCode="0.0">
                  <c:v>4.2</c:v>
                </c:pt>
                <c:pt idx="601" formatCode="0.0">
                  <c:v>16.100000000000001</c:v>
                </c:pt>
                <c:pt idx="602" formatCode="0.0">
                  <c:v>9.6999999999999993</c:v>
                </c:pt>
                <c:pt idx="603" formatCode="0.0">
                  <c:v>7.4</c:v>
                </c:pt>
                <c:pt idx="604" formatCode="0.0">
                  <c:v>5.5</c:v>
                </c:pt>
                <c:pt idx="605" formatCode="0.0">
                  <c:v>1.8</c:v>
                </c:pt>
                <c:pt idx="606" formatCode="0.0">
                  <c:v>-0.4</c:v>
                </c:pt>
                <c:pt idx="607" formatCode="0.0">
                  <c:v>2.9</c:v>
                </c:pt>
                <c:pt idx="608" formatCode="0.0">
                  <c:v>4.3</c:v>
                </c:pt>
                <c:pt idx="609" formatCode="0.0">
                  <c:v>-2.2000000000000002</c:v>
                </c:pt>
                <c:pt idx="610" formatCode="0.0">
                  <c:v>1.4</c:v>
                </c:pt>
                <c:pt idx="611" formatCode="0.0">
                  <c:v>4.5</c:v>
                </c:pt>
                <c:pt idx="612" formatCode="0.0">
                  <c:v>-0.3</c:v>
                </c:pt>
                <c:pt idx="613" formatCode="0.0">
                  <c:v>-1.5</c:v>
                </c:pt>
                <c:pt idx="614" formatCode="0.0">
                  <c:v>-5.4</c:v>
                </c:pt>
                <c:pt idx="615" formatCode="0.0">
                  <c:v>1.9</c:v>
                </c:pt>
                <c:pt idx="616" formatCode="0.0">
                  <c:v>3.3</c:v>
                </c:pt>
                <c:pt idx="617" formatCode="0.0">
                  <c:v>1.7</c:v>
                </c:pt>
                <c:pt idx="618" formatCode="0.0">
                  <c:v>4.5</c:v>
                </c:pt>
                <c:pt idx="619" formatCode="0.0">
                  <c:v>0.8</c:v>
                </c:pt>
                <c:pt idx="620" formatCode="0.0">
                  <c:v>1.7</c:v>
                </c:pt>
                <c:pt idx="621" formatCode="0.0">
                  <c:v>0.5</c:v>
                </c:pt>
                <c:pt idx="622" formatCode="0.0">
                  <c:v>5.5</c:v>
                </c:pt>
                <c:pt idx="623" formatCode="0.0">
                  <c:v>-1.3</c:v>
                </c:pt>
                <c:pt idx="624" formatCode="0.0">
                  <c:v>2.7</c:v>
                </c:pt>
                <c:pt idx="625" formatCode="0.0">
                  <c:v>9.3000000000000007</c:v>
                </c:pt>
                <c:pt idx="626" formatCode="0.0">
                  <c:v>10.7</c:v>
                </c:pt>
                <c:pt idx="627" formatCode="0.0">
                  <c:v>1.4</c:v>
                </c:pt>
                <c:pt idx="628" formatCode="0.0">
                  <c:v>5.0999999999999996</c:v>
                </c:pt>
                <c:pt idx="629" formatCode="0.0">
                  <c:v>18.5</c:v>
                </c:pt>
                <c:pt idx="630" formatCode="0.0">
                  <c:v>10.5</c:v>
                </c:pt>
                <c:pt idx="631" formatCode="0.0">
                  <c:v>7.3</c:v>
                </c:pt>
                <c:pt idx="632" formatCode="0.0">
                  <c:v>7.2</c:v>
                </c:pt>
                <c:pt idx="633" formatCode="0.0">
                  <c:v>1.9</c:v>
                </c:pt>
                <c:pt idx="634" formatCode="0.0">
                  <c:v>4.7</c:v>
                </c:pt>
                <c:pt idx="635" formatCode="0.0">
                  <c:v>7.7</c:v>
                </c:pt>
                <c:pt idx="636" formatCode="0.0">
                  <c:v>6.5</c:v>
                </c:pt>
                <c:pt idx="637" formatCode="0.0">
                  <c:v>0.3</c:v>
                </c:pt>
                <c:pt idx="638" formatCode="0.0">
                  <c:v>16.399999999999999</c:v>
                </c:pt>
                <c:pt idx="639" formatCode="0.0">
                  <c:v>3.5</c:v>
                </c:pt>
                <c:pt idx="640" formatCode="0.0">
                  <c:v>-4</c:v>
                </c:pt>
                <c:pt idx="641" formatCode="0.0">
                  <c:v>20.6</c:v>
                </c:pt>
                <c:pt idx="642" formatCode="0.0">
                  <c:v>-10.4</c:v>
                </c:pt>
                <c:pt idx="643" formatCode="0.0">
                  <c:v>1.8</c:v>
                </c:pt>
                <c:pt idx="644" formatCode="0.0">
                  <c:v>7.8</c:v>
                </c:pt>
                <c:pt idx="645" formatCode="0.0">
                  <c:v>-1.7</c:v>
                </c:pt>
                <c:pt idx="646" formatCode="0.0">
                  <c:v>-1.6</c:v>
                </c:pt>
                <c:pt idx="647" formatCode="0.0">
                  <c:v>6.8</c:v>
                </c:pt>
                <c:pt idx="648" formatCode="0.0">
                  <c:v>-2.2999999999999998</c:v>
                </c:pt>
                <c:pt idx="649" formatCode="0.0">
                  <c:v>-22.3</c:v>
                </c:pt>
                <c:pt idx="650">
                  <c:v>-6.2</c:v>
                </c:pt>
                <c:pt idx="651" formatCode="0.0">
                  <c:v>-19.100000000000001</c:v>
                </c:pt>
                <c:pt idx="652">
                  <c:v>-29.1</c:v>
                </c:pt>
                <c:pt idx="653" formatCode="0.0">
                  <c:v>-36.299999999999997</c:v>
                </c:pt>
                <c:pt idx="654">
                  <c:v>-32.9</c:v>
                </c:pt>
                <c:pt idx="655">
                  <c:v>-27.2</c:v>
                </c:pt>
                <c:pt idx="656">
                  <c:v>-23.7</c:v>
                </c:pt>
                <c:pt idx="657">
                  <c:v>-6.3</c:v>
                </c:pt>
                <c:pt idx="658" formatCode="0.0">
                  <c:v>-13</c:v>
                </c:pt>
              </c:numCache>
            </c:numRef>
          </c:val>
          <c:smooth val="0"/>
          <c:extLst>
            <c:ext xmlns:c16="http://schemas.microsoft.com/office/drawing/2014/chart" uri="{C3380CC4-5D6E-409C-BE32-E72D297353CC}">
              <c16:uniqueId val="{00000001-4C00-A448-B0D9-C74C76507AF1}"/>
            </c:ext>
          </c:extLst>
        </c:ser>
        <c:ser>
          <c:idx val="1"/>
          <c:order val="1"/>
          <c:tx>
            <c:strRef>
              <c:f>Sheet1!$C$4</c:f>
              <c:strCache>
                <c:ptCount val="1"/>
                <c:pt idx="0">
                  <c:v>Zero</c:v>
                </c:pt>
              </c:strCache>
            </c:strRef>
          </c:tx>
          <c:spPr>
            <a:ln w="28575" cap="rnd">
              <a:solidFill>
                <a:schemeClr val="tx1"/>
              </a:solidFill>
              <a:round/>
            </a:ln>
            <a:effectLst/>
          </c:spPr>
          <c:marker>
            <c:symbol val="none"/>
          </c:marker>
          <c:cat>
            <c:numRef>
              <c:f>Sheet1!$A$5:$A$663</c:f>
              <c:numCache>
                <c:formatCode>yyyy\-mm\-dd</c:formatCode>
                <c:ptCount val="659"/>
                <c:pt idx="0">
                  <c:v>24838</c:v>
                </c:pt>
                <c:pt idx="1">
                  <c:v>24869</c:v>
                </c:pt>
                <c:pt idx="2">
                  <c:v>24898</c:v>
                </c:pt>
                <c:pt idx="3">
                  <c:v>24929</c:v>
                </c:pt>
                <c:pt idx="4">
                  <c:v>24959</c:v>
                </c:pt>
                <c:pt idx="5">
                  <c:v>24990</c:v>
                </c:pt>
                <c:pt idx="6">
                  <c:v>25020</c:v>
                </c:pt>
                <c:pt idx="7">
                  <c:v>25051</c:v>
                </c:pt>
                <c:pt idx="8">
                  <c:v>25082</c:v>
                </c:pt>
                <c:pt idx="9">
                  <c:v>25112</c:v>
                </c:pt>
                <c:pt idx="10">
                  <c:v>25143</c:v>
                </c:pt>
                <c:pt idx="11">
                  <c:v>25173</c:v>
                </c:pt>
                <c:pt idx="12">
                  <c:v>25204</c:v>
                </c:pt>
                <c:pt idx="13">
                  <c:v>25235</c:v>
                </c:pt>
                <c:pt idx="14">
                  <c:v>25263</c:v>
                </c:pt>
                <c:pt idx="15">
                  <c:v>25294</c:v>
                </c:pt>
                <c:pt idx="16">
                  <c:v>25324</c:v>
                </c:pt>
                <c:pt idx="17">
                  <c:v>25355</c:v>
                </c:pt>
                <c:pt idx="18">
                  <c:v>25385</c:v>
                </c:pt>
                <c:pt idx="19">
                  <c:v>25416</c:v>
                </c:pt>
                <c:pt idx="20">
                  <c:v>25447</c:v>
                </c:pt>
                <c:pt idx="21">
                  <c:v>25477</c:v>
                </c:pt>
                <c:pt idx="22">
                  <c:v>25508</c:v>
                </c:pt>
                <c:pt idx="23">
                  <c:v>25538</c:v>
                </c:pt>
                <c:pt idx="24">
                  <c:v>25569</c:v>
                </c:pt>
                <c:pt idx="25">
                  <c:v>25600</c:v>
                </c:pt>
                <c:pt idx="26">
                  <c:v>25628</c:v>
                </c:pt>
                <c:pt idx="27">
                  <c:v>25659</c:v>
                </c:pt>
                <c:pt idx="28">
                  <c:v>25689</c:v>
                </c:pt>
                <c:pt idx="29">
                  <c:v>25720</c:v>
                </c:pt>
                <c:pt idx="30">
                  <c:v>25750</c:v>
                </c:pt>
                <c:pt idx="31">
                  <c:v>25781</c:v>
                </c:pt>
                <c:pt idx="32">
                  <c:v>25812</c:v>
                </c:pt>
                <c:pt idx="33">
                  <c:v>25842</c:v>
                </c:pt>
                <c:pt idx="34">
                  <c:v>25873</c:v>
                </c:pt>
                <c:pt idx="35">
                  <c:v>25903</c:v>
                </c:pt>
                <c:pt idx="36">
                  <c:v>25934</c:v>
                </c:pt>
                <c:pt idx="37">
                  <c:v>25965</c:v>
                </c:pt>
                <c:pt idx="38">
                  <c:v>25993</c:v>
                </c:pt>
                <c:pt idx="39">
                  <c:v>26024</c:v>
                </c:pt>
                <c:pt idx="40">
                  <c:v>26054</c:v>
                </c:pt>
                <c:pt idx="41">
                  <c:v>26085</c:v>
                </c:pt>
                <c:pt idx="42">
                  <c:v>26115</c:v>
                </c:pt>
                <c:pt idx="43">
                  <c:v>26146</c:v>
                </c:pt>
                <c:pt idx="44">
                  <c:v>26177</c:v>
                </c:pt>
                <c:pt idx="45">
                  <c:v>26207</c:v>
                </c:pt>
                <c:pt idx="46">
                  <c:v>26238</c:v>
                </c:pt>
                <c:pt idx="47">
                  <c:v>26268</c:v>
                </c:pt>
                <c:pt idx="48">
                  <c:v>26299</c:v>
                </c:pt>
                <c:pt idx="49">
                  <c:v>26330</c:v>
                </c:pt>
                <c:pt idx="50">
                  <c:v>26359</c:v>
                </c:pt>
                <c:pt idx="51">
                  <c:v>26390</c:v>
                </c:pt>
                <c:pt idx="52">
                  <c:v>26420</c:v>
                </c:pt>
                <c:pt idx="53">
                  <c:v>26451</c:v>
                </c:pt>
                <c:pt idx="54">
                  <c:v>26481</c:v>
                </c:pt>
                <c:pt idx="55">
                  <c:v>26512</c:v>
                </c:pt>
                <c:pt idx="56">
                  <c:v>26543</c:v>
                </c:pt>
                <c:pt idx="57">
                  <c:v>26573</c:v>
                </c:pt>
                <c:pt idx="58">
                  <c:v>26604</c:v>
                </c:pt>
                <c:pt idx="59">
                  <c:v>26634</c:v>
                </c:pt>
                <c:pt idx="60">
                  <c:v>26665</c:v>
                </c:pt>
                <c:pt idx="61">
                  <c:v>26696</c:v>
                </c:pt>
                <c:pt idx="62">
                  <c:v>26724</c:v>
                </c:pt>
                <c:pt idx="63">
                  <c:v>26755</c:v>
                </c:pt>
                <c:pt idx="64">
                  <c:v>26785</c:v>
                </c:pt>
                <c:pt idx="65">
                  <c:v>26816</c:v>
                </c:pt>
                <c:pt idx="66">
                  <c:v>26846</c:v>
                </c:pt>
                <c:pt idx="67">
                  <c:v>26877</c:v>
                </c:pt>
                <c:pt idx="68">
                  <c:v>26908</c:v>
                </c:pt>
                <c:pt idx="69">
                  <c:v>26938</c:v>
                </c:pt>
                <c:pt idx="70">
                  <c:v>26969</c:v>
                </c:pt>
                <c:pt idx="71">
                  <c:v>26999</c:v>
                </c:pt>
                <c:pt idx="72">
                  <c:v>27030</c:v>
                </c:pt>
                <c:pt idx="73">
                  <c:v>27061</c:v>
                </c:pt>
                <c:pt idx="74">
                  <c:v>27089</c:v>
                </c:pt>
                <c:pt idx="75">
                  <c:v>27120</c:v>
                </c:pt>
                <c:pt idx="76">
                  <c:v>27150</c:v>
                </c:pt>
                <c:pt idx="77">
                  <c:v>27181</c:v>
                </c:pt>
                <c:pt idx="78">
                  <c:v>27211</c:v>
                </c:pt>
                <c:pt idx="79">
                  <c:v>27242</c:v>
                </c:pt>
                <c:pt idx="80">
                  <c:v>27273</c:v>
                </c:pt>
                <c:pt idx="81">
                  <c:v>27303</c:v>
                </c:pt>
                <c:pt idx="82">
                  <c:v>27334</c:v>
                </c:pt>
                <c:pt idx="83">
                  <c:v>27364</c:v>
                </c:pt>
                <c:pt idx="84">
                  <c:v>27395</c:v>
                </c:pt>
                <c:pt idx="85">
                  <c:v>27426</c:v>
                </c:pt>
                <c:pt idx="86">
                  <c:v>27454</c:v>
                </c:pt>
                <c:pt idx="87">
                  <c:v>27485</c:v>
                </c:pt>
                <c:pt idx="88">
                  <c:v>27515</c:v>
                </c:pt>
                <c:pt idx="89">
                  <c:v>27546</c:v>
                </c:pt>
                <c:pt idx="90">
                  <c:v>27576</c:v>
                </c:pt>
                <c:pt idx="91">
                  <c:v>27607</c:v>
                </c:pt>
                <c:pt idx="92">
                  <c:v>27638</c:v>
                </c:pt>
                <c:pt idx="93">
                  <c:v>27668</c:v>
                </c:pt>
                <c:pt idx="94">
                  <c:v>27699</c:v>
                </c:pt>
                <c:pt idx="95">
                  <c:v>27729</c:v>
                </c:pt>
                <c:pt idx="96">
                  <c:v>27760</c:v>
                </c:pt>
                <c:pt idx="97">
                  <c:v>27791</c:v>
                </c:pt>
                <c:pt idx="98">
                  <c:v>27820</c:v>
                </c:pt>
                <c:pt idx="99">
                  <c:v>27851</c:v>
                </c:pt>
                <c:pt idx="100">
                  <c:v>27881</c:v>
                </c:pt>
                <c:pt idx="101">
                  <c:v>27912</c:v>
                </c:pt>
                <c:pt idx="102">
                  <c:v>27942</c:v>
                </c:pt>
                <c:pt idx="103">
                  <c:v>27973</c:v>
                </c:pt>
                <c:pt idx="104">
                  <c:v>28004</c:v>
                </c:pt>
                <c:pt idx="105">
                  <c:v>28034</c:v>
                </c:pt>
                <c:pt idx="106">
                  <c:v>28065</c:v>
                </c:pt>
                <c:pt idx="107">
                  <c:v>28095</c:v>
                </c:pt>
                <c:pt idx="108">
                  <c:v>28126</c:v>
                </c:pt>
                <c:pt idx="109">
                  <c:v>28157</c:v>
                </c:pt>
                <c:pt idx="110">
                  <c:v>28185</c:v>
                </c:pt>
                <c:pt idx="111">
                  <c:v>28216</c:v>
                </c:pt>
                <c:pt idx="112">
                  <c:v>28246</c:v>
                </c:pt>
                <c:pt idx="113">
                  <c:v>28277</c:v>
                </c:pt>
                <c:pt idx="114">
                  <c:v>28307</c:v>
                </c:pt>
                <c:pt idx="115">
                  <c:v>28338</c:v>
                </c:pt>
                <c:pt idx="116">
                  <c:v>28369</c:v>
                </c:pt>
                <c:pt idx="117">
                  <c:v>28399</c:v>
                </c:pt>
                <c:pt idx="118">
                  <c:v>28430</c:v>
                </c:pt>
                <c:pt idx="119">
                  <c:v>28460</c:v>
                </c:pt>
                <c:pt idx="120">
                  <c:v>28491</c:v>
                </c:pt>
                <c:pt idx="121">
                  <c:v>28522</c:v>
                </c:pt>
                <c:pt idx="122">
                  <c:v>28550</c:v>
                </c:pt>
                <c:pt idx="123">
                  <c:v>28581</c:v>
                </c:pt>
                <c:pt idx="124">
                  <c:v>28611</c:v>
                </c:pt>
                <c:pt idx="125">
                  <c:v>28642</c:v>
                </c:pt>
                <c:pt idx="126">
                  <c:v>28672</c:v>
                </c:pt>
                <c:pt idx="127">
                  <c:v>28703</c:v>
                </c:pt>
                <c:pt idx="128">
                  <c:v>28734</c:v>
                </c:pt>
                <c:pt idx="129">
                  <c:v>28764</c:v>
                </c:pt>
                <c:pt idx="130">
                  <c:v>28795</c:v>
                </c:pt>
                <c:pt idx="131">
                  <c:v>28825</c:v>
                </c:pt>
                <c:pt idx="132">
                  <c:v>28856</c:v>
                </c:pt>
                <c:pt idx="133">
                  <c:v>28887</c:v>
                </c:pt>
                <c:pt idx="134">
                  <c:v>28915</c:v>
                </c:pt>
                <c:pt idx="135">
                  <c:v>28946</c:v>
                </c:pt>
                <c:pt idx="136">
                  <c:v>28976</c:v>
                </c:pt>
                <c:pt idx="137">
                  <c:v>29007</c:v>
                </c:pt>
                <c:pt idx="138">
                  <c:v>29037</c:v>
                </c:pt>
                <c:pt idx="139">
                  <c:v>29068</c:v>
                </c:pt>
                <c:pt idx="140">
                  <c:v>29099</c:v>
                </c:pt>
                <c:pt idx="141">
                  <c:v>29129</c:v>
                </c:pt>
                <c:pt idx="142">
                  <c:v>29160</c:v>
                </c:pt>
                <c:pt idx="143">
                  <c:v>29190</c:v>
                </c:pt>
                <c:pt idx="144">
                  <c:v>29221</c:v>
                </c:pt>
                <c:pt idx="145">
                  <c:v>29252</c:v>
                </c:pt>
                <c:pt idx="146">
                  <c:v>29281</c:v>
                </c:pt>
                <c:pt idx="147">
                  <c:v>29312</c:v>
                </c:pt>
                <c:pt idx="148">
                  <c:v>29342</c:v>
                </c:pt>
                <c:pt idx="149">
                  <c:v>29373</c:v>
                </c:pt>
                <c:pt idx="150">
                  <c:v>29403</c:v>
                </c:pt>
                <c:pt idx="151">
                  <c:v>29434</c:v>
                </c:pt>
                <c:pt idx="152">
                  <c:v>29465</c:v>
                </c:pt>
                <c:pt idx="153">
                  <c:v>29495</c:v>
                </c:pt>
                <c:pt idx="154">
                  <c:v>29526</c:v>
                </c:pt>
                <c:pt idx="155">
                  <c:v>29556</c:v>
                </c:pt>
                <c:pt idx="156">
                  <c:v>29587</c:v>
                </c:pt>
                <c:pt idx="157">
                  <c:v>29618</c:v>
                </c:pt>
                <c:pt idx="158">
                  <c:v>29646</c:v>
                </c:pt>
                <c:pt idx="159">
                  <c:v>29677</c:v>
                </c:pt>
                <c:pt idx="160">
                  <c:v>29707</c:v>
                </c:pt>
                <c:pt idx="161">
                  <c:v>29738</c:v>
                </c:pt>
                <c:pt idx="162">
                  <c:v>29768</c:v>
                </c:pt>
                <c:pt idx="163">
                  <c:v>29799</c:v>
                </c:pt>
                <c:pt idx="164">
                  <c:v>29830</c:v>
                </c:pt>
                <c:pt idx="165">
                  <c:v>29860</c:v>
                </c:pt>
                <c:pt idx="166">
                  <c:v>29891</c:v>
                </c:pt>
                <c:pt idx="167">
                  <c:v>29921</c:v>
                </c:pt>
                <c:pt idx="168">
                  <c:v>29952</c:v>
                </c:pt>
                <c:pt idx="169">
                  <c:v>29983</c:v>
                </c:pt>
                <c:pt idx="170">
                  <c:v>30011</c:v>
                </c:pt>
                <c:pt idx="171">
                  <c:v>30042</c:v>
                </c:pt>
                <c:pt idx="172">
                  <c:v>30072</c:v>
                </c:pt>
                <c:pt idx="173">
                  <c:v>30103</c:v>
                </c:pt>
                <c:pt idx="174">
                  <c:v>30133</c:v>
                </c:pt>
                <c:pt idx="175">
                  <c:v>30164</c:v>
                </c:pt>
                <c:pt idx="176">
                  <c:v>30195</c:v>
                </c:pt>
                <c:pt idx="177">
                  <c:v>30225</c:v>
                </c:pt>
                <c:pt idx="178">
                  <c:v>30256</c:v>
                </c:pt>
                <c:pt idx="179">
                  <c:v>30286</c:v>
                </c:pt>
                <c:pt idx="180">
                  <c:v>30317</c:v>
                </c:pt>
                <c:pt idx="181">
                  <c:v>30348</c:v>
                </c:pt>
                <c:pt idx="182">
                  <c:v>30376</c:v>
                </c:pt>
                <c:pt idx="183">
                  <c:v>30407</c:v>
                </c:pt>
                <c:pt idx="184">
                  <c:v>30437</c:v>
                </c:pt>
                <c:pt idx="185">
                  <c:v>30468</c:v>
                </c:pt>
                <c:pt idx="186">
                  <c:v>30498</c:v>
                </c:pt>
                <c:pt idx="187">
                  <c:v>30529</c:v>
                </c:pt>
                <c:pt idx="188">
                  <c:v>30560</c:v>
                </c:pt>
                <c:pt idx="189">
                  <c:v>30590</c:v>
                </c:pt>
                <c:pt idx="190">
                  <c:v>30621</c:v>
                </c:pt>
                <c:pt idx="191">
                  <c:v>30651</c:v>
                </c:pt>
                <c:pt idx="192">
                  <c:v>30682</c:v>
                </c:pt>
                <c:pt idx="193">
                  <c:v>30713</c:v>
                </c:pt>
                <c:pt idx="194">
                  <c:v>30742</c:v>
                </c:pt>
                <c:pt idx="195">
                  <c:v>30773</c:v>
                </c:pt>
                <c:pt idx="196">
                  <c:v>30803</c:v>
                </c:pt>
                <c:pt idx="197">
                  <c:v>30834</c:v>
                </c:pt>
                <c:pt idx="198">
                  <c:v>30864</c:v>
                </c:pt>
                <c:pt idx="199">
                  <c:v>30895</c:v>
                </c:pt>
                <c:pt idx="200">
                  <c:v>30926</c:v>
                </c:pt>
                <c:pt idx="201">
                  <c:v>30956</c:v>
                </c:pt>
                <c:pt idx="202">
                  <c:v>30987</c:v>
                </c:pt>
                <c:pt idx="203">
                  <c:v>31017</c:v>
                </c:pt>
                <c:pt idx="204">
                  <c:v>31048</c:v>
                </c:pt>
                <c:pt idx="205">
                  <c:v>31079</c:v>
                </c:pt>
                <c:pt idx="206">
                  <c:v>31107</c:v>
                </c:pt>
                <c:pt idx="207">
                  <c:v>31138</c:v>
                </c:pt>
                <c:pt idx="208">
                  <c:v>31168</c:v>
                </c:pt>
                <c:pt idx="209">
                  <c:v>31199</c:v>
                </c:pt>
                <c:pt idx="210">
                  <c:v>31229</c:v>
                </c:pt>
                <c:pt idx="211">
                  <c:v>31260</c:v>
                </c:pt>
                <c:pt idx="212">
                  <c:v>31291</c:v>
                </c:pt>
                <c:pt idx="213">
                  <c:v>31321</c:v>
                </c:pt>
                <c:pt idx="214">
                  <c:v>31352</c:v>
                </c:pt>
                <c:pt idx="215">
                  <c:v>31382</c:v>
                </c:pt>
                <c:pt idx="216">
                  <c:v>31413</c:v>
                </c:pt>
                <c:pt idx="217">
                  <c:v>31444</c:v>
                </c:pt>
                <c:pt idx="218">
                  <c:v>31472</c:v>
                </c:pt>
                <c:pt idx="219">
                  <c:v>31503</c:v>
                </c:pt>
                <c:pt idx="220">
                  <c:v>31533</c:v>
                </c:pt>
                <c:pt idx="221">
                  <c:v>31564</c:v>
                </c:pt>
                <c:pt idx="222">
                  <c:v>31594</c:v>
                </c:pt>
                <c:pt idx="223">
                  <c:v>31625</c:v>
                </c:pt>
                <c:pt idx="224">
                  <c:v>31656</c:v>
                </c:pt>
                <c:pt idx="225">
                  <c:v>31686</c:v>
                </c:pt>
                <c:pt idx="226">
                  <c:v>31717</c:v>
                </c:pt>
                <c:pt idx="227">
                  <c:v>31747</c:v>
                </c:pt>
                <c:pt idx="228">
                  <c:v>31778</c:v>
                </c:pt>
                <c:pt idx="229">
                  <c:v>31809</c:v>
                </c:pt>
                <c:pt idx="230">
                  <c:v>31837</c:v>
                </c:pt>
                <c:pt idx="231">
                  <c:v>31868</c:v>
                </c:pt>
                <c:pt idx="232">
                  <c:v>31898</c:v>
                </c:pt>
                <c:pt idx="233">
                  <c:v>31929</c:v>
                </c:pt>
                <c:pt idx="234">
                  <c:v>31959</c:v>
                </c:pt>
                <c:pt idx="235">
                  <c:v>31990</c:v>
                </c:pt>
                <c:pt idx="236">
                  <c:v>32021</c:v>
                </c:pt>
                <c:pt idx="237">
                  <c:v>32051</c:v>
                </c:pt>
                <c:pt idx="238">
                  <c:v>32082</c:v>
                </c:pt>
                <c:pt idx="239">
                  <c:v>32112</c:v>
                </c:pt>
                <c:pt idx="240">
                  <c:v>32143</c:v>
                </c:pt>
                <c:pt idx="241">
                  <c:v>32174</c:v>
                </c:pt>
                <c:pt idx="242">
                  <c:v>32203</c:v>
                </c:pt>
                <c:pt idx="243">
                  <c:v>32234</c:v>
                </c:pt>
                <c:pt idx="244">
                  <c:v>32264</c:v>
                </c:pt>
                <c:pt idx="245">
                  <c:v>32295</c:v>
                </c:pt>
                <c:pt idx="246">
                  <c:v>32325</c:v>
                </c:pt>
                <c:pt idx="247">
                  <c:v>32356</c:v>
                </c:pt>
                <c:pt idx="248">
                  <c:v>32387</c:v>
                </c:pt>
                <c:pt idx="249">
                  <c:v>32417</c:v>
                </c:pt>
                <c:pt idx="250">
                  <c:v>32448</c:v>
                </c:pt>
                <c:pt idx="251">
                  <c:v>32478</c:v>
                </c:pt>
                <c:pt idx="252">
                  <c:v>32509</c:v>
                </c:pt>
                <c:pt idx="253">
                  <c:v>32540</c:v>
                </c:pt>
                <c:pt idx="254">
                  <c:v>32568</c:v>
                </c:pt>
                <c:pt idx="255">
                  <c:v>32599</c:v>
                </c:pt>
                <c:pt idx="256">
                  <c:v>32629</c:v>
                </c:pt>
                <c:pt idx="257">
                  <c:v>32660</c:v>
                </c:pt>
                <c:pt idx="258">
                  <c:v>32690</c:v>
                </c:pt>
                <c:pt idx="259">
                  <c:v>32721</c:v>
                </c:pt>
                <c:pt idx="260">
                  <c:v>32752</c:v>
                </c:pt>
                <c:pt idx="261">
                  <c:v>32782</c:v>
                </c:pt>
                <c:pt idx="262">
                  <c:v>32813</c:v>
                </c:pt>
                <c:pt idx="263">
                  <c:v>32843</c:v>
                </c:pt>
                <c:pt idx="264">
                  <c:v>32874</c:v>
                </c:pt>
                <c:pt idx="265">
                  <c:v>32905</c:v>
                </c:pt>
                <c:pt idx="266">
                  <c:v>32933</c:v>
                </c:pt>
                <c:pt idx="267">
                  <c:v>32964</c:v>
                </c:pt>
                <c:pt idx="268">
                  <c:v>32994</c:v>
                </c:pt>
                <c:pt idx="269">
                  <c:v>33025</c:v>
                </c:pt>
                <c:pt idx="270">
                  <c:v>33055</c:v>
                </c:pt>
                <c:pt idx="271">
                  <c:v>33086</c:v>
                </c:pt>
                <c:pt idx="272">
                  <c:v>33117</c:v>
                </c:pt>
                <c:pt idx="273">
                  <c:v>33147</c:v>
                </c:pt>
                <c:pt idx="274">
                  <c:v>33178</c:v>
                </c:pt>
                <c:pt idx="275">
                  <c:v>33208</c:v>
                </c:pt>
                <c:pt idx="276">
                  <c:v>33239</c:v>
                </c:pt>
                <c:pt idx="277">
                  <c:v>33270</c:v>
                </c:pt>
                <c:pt idx="278">
                  <c:v>33298</c:v>
                </c:pt>
                <c:pt idx="279">
                  <c:v>33329</c:v>
                </c:pt>
                <c:pt idx="280">
                  <c:v>33359</c:v>
                </c:pt>
                <c:pt idx="281">
                  <c:v>33390</c:v>
                </c:pt>
                <c:pt idx="282">
                  <c:v>33420</c:v>
                </c:pt>
                <c:pt idx="283">
                  <c:v>33451</c:v>
                </c:pt>
                <c:pt idx="284">
                  <c:v>33482</c:v>
                </c:pt>
                <c:pt idx="285">
                  <c:v>33512</c:v>
                </c:pt>
                <c:pt idx="286">
                  <c:v>33543</c:v>
                </c:pt>
                <c:pt idx="287">
                  <c:v>33573</c:v>
                </c:pt>
                <c:pt idx="288">
                  <c:v>33604</c:v>
                </c:pt>
                <c:pt idx="289">
                  <c:v>33635</c:v>
                </c:pt>
                <c:pt idx="290">
                  <c:v>33664</c:v>
                </c:pt>
                <c:pt idx="291">
                  <c:v>33695</c:v>
                </c:pt>
                <c:pt idx="292">
                  <c:v>33725</c:v>
                </c:pt>
                <c:pt idx="293">
                  <c:v>33756</c:v>
                </c:pt>
                <c:pt idx="294">
                  <c:v>33786</c:v>
                </c:pt>
                <c:pt idx="295">
                  <c:v>33817</c:v>
                </c:pt>
                <c:pt idx="296">
                  <c:v>33848</c:v>
                </c:pt>
                <c:pt idx="297">
                  <c:v>33878</c:v>
                </c:pt>
                <c:pt idx="298">
                  <c:v>33909</c:v>
                </c:pt>
                <c:pt idx="299">
                  <c:v>33939</c:v>
                </c:pt>
                <c:pt idx="300">
                  <c:v>33970</c:v>
                </c:pt>
                <c:pt idx="301">
                  <c:v>34001</c:v>
                </c:pt>
                <c:pt idx="302">
                  <c:v>34029</c:v>
                </c:pt>
                <c:pt idx="303">
                  <c:v>34060</c:v>
                </c:pt>
                <c:pt idx="304">
                  <c:v>34090</c:v>
                </c:pt>
                <c:pt idx="305">
                  <c:v>34121</c:v>
                </c:pt>
                <c:pt idx="306">
                  <c:v>34151</c:v>
                </c:pt>
                <c:pt idx="307">
                  <c:v>34182</c:v>
                </c:pt>
                <c:pt idx="308">
                  <c:v>34213</c:v>
                </c:pt>
                <c:pt idx="309">
                  <c:v>34243</c:v>
                </c:pt>
                <c:pt idx="310">
                  <c:v>34274</c:v>
                </c:pt>
                <c:pt idx="311">
                  <c:v>34304</c:v>
                </c:pt>
                <c:pt idx="312">
                  <c:v>34335</c:v>
                </c:pt>
                <c:pt idx="313">
                  <c:v>34366</c:v>
                </c:pt>
                <c:pt idx="314">
                  <c:v>34394</c:v>
                </c:pt>
                <c:pt idx="315">
                  <c:v>34425</c:v>
                </c:pt>
                <c:pt idx="316">
                  <c:v>34455</c:v>
                </c:pt>
                <c:pt idx="317">
                  <c:v>34486</c:v>
                </c:pt>
                <c:pt idx="318">
                  <c:v>34516</c:v>
                </c:pt>
                <c:pt idx="319">
                  <c:v>34547</c:v>
                </c:pt>
                <c:pt idx="320">
                  <c:v>34578</c:v>
                </c:pt>
                <c:pt idx="321">
                  <c:v>34608</c:v>
                </c:pt>
                <c:pt idx="322">
                  <c:v>34639</c:v>
                </c:pt>
                <c:pt idx="323">
                  <c:v>34669</c:v>
                </c:pt>
                <c:pt idx="324">
                  <c:v>34700</c:v>
                </c:pt>
                <c:pt idx="325">
                  <c:v>34731</c:v>
                </c:pt>
                <c:pt idx="326">
                  <c:v>34759</c:v>
                </c:pt>
                <c:pt idx="327">
                  <c:v>34790</c:v>
                </c:pt>
                <c:pt idx="328">
                  <c:v>34820</c:v>
                </c:pt>
                <c:pt idx="329">
                  <c:v>34851</c:v>
                </c:pt>
                <c:pt idx="330">
                  <c:v>34881</c:v>
                </c:pt>
                <c:pt idx="331">
                  <c:v>34912</c:v>
                </c:pt>
                <c:pt idx="332">
                  <c:v>34943</c:v>
                </c:pt>
                <c:pt idx="333">
                  <c:v>34973</c:v>
                </c:pt>
                <c:pt idx="334">
                  <c:v>35004</c:v>
                </c:pt>
                <c:pt idx="335">
                  <c:v>35034</c:v>
                </c:pt>
                <c:pt idx="336">
                  <c:v>35065</c:v>
                </c:pt>
                <c:pt idx="337">
                  <c:v>35096</c:v>
                </c:pt>
                <c:pt idx="338">
                  <c:v>35125</c:v>
                </c:pt>
                <c:pt idx="339">
                  <c:v>35156</c:v>
                </c:pt>
                <c:pt idx="340">
                  <c:v>35186</c:v>
                </c:pt>
                <c:pt idx="341">
                  <c:v>35217</c:v>
                </c:pt>
                <c:pt idx="342">
                  <c:v>35247</c:v>
                </c:pt>
                <c:pt idx="343">
                  <c:v>35278</c:v>
                </c:pt>
                <c:pt idx="344">
                  <c:v>35309</c:v>
                </c:pt>
                <c:pt idx="345">
                  <c:v>35339</c:v>
                </c:pt>
                <c:pt idx="346">
                  <c:v>35370</c:v>
                </c:pt>
                <c:pt idx="347">
                  <c:v>35400</c:v>
                </c:pt>
                <c:pt idx="348">
                  <c:v>35431</c:v>
                </c:pt>
                <c:pt idx="349">
                  <c:v>35462</c:v>
                </c:pt>
                <c:pt idx="350">
                  <c:v>35490</c:v>
                </c:pt>
                <c:pt idx="351">
                  <c:v>35521</c:v>
                </c:pt>
                <c:pt idx="352">
                  <c:v>35551</c:v>
                </c:pt>
                <c:pt idx="353">
                  <c:v>35582</c:v>
                </c:pt>
                <c:pt idx="354">
                  <c:v>35612</c:v>
                </c:pt>
                <c:pt idx="355">
                  <c:v>35643</c:v>
                </c:pt>
                <c:pt idx="356">
                  <c:v>35674</c:v>
                </c:pt>
                <c:pt idx="357">
                  <c:v>35704</c:v>
                </c:pt>
                <c:pt idx="358">
                  <c:v>35735</c:v>
                </c:pt>
                <c:pt idx="359">
                  <c:v>35765</c:v>
                </c:pt>
                <c:pt idx="360">
                  <c:v>35796</c:v>
                </c:pt>
                <c:pt idx="361">
                  <c:v>35827</c:v>
                </c:pt>
                <c:pt idx="362">
                  <c:v>35855</c:v>
                </c:pt>
                <c:pt idx="363">
                  <c:v>35886</c:v>
                </c:pt>
                <c:pt idx="364">
                  <c:v>35916</c:v>
                </c:pt>
                <c:pt idx="365">
                  <c:v>35947</c:v>
                </c:pt>
                <c:pt idx="366">
                  <c:v>35977</c:v>
                </c:pt>
                <c:pt idx="367">
                  <c:v>36008</c:v>
                </c:pt>
                <c:pt idx="368">
                  <c:v>36039</c:v>
                </c:pt>
                <c:pt idx="369">
                  <c:v>36069</c:v>
                </c:pt>
                <c:pt idx="370">
                  <c:v>36100</c:v>
                </c:pt>
                <c:pt idx="371">
                  <c:v>36130</c:v>
                </c:pt>
                <c:pt idx="372">
                  <c:v>36161</c:v>
                </c:pt>
                <c:pt idx="373">
                  <c:v>36192</c:v>
                </c:pt>
                <c:pt idx="374">
                  <c:v>36220</c:v>
                </c:pt>
                <c:pt idx="375">
                  <c:v>36251</c:v>
                </c:pt>
                <c:pt idx="376">
                  <c:v>36281</c:v>
                </c:pt>
                <c:pt idx="377">
                  <c:v>36312</c:v>
                </c:pt>
                <c:pt idx="378">
                  <c:v>36342</c:v>
                </c:pt>
                <c:pt idx="379">
                  <c:v>36373</c:v>
                </c:pt>
                <c:pt idx="380">
                  <c:v>36404</c:v>
                </c:pt>
                <c:pt idx="381">
                  <c:v>36434</c:v>
                </c:pt>
                <c:pt idx="382">
                  <c:v>36465</c:v>
                </c:pt>
                <c:pt idx="383">
                  <c:v>36495</c:v>
                </c:pt>
                <c:pt idx="384">
                  <c:v>36526</c:v>
                </c:pt>
                <c:pt idx="385">
                  <c:v>36557</c:v>
                </c:pt>
                <c:pt idx="386">
                  <c:v>36586</c:v>
                </c:pt>
                <c:pt idx="387">
                  <c:v>36617</c:v>
                </c:pt>
                <c:pt idx="388">
                  <c:v>36647</c:v>
                </c:pt>
                <c:pt idx="389">
                  <c:v>36678</c:v>
                </c:pt>
                <c:pt idx="390">
                  <c:v>36708</c:v>
                </c:pt>
                <c:pt idx="391">
                  <c:v>36739</c:v>
                </c:pt>
                <c:pt idx="392">
                  <c:v>36770</c:v>
                </c:pt>
                <c:pt idx="393">
                  <c:v>36800</c:v>
                </c:pt>
                <c:pt idx="394">
                  <c:v>36831</c:v>
                </c:pt>
                <c:pt idx="395">
                  <c:v>36861</c:v>
                </c:pt>
                <c:pt idx="396">
                  <c:v>36892</c:v>
                </c:pt>
                <c:pt idx="397">
                  <c:v>36923</c:v>
                </c:pt>
                <c:pt idx="398">
                  <c:v>36951</c:v>
                </c:pt>
                <c:pt idx="399">
                  <c:v>36982</c:v>
                </c:pt>
                <c:pt idx="400">
                  <c:v>37012</c:v>
                </c:pt>
                <c:pt idx="401">
                  <c:v>37043</c:v>
                </c:pt>
                <c:pt idx="402">
                  <c:v>37073</c:v>
                </c:pt>
                <c:pt idx="403">
                  <c:v>37104</c:v>
                </c:pt>
                <c:pt idx="404">
                  <c:v>37135</c:v>
                </c:pt>
                <c:pt idx="405">
                  <c:v>37165</c:v>
                </c:pt>
                <c:pt idx="406">
                  <c:v>37196</c:v>
                </c:pt>
                <c:pt idx="407">
                  <c:v>37226</c:v>
                </c:pt>
                <c:pt idx="408">
                  <c:v>37257</c:v>
                </c:pt>
                <c:pt idx="409">
                  <c:v>37288</c:v>
                </c:pt>
                <c:pt idx="410">
                  <c:v>37316</c:v>
                </c:pt>
                <c:pt idx="411">
                  <c:v>37347</c:v>
                </c:pt>
                <c:pt idx="412">
                  <c:v>37377</c:v>
                </c:pt>
                <c:pt idx="413">
                  <c:v>37408</c:v>
                </c:pt>
                <c:pt idx="414">
                  <c:v>37438</c:v>
                </c:pt>
                <c:pt idx="415">
                  <c:v>37469</c:v>
                </c:pt>
                <c:pt idx="416">
                  <c:v>37500</c:v>
                </c:pt>
                <c:pt idx="417">
                  <c:v>37530</c:v>
                </c:pt>
                <c:pt idx="418">
                  <c:v>37561</c:v>
                </c:pt>
                <c:pt idx="419">
                  <c:v>37591</c:v>
                </c:pt>
                <c:pt idx="420">
                  <c:v>37622</c:v>
                </c:pt>
                <c:pt idx="421">
                  <c:v>37653</c:v>
                </c:pt>
                <c:pt idx="422">
                  <c:v>37681</c:v>
                </c:pt>
                <c:pt idx="423">
                  <c:v>37712</c:v>
                </c:pt>
                <c:pt idx="424">
                  <c:v>37742</c:v>
                </c:pt>
                <c:pt idx="425">
                  <c:v>37773</c:v>
                </c:pt>
                <c:pt idx="426">
                  <c:v>37803</c:v>
                </c:pt>
                <c:pt idx="427">
                  <c:v>37834</c:v>
                </c:pt>
                <c:pt idx="428">
                  <c:v>37865</c:v>
                </c:pt>
                <c:pt idx="429">
                  <c:v>37895</c:v>
                </c:pt>
                <c:pt idx="430">
                  <c:v>37926</c:v>
                </c:pt>
                <c:pt idx="431">
                  <c:v>37956</c:v>
                </c:pt>
                <c:pt idx="432">
                  <c:v>37987</c:v>
                </c:pt>
                <c:pt idx="433">
                  <c:v>38018</c:v>
                </c:pt>
                <c:pt idx="434">
                  <c:v>38047</c:v>
                </c:pt>
                <c:pt idx="435">
                  <c:v>38078</c:v>
                </c:pt>
                <c:pt idx="436">
                  <c:v>38108</c:v>
                </c:pt>
                <c:pt idx="437">
                  <c:v>38139</c:v>
                </c:pt>
                <c:pt idx="438">
                  <c:v>38169</c:v>
                </c:pt>
                <c:pt idx="439">
                  <c:v>38200</c:v>
                </c:pt>
                <c:pt idx="440">
                  <c:v>38231</c:v>
                </c:pt>
                <c:pt idx="441">
                  <c:v>38261</c:v>
                </c:pt>
                <c:pt idx="442">
                  <c:v>38292</c:v>
                </c:pt>
                <c:pt idx="443">
                  <c:v>38322</c:v>
                </c:pt>
                <c:pt idx="444">
                  <c:v>38353</c:v>
                </c:pt>
                <c:pt idx="445">
                  <c:v>38384</c:v>
                </c:pt>
                <c:pt idx="446">
                  <c:v>38412</c:v>
                </c:pt>
                <c:pt idx="447">
                  <c:v>38443</c:v>
                </c:pt>
                <c:pt idx="448">
                  <c:v>38473</c:v>
                </c:pt>
                <c:pt idx="449">
                  <c:v>38504</c:v>
                </c:pt>
                <c:pt idx="450">
                  <c:v>38534</c:v>
                </c:pt>
                <c:pt idx="451">
                  <c:v>38565</c:v>
                </c:pt>
                <c:pt idx="452">
                  <c:v>38596</c:v>
                </c:pt>
                <c:pt idx="453">
                  <c:v>38626</c:v>
                </c:pt>
                <c:pt idx="454">
                  <c:v>38657</c:v>
                </c:pt>
                <c:pt idx="455">
                  <c:v>38687</c:v>
                </c:pt>
                <c:pt idx="456">
                  <c:v>38718</c:v>
                </c:pt>
                <c:pt idx="457">
                  <c:v>38749</c:v>
                </c:pt>
                <c:pt idx="458">
                  <c:v>38777</c:v>
                </c:pt>
                <c:pt idx="459">
                  <c:v>38808</c:v>
                </c:pt>
                <c:pt idx="460">
                  <c:v>38838</c:v>
                </c:pt>
                <c:pt idx="461">
                  <c:v>38869</c:v>
                </c:pt>
                <c:pt idx="462">
                  <c:v>38899</c:v>
                </c:pt>
                <c:pt idx="463">
                  <c:v>38930</c:v>
                </c:pt>
                <c:pt idx="464">
                  <c:v>38961</c:v>
                </c:pt>
                <c:pt idx="465">
                  <c:v>38991</c:v>
                </c:pt>
                <c:pt idx="466">
                  <c:v>39022</c:v>
                </c:pt>
                <c:pt idx="467">
                  <c:v>39052</c:v>
                </c:pt>
                <c:pt idx="468">
                  <c:v>39083</c:v>
                </c:pt>
                <c:pt idx="469">
                  <c:v>39114</c:v>
                </c:pt>
                <c:pt idx="470">
                  <c:v>39142</c:v>
                </c:pt>
                <c:pt idx="471">
                  <c:v>39173</c:v>
                </c:pt>
                <c:pt idx="472">
                  <c:v>39203</c:v>
                </c:pt>
                <c:pt idx="473">
                  <c:v>39234</c:v>
                </c:pt>
                <c:pt idx="474">
                  <c:v>39264</c:v>
                </c:pt>
                <c:pt idx="475">
                  <c:v>39295</c:v>
                </c:pt>
                <c:pt idx="476">
                  <c:v>39326</c:v>
                </c:pt>
                <c:pt idx="477">
                  <c:v>39356</c:v>
                </c:pt>
                <c:pt idx="478">
                  <c:v>39387</c:v>
                </c:pt>
                <c:pt idx="479">
                  <c:v>39417</c:v>
                </c:pt>
                <c:pt idx="480">
                  <c:v>39448</c:v>
                </c:pt>
                <c:pt idx="481">
                  <c:v>39479</c:v>
                </c:pt>
                <c:pt idx="482">
                  <c:v>39508</c:v>
                </c:pt>
                <c:pt idx="483">
                  <c:v>39539</c:v>
                </c:pt>
                <c:pt idx="484">
                  <c:v>39569</c:v>
                </c:pt>
                <c:pt idx="485">
                  <c:v>39600</c:v>
                </c:pt>
                <c:pt idx="486">
                  <c:v>39630</c:v>
                </c:pt>
                <c:pt idx="487">
                  <c:v>39661</c:v>
                </c:pt>
                <c:pt idx="488">
                  <c:v>39692</c:v>
                </c:pt>
                <c:pt idx="489">
                  <c:v>39722</c:v>
                </c:pt>
                <c:pt idx="490">
                  <c:v>39753</c:v>
                </c:pt>
                <c:pt idx="491">
                  <c:v>39783</c:v>
                </c:pt>
                <c:pt idx="492">
                  <c:v>39814</c:v>
                </c:pt>
                <c:pt idx="493">
                  <c:v>39845</c:v>
                </c:pt>
                <c:pt idx="494">
                  <c:v>39873</c:v>
                </c:pt>
                <c:pt idx="495">
                  <c:v>39904</c:v>
                </c:pt>
                <c:pt idx="496">
                  <c:v>39934</c:v>
                </c:pt>
                <c:pt idx="497">
                  <c:v>39965</c:v>
                </c:pt>
                <c:pt idx="498">
                  <c:v>39995</c:v>
                </c:pt>
                <c:pt idx="499">
                  <c:v>40026</c:v>
                </c:pt>
                <c:pt idx="500">
                  <c:v>40057</c:v>
                </c:pt>
                <c:pt idx="501">
                  <c:v>40087</c:v>
                </c:pt>
                <c:pt idx="502">
                  <c:v>40118</c:v>
                </c:pt>
                <c:pt idx="503">
                  <c:v>40148</c:v>
                </c:pt>
                <c:pt idx="504">
                  <c:v>40179</c:v>
                </c:pt>
                <c:pt idx="505">
                  <c:v>40210</c:v>
                </c:pt>
                <c:pt idx="506">
                  <c:v>40238</c:v>
                </c:pt>
                <c:pt idx="507">
                  <c:v>40269</c:v>
                </c:pt>
                <c:pt idx="508">
                  <c:v>40299</c:v>
                </c:pt>
                <c:pt idx="509">
                  <c:v>40330</c:v>
                </c:pt>
                <c:pt idx="510">
                  <c:v>40360</c:v>
                </c:pt>
                <c:pt idx="511">
                  <c:v>40391</c:v>
                </c:pt>
                <c:pt idx="512">
                  <c:v>40422</c:v>
                </c:pt>
                <c:pt idx="513">
                  <c:v>40452</c:v>
                </c:pt>
                <c:pt idx="514">
                  <c:v>40483</c:v>
                </c:pt>
                <c:pt idx="515">
                  <c:v>40513</c:v>
                </c:pt>
                <c:pt idx="516">
                  <c:v>40544</c:v>
                </c:pt>
                <c:pt idx="517">
                  <c:v>40575</c:v>
                </c:pt>
                <c:pt idx="518">
                  <c:v>40603</c:v>
                </c:pt>
                <c:pt idx="519">
                  <c:v>40634</c:v>
                </c:pt>
                <c:pt idx="520">
                  <c:v>40664</c:v>
                </c:pt>
                <c:pt idx="521">
                  <c:v>40695</c:v>
                </c:pt>
                <c:pt idx="522">
                  <c:v>40725</c:v>
                </c:pt>
                <c:pt idx="523">
                  <c:v>40756</c:v>
                </c:pt>
                <c:pt idx="524">
                  <c:v>40787</c:v>
                </c:pt>
                <c:pt idx="525">
                  <c:v>40817</c:v>
                </c:pt>
                <c:pt idx="526">
                  <c:v>40848</c:v>
                </c:pt>
                <c:pt idx="527">
                  <c:v>40878</c:v>
                </c:pt>
                <c:pt idx="528">
                  <c:v>40909</c:v>
                </c:pt>
                <c:pt idx="529">
                  <c:v>40940</c:v>
                </c:pt>
                <c:pt idx="530">
                  <c:v>40969</c:v>
                </c:pt>
                <c:pt idx="531">
                  <c:v>41000</c:v>
                </c:pt>
                <c:pt idx="532">
                  <c:v>41030</c:v>
                </c:pt>
                <c:pt idx="533">
                  <c:v>41061</c:v>
                </c:pt>
                <c:pt idx="534">
                  <c:v>41091</c:v>
                </c:pt>
                <c:pt idx="535">
                  <c:v>41122</c:v>
                </c:pt>
                <c:pt idx="536">
                  <c:v>41153</c:v>
                </c:pt>
                <c:pt idx="537">
                  <c:v>41183</c:v>
                </c:pt>
                <c:pt idx="538">
                  <c:v>41214</c:v>
                </c:pt>
                <c:pt idx="539">
                  <c:v>41244</c:v>
                </c:pt>
                <c:pt idx="540">
                  <c:v>41275</c:v>
                </c:pt>
                <c:pt idx="541">
                  <c:v>41306</c:v>
                </c:pt>
                <c:pt idx="542">
                  <c:v>41334</c:v>
                </c:pt>
                <c:pt idx="543">
                  <c:v>41365</c:v>
                </c:pt>
                <c:pt idx="544">
                  <c:v>41395</c:v>
                </c:pt>
                <c:pt idx="545">
                  <c:v>41426</c:v>
                </c:pt>
                <c:pt idx="546">
                  <c:v>41456</c:v>
                </c:pt>
                <c:pt idx="547">
                  <c:v>41487</c:v>
                </c:pt>
                <c:pt idx="548">
                  <c:v>41518</c:v>
                </c:pt>
                <c:pt idx="549">
                  <c:v>41548</c:v>
                </c:pt>
                <c:pt idx="550">
                  <c:v>41579</c:v>
                </c:pt>
                <c:pt idx="551">
                  <c:v>41609</c:v>
                </c:pt>
                <c:pt idx="552">
                  <c:v>41640</c:v>
                </c:pt>
                <c:pt idx="553">
                  <c:v>41671</c:v>
                </c:pt>
                <c:pt idx="554">
                  <c:v>41699</c:v>
                </c:pt>
                <c:pt idx="555">
                  <c:v>41730</c:v>
                </c:pt>
                <c:pt idx="556">
                  <c:v>41760</c:v>
                </c:pt>
                <c:pt idx="557">
                  <c:v>41791</c:v>
                </c:pt>
                <c:pt idx="558">
                  <c:v>41821</c:v>
                </c:pt>
                <c:pt idx="559">
                  <c:v>41852</c:v>
                </c:pt>
                <c:pt idx="560">
                  <c:v>41883</c:v>
                </c:pt>
                <c:pt idx="561">
                  <c:v>41913</c:v>
                </c:pt>
                <c:pt idx="562">
                  <c:v>41944</c:v>
                </c:pt>
                <c:pt idx="563">
                  <c:v>41974</c:v>
                </c:pt>
                <c:pt idx="564">
                  <c:v>42005</c:v>
                </c:pt>
                <c:pt idx="565">
                  <c:v>42036</c:v>
                </c:pt>
                <c:pt idx="566">
                  <c:v>42064</c:v>
                </c:pt>
                <c:pt idx="567">
                  <c:v>42095</c:v>
                </c:pt>
                <c:pt idx="568">
                  <c:v>42125</c:v>
                </c:pt>
                <c:pt idx="569">
                  <c:v>42156</c:v>
                </c:pt>
                <c:pt idx="570">
                  <c:v>42186</c:v>
                </c:pt>
                <c:pt idx="571">
                  <c:v>42217</c:v>
                </c:pt>
                <c:pt idx="572">
                  <c:v>42248</c:v>
                </c:pt>
                <c:pt idx="573">
                  <c:v>42278</c:v>
                </c:pt>
                <c:pt idx="574">
                  <c:v>42309</c:v>
                </c:pt>
                <c:pt idx="575">
                  <c:v>42339</c:v>
                </c:pt>
                <c:pt idx="576">
                  <c:v>42370</c:v>
                </c:pt>
                <c:pt idx="577">
                  <c:v>42401</c:v>
                </c:pt>
                <c:pt idx="578">
                  <c:v>42430</c:v>
                </c:pt>
                <c:pt idx="579">
                  <c:v>42461</c:v>
                </c:pt>
                <c:pt idx="580">
                  <c:v>42491</c:v>
                </c:pt>
                <c:pt idx="581">
                  <c:v>42522</c:v>
                </c:pt>
                <c:pt idx="582">
                  <c:v>42552</c:v>
                </c:pt>
                <c:pt idx="583">
                  <c:v>42583</c:v>
                </c:pt>
                <c:pt idx="584">
                  <c:v>42614</c:v>
                </c:pt>
                <c:pt idx="585">
                  <c:v>42644</c:v>
                </c:pt>
                <c:pt idx="586">
                  <c:v>42675</c:v>
                </c:pt>
                <c:pt idx="587">
                  <c:v>42705</c:v>
                </c:pt>
                <c:pt idx="588">
                  <c:v>42736</c:v>
                </c:pt>
                <c:pt idx="589">
                  <c:v>42767</c:v>
                </c:pt>
                <c:pt idx="590">
                  <c:v>42795</c:v>
                </c:pt>
                <c:pt idx="591">
                  <c:v>42826</c:v>
                </c:pt>
                <c:pt idx="592">
                  <c:v>42856</c:v>
                </c:pt>
                <c:pt idx="593">
                  <c:v>42887</c:v>
                </c:pt>
                <c:pt idx="594">
                  <c:v>42917</c:v>
                </c:pt>
                <c:pt idx="595">
                  <c:v>42948</c:v>
                </c:pt>
                <c:pt idx="596">
                  <c:v>42979</c:v>
                </c:pt>
                <c:pt idx="597">
                  <c:v>43009</c:v>
                </c:pt>
                <c:pt idx="598">
                  <c:v>43040</c:v>
                </c:pt>
                <c:pt idx="599">
                  <c:v>43070</c:v>
                </c:pt>
                <c:pt idx="600">
                  <c:v>43101</c:v>
                </c:pt>
                <c:pt idx="601">
                  <c:v>43132</c:v>
                </c:pt>
                <c:pt idx="602">
                  <c:v>43160</c:v>
                </c:pt>
                <c:pt idx="603">
                  <c:v>43191</c:v>
                </c:pt>
                <c:pt idx="604">
                  <c:v>43221</c:v>
                </c:pt>
                <c:pt idx="605">
                  <c:v>43252</c:v>
                </c:pt>
                <c:pt idx="606">
                  <c:v>43282</c:v>
                </c:pt>
                <c:pt idx="607">
                  <c:v>43313</c:v>
                </c:pt>
                <c:pt idx="608">
                  <c:v>43344</c:v>
                </c:pt>
                <c:pt idx="609">
                  <c:v>43374</c:v>
                </c:pt>
                <c:pt idx="610">
                  <c:v>43405</c:v>
                </c:pt>
                <c:pt idx="611">
                  <c:v>43435</c:v>
                </c:pt>
                <c:pt idx="612">
                  <c:v>43466</c:v>
                </c:pt>
                <c:pt idx="613">
                  <c:v>43497</c:v>
                </c:pt>
                <c:pt idx="614">
                  <c:v>43525</c:v>
                </c:pt>
                <c:pt idx="615">
                  <c:v>43556</c:v>
                </c:pt>
                <c:pt idx="616">
                  <c:v>43586</c:v>
                </c:pt>
                <c:pt idx="617">
                  <c:v>43617</c:v>
                </c:pt>
                <c:pt idx="618">
                  <c:v>43647</c:v>
                </c:pt>
                <c:pt idx="619">
                  <c:v>43678</c:v>
                </c:pt>
                <c:pt idx="620">
                  <c:v>43709</c:v>
                </c:pt>
                <c:pt idx="621">
                  <c:v>43739</c:v>
                </c:pt>
                <c:pt idx="622">
                  <c:v>43770</c:v>
                </c:pt>
                <c:pt idx="623">
                  <c:v>43800</c:v>
                </c:pt>
                <c:pt idx="624">
                  <c:v>43831</c:v>
                </c:pt>
                <c:pt idx="625">
                  <c:v>43862</c:v>
                </c:pt>
                <c:pt idx="626">
                  <c:v>43891</c:v>
                </c:pt>
                <c:pt idx="627">
                  <c:v>43922</c:v>
                </c:pt>
                <c:pt idx="628">
                  <c:v>43952</c:v>
                </c:pt>
                <c:pt idx="629">
                  <c:v>43983</c:v>
                </c:pt>
                <c:pt idx="630">
                  <c:v>44013</c:v>
                </c:pt>
                <c:pt idx="631">
                  <c:v>44044</c:v>
                </c:pt>
                <c:pt idx="632">
                  <c:v>44075</c:v>
                </c:pt>
                <c:pt idx="633">
                  <c:v>44105</c:v>
                </c:pt>
                <c:pt idx="634">
                  <c:v>44136</c:v>
                </c:pt>
                <c:pt idx="635">
                  <c:v>44166</c:v>
                </c:pt>
                <c:pt idx="636">
                  <c:v>44197</c:v>
                </c:pt>
                <c:pt idx="637">
                  <c:v>44228</c:v>
                </c:pt>
                <c:pt idx="638">
                  <c:v>44256</c:v>
                </c:pt>
                <c:pt idx="639">
                  <c:v>44287</c:v>
                </c:pt>
                <c:pt idx="640">
                  <c:v>44317</c:v>
                </c:pt>
                <c:pt idx="641">
                  <c:v>44348</c:v>
                </c:pt>
                <c:pt idx="642">
                  <c:v>44378</c:v>
                </c:pt>
                <c:pt idx="643">
                  <c:v>44409</c:v>
                </c:pt>
                <c:pt idx="644">
                  <c:v>44440</c:v>
                </c:pt>
                <c:pt idx="645">
                  <c:v>44470</c:v>
                </c:pt>
                <c:pt idx="646">
                  <c:v>44501</c:v>
                </c:pt>
                <c:pt idx="647">
                  <c:v>44531</c:v>
                </c:pt>
                <c:pt idx="648">
                  <c:v>44562</c:v>
                </c:pt>
                <c:pt idx="649">
                  <c:v>44593</c:v>
                </c:pt>
                <c:pt idx="650">
                  <c:v>44621</c:v>
                </c:pt>
                <c:pt idx="651">
                  <c:v>44652</c:v>
                </c:pt>
                <c:pt idx="652">
                  <c:v>44682</c:v>
                </c:pt>
                <c:pt idx="653">
                  <c:v>44713</c:v>
                </c:pt>
                <c:pt idx="654">
                  <c:v>44743</c:v>
                </c:pt>
                <c:pt idx="655">
                  <c:v>44774</c:v>
                </c:pt>
                <c:pt idx="656">
                  <c:v>44805</c:v>
                </c:pt>
                <c:pt idx="657">
                  <c:v>44835</c:v>
                </c:pt>
                <c:pt idx="658">
                  <c:v>44866</c:v>
                </c:pt>
              </c:numCache>
            </c:numRef>
          </c:cat>
          <c:val>
            <c:numRef>
              <c:f>Sheet1!$C$5:$C$663</c:f>
              <c:numCache>
                <c:formatCode>0.0</c:formatCode>
                <c:ptCount val="65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numCache>
            </c:numRef>
          </c:val>
          <c:smooth val="0"/>
          <c:extLst>
            <c:ext xmlns:c16="http://schemas.microsoft.com/office/drawing/2014/chart" uri="{C3380CC4-5D6E-409C-BE32-E72D297353CC}">
              <c16:uniqueId val="{00000002-4C00-A448-B0D9-C74C76507AF1}"/>
            </c:ext>
          </c:extLst>
        </c:ser>
        <c:dLbls>
          <c:showLegendKey val="0"/>
          <c:showVal val="0"/>
          <c:showCatName val="0"/>
          <c:showSerName val="0"/>
          <c:showPercent val="0"/>
          <c:showBubbleSize val="0"/>
        </c:dLbls>
        <c:marker val="1"/>
        <c:smooth val="0"/>
        <c:axId val="582792943"/>
        <c:axId val="582195487"/>
      </c:lineChart>
      <c:dateAx>
        <c:axId val="582792943"/>
        <c:scaling>
          <c:orientation val="minMax"/>
          <c:min val="39753"/>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582195487"/>
        <c:crosses val="autoZero"/>
        <c:auto val="1"/>
        <c:lblOffset val="100"/>
        <c:baseTimeUnit val="months"/>
        <c:majorUnit val="1"/>
        <c:majorTimeUnit val="years"/>
      </c:dateAx>
      <c:valAx>
        <c:axId val="582195487"/>
        <c:scaling>
          <c:orientation val="minMax"/>
          <c:max val="3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r>
                  <a:rPr lang="en-US" dirty="0"/>
                  <a:t>Diffusion Index*</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582792943"/>
        <c:crosses val="autoZero"/>
        <c:crossBetween val="between"/>
      </c:valAx>
      <c:valAx>
        <c:axId val="703104224"/>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Georgia" panose="02040502050405020303" pitchFamily="18" charset="0"/>
                <a:ea typeface="+mn-ea"/>
                <a:cs typeface="+mn-cs"/>
              </a:defRPr>
            </a:pPr>
            <a:endParaRPr lang="en-US"/>
          </a:p>
        </c:txPr>
        <c:crossAx val="1574008255"/>
        <c:crosses val="max"/>
        <c:crossBetween val="between"/>
      </c:valAx>
      <c:dateAx>
        <c:axId val="1574008255"/>
        <c:scaling>
          <c:orientation val="minMax"/>
        </c:scaling>
        <c:delete val="1"/>
        <c:axPos val="b"/>
        <c:numFmt formatCode="yyyy\-mm\-dd" sourceLinked="1"/>
        <c:majorTickMark val="out"/>
        <c:minorTickMark val="none"/>
        <c:tickLblPos val="nextTo"/>
        <c:crossAx val="703104224"/>
        <c:crosses val="autoZero"/>
        <c:auto val="1"/>
        <c:lblOffset val="100"/>
        <c:baseTimeUnit val="months"/>
        <c:majorUnit val="1"/>
        <c:minorUnit val="1"/>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03438916726317"/>
          <c:y val="1.5964240102171099E-2"/>
          <c:w val="0.59601054839735945"/>
          <c:h val="0.84094175934558901"/>
        </c:manualLayout>
      </c:layout>
      <c:barChart>
        <c:barDir val="bar"/>
        <c:grouping val="clustered"/>
        <c:varyColors val="0"/>
        <c:ser>
          <c:idx val="0"/>
          <c:order val="0"/>
          <c:tx>
            <c:strRef>
              <c:f>Sheet1!$A$2</c:f>
              <c:strCache>
                <c:ptCount val="1"/>
                <c:pt idx="0">
                  <c:v>2023P</c:v>
                </c:pt>
              </c:strCache>
            </c:strRef>
          </c:tx>
          <c:spPr>
            <a:solidFill>
              <a:srgbClr val="73D5FF"/>
            </a:solidFill>
            <a:ln w="14640">
              <a:noFill/>
              <a:prstDash val="solid"/>
            </a:ln>
          </c:spPr>
          <c:invertIfNegative val="0"/>
          <c:dPt>
            <c:idx val="0"/>
            <c:invertIfNegative val="0"/>
            <c:bubble3D val="0"/>
            <c:spPr>
              <a:solidFill>
                <a:srgbClr val="73D5FF"/>
              </a:solidFill>
              <a:ln w="12794">
                <a:noFill/>
                <a:prstDash val="solid"/>
              </a:ln>
            </c:spPr>
            <c:extLst>
              <c:ext xmlns:c16="http://schemas.microsoft.com/office/drawing/2014/chart" uri="{C3380CC4-5D6E-409C-BE32-E72D297353CC}">
                <c16:uniqueId val="{00000001-53AC-9944-9663-1A43C97048D4}"/>
              </c:ext>
            </c:extLst>
          </c:dPt>
          <c:dPt>
            <c:idx val="1"/>
            <c:invertIfNegative val="0"/>
            <c:bubble3D val="0"/>
            <c:spPr>
              <a:solidFill>
                <a:srgbClr val="73D5FF"/>
              </a:solidFill>
              <a:ln w="12794">
                <a:noFill/>
                <a:prstDash val="solid"/>
              </a:ln>
            </c:spPr>
            <c:extLst>
              <c:ext xmlns:c16="http://schemas.microsoft.com/office/drawing/2014/chart" uri="{C3380CC4-5D6E-409C-BE32-E72D297353CC}">
                <c16:uniqueId val="{00000003-53AC-9944-9663-1A43C97048D4}"/>
              </c:ext>
            </c:extLst>
          </c:dPt>
          <c:dPt>
            <c:idx val="2"/>
            <c:invertIfNegative val="0"/>
            <c:bubble3D val="0"/>
            <c:spPr>
              <a:solidFill>
                <a:srgbClr val="2A59E1"/>
              </a:solidFill>
              <a:ln w="12794">
                <a:noFill/>
                <a:prstDash val="solid"/>
              </a:ln>
            </c:spPr>
            <c:extLst>
              <c:ext xmlns:c16="http://schemas.microsoft.com/office/drawing/2014/chart" uri="{C3380CC4-5D6E-409C-BE32-E72D297353CC}">
                <c16:uniqueId val="{00000005-53AC-9944-9663-1A43C97048D4}"/>
              </c:ext>
            </c:extLst>
          </c:dPt>
          <c:dPt>
            <c:idx val="3"/>
            <c:invertIfNegative val="0"/>
            <c:bubble3D val="0"/>
            <c:spPr>
              <a:solidFill>
                <a:srgbClr val="2A59E1"/>
              </a:solidFill>
              <a:ln w="12794">
                <a:noFill/>
                <a:prstDash val="solid"/>
              </a:ln>
            </c:spPr>
            <c:extLst>
              <c:ext xmlns:c16="http://schemas.microsoft.com/office/drawing/2014/chart" uri="{C3380CC4-5D6E-409C-BE32-E72D297353CC}">
                <c16:uniqueId val="{00000007-53AC-9944-9663-1A43C97048D4}"/>
              </c:ext>
            </c:extLst>
          </c:dPt>
          <c:dPt>
            <c:idx val="4"/>
            <c:invertIfNegative val="0"/>
            <c:bubble3D val="0"/>
            <c:spPr>
              <a:solidFill>
                <a:srgbClr val="73D5FF"/>
              </a:solidFill>
              <a:ln w="12794">
                <a:noFill/>
                <a:prstDash val="solid"/>
              </a:ln>
            </c:spPr>
            <c:extLst>
              <c:ext xmlns:c16="http://schemas.microsoft.com/office/drawing/2014/chart" uri="{C3380CC4-5D6E-409C-BE32-E72D297353CC}">
                <c16:uniqueId val="{00000009-53AC-9944-9663-1A43C97048D4}"/>
              </c:ext>
            </c:extLst>
          </c:dPt>
          <c:dPt>
            <c:idx val="5"/>
            <c:invertIfNegative val="0"/>
            <c:bubble3D val="0"/>
            <c:spPr>
              <a:solidFill>
                <a:srgbClr val="73D5FF"/>
              </a:solidFill>
              <a:ln w="12794">
                <a:noFill/>
                <a:prstDash val="solid"/>
              </a:ln>
            </c:spPr>
            <c:extLst>
              <c:ext xmlns:c16="http://schemas.microsoft.com/office/drawing/2014/chart" uri="{C3380CC4-5D6E-409C-BE32-E72D297353CC}">
                <c16:uniqueId val="{0000000B-53AC-9944-9663-1A43C97048D4}"/>
              </c:ext>
            </c:extLst>
          </c:dPt>
          <c:dPt>
            <c:idx val="6"/>
            <c:invertIfNegative val="0"/>
            <c:bubble3D val="0"/>
            <c:spPr>
              <a:solidFill>
                <a:srgbClr val="2A59E1"/>
              </a:solidFill>
              <a:ln w="12794">
                <a:noFill/>
                <a:prstDash val="solid"/>
              </a:ln>
            </c:spPr>
            <c:extLst>
              <c:ext xmlns:c16="http://schemas.microsoft.com/office/drawing/2014/chart" uri="{C3380CC4-5D6E-409C-BE32-E72D297353CC}">
                <c16:uniqueId val="{0000000D-53AC-9944-9663-1A43C97048D4}"/>
              </c:ext>
            </c:extLst>
          </c:dPt>
          <c:dPt>
            <c:idx val="7"/>
            <c:invertIfNegative val="0"/>
            <c:bubble3D val="0"/>
            <c:spPr>
              <a:solidFill>
                <a:srgbClr val="73D5FF"/>
              </a:solidFill>
              <a:ln w="12794">
                <a:noFill/>
                <a:prstDash val="solid"/>
              </a:ln>
            </c:spPr>
            <c:extLst>
              <c:ext xmlns:c16="http://schemas.microsoft.com/office/drawing/2014/chart" uri="{C3380CC4-5D6E-409C-BE32-E72D297353CC}">
                <c16:uniqueId val="{0000000F-53AC-9944-9663-1A43C97048D4}"/>
              </c:ext>
            </c:extLst>
          </c:dPt>
          <c:dPt>
            <c:idx val="8"/>
            <c:invertIfNegative val="0"/>
            <c:bubble3D val="0"/>
            <c:spPr>
              <a:solidFill>
                <a:srgbClr val="2A59E1"/>
              </a:solidFill>
              <a:ln w="12794">
                <a:noFill/>
                <a:prstDash val="solid"/>
              </a:ln>
            </c:spPr>
            <c:extLst>
              <c:ext xmlns:c16="http://schemas.microsoft.com/office/drawing/2014/chart" uri="{C3380CC4-5D6E-409C-BE32-E72D297353CC}">
                <c16:uniqueId val="{00000011-53AC-9944-9663-1A43C97048D4}"/>
              </c:ext>
            </c:extLst>
          </c:dPt>
          <c:dPt>
            <c:idx val="9"/>
            <c:invertIfNegative val="0"/>
            <c:bubble3D val="0"/>
            <c:spPr>
              <a:solidFill>
                <a:srgbClr val="2A59E1"/>
              </a:solidFill>
              <a:ln w="12794">
                <a:noFill/>
                <a:prstDash val="solid"/>
              </a:ln>
            </c:spPr>
            <c:extLst>
              <c:ext xmlns:c16="http://schemas.microsoft.com/office/drawing/2014/chart" uri="{C3380CC4-5D6E-409C-BE32-E72D297353CC}">
                <c16:uniqueId val="{00000013-53AC-9944-9663-1A43C97048D4}"/>
              </c:ext>
            </c:extLst>
          </c:dPt>
          <c:dPt>
            <c:idx val="10"/>
            <c:invertIfNegative val="0"/>
            <c:bubble3D val="0"/>
            <c:spPr>
              <a:solidFill>
                <a:srgbClr val="130193"/>
              </a:solidFill>
              <a:ln w="12794">
                <a:noFill/>
                <a:prstDash val="solid"/>
              </a:ln>
            </c:spPr>
            <c:extLst>
              <c:ext xmlns:c16="http://schemas.microsoft.com/office/drawing/2014/chart" uri="{C3380CC4-5D6E-409C-BE32-E72D297353CC}">
                <c16:uniqueId val="{00000015-53AC-9944-9663-1A43C97048D4}"/>
              </c:ext>
            </c:extLst>
          </c:dPt>
          <c:dPt>
            <c:idx val="11"/>
            <c:invertIfNegative val="0"/>
            <c:bubble3D val="0"/>
            <c:spPr>
              <a:solidFill>
                <a:srgbClr val="73D5FF"/>
              </a:solidFill>
              <a:ln w="12794">
                <a:noFill/>
                <a:prstDash val="solid"/>
              </a:ln>
            </c:spPr>
            <c:extLst>
              <c:ext xmlns:c16="http://schemas.microsoft.com/office/drawing/2014/chart" uri="{C3380CC4-5D6E-409C-BE32-E72D297353CC}">
                <c16:uniqueId val="{00000017-53AC-9944-9663-1A43C97048D4}"/>
              </c:ext>
            </c:extLst>
          </c:dPt>
          <c:dPt>
            <c:idx val="12"/>
            <c:invertIfNegative val="0"/>
            <c:bubble3D val="0"/>
            <c:spPr>
              <a:solidFill>
                <a:srgbClr val="73D5FF"/>
              </a:solidFill>
              <a:ln w="12794">
                <a:noFill/>
                <a:prstDash val="solid"/>
              </a:ln>
            </c:spPr>
            <c:extLst>
              <c:ext xmlns:c16="http://schemas.microsoft.com/office/drawing/2014/chart" uri="{C3380CC4-5D6E-409C-BE32-E72D297353CC}">
                <c16:uniqueId val="{00000019-53AC-9944-9663-1A43C97048D4}"/>
              </c:ext>
            </c:extLst>
          </c:dPt>
          <c:dPt>
            <c:idx val="13"/>
            <c:invertIfNegative val="0"/>
            <c:bubble3D val="0"/>
            <c:spPr>
              <a:solidFill>
                <a:srgbClr val="73D5FF"/>
              </a:solidFill>
              <a:ln w="12794">
                <a:noFill/>
                <a:prstDash val="solid"/>
              </a:ln>
            </c:spPr>
            <c:extLst>
              <c:ext xmlns:c16="http://schemas.microsoft.com/office/drawing/2014/chart" uri="{C3380CC4-5D6E-409C-BE32-E72D297353CC}">
                <c16:uniqueId val="{0000001B-53AC-9944-9663-1A43C97048D4}"/>
              </c:ext>
            </c:extLst>
          </c:dPt>
          <c:dPt>
            <c:idx val="14"/>
            <c:invertIfNegative val="0"/>
            <c:bubble3D val="0"/>
            <c:spPr>
              <a:solidFill>
                <a:srgbClr val="73D5FF"/>
              </a:solidFill>
              <a:ln w="12794">
                <a:noFill/>
                <a:prstDash val="solid"/>
              </a:ln>
            </c:spPr>
            <c:extLst>
              <c:ext xmlns:c16="http://schemas.microsoft.com/office/drawing/2014/chart" uri="{C3380CC4-5D6E-409C-BE32-E72D297353CC}">
                <c16:uniqueId val="{0000001D-53AC-9944-9663-1A43C97048D4}"/>
              </c:ext>
            </c:extLst>
          </c:dPt>
          <c:dPt>
            <c:idx val="18"/>
            <c:invertIfNegative val="0"/>
            <c:bubble3D val="0"/>
            <c:extLst>
              <c:ext xmlns:c16="http://schemas.microsoft.com/office/drawing/2014/chart" uri="{C3380CC4-5D6E-409C-BE32-E72D297353CC}">
                <c16:uniqueId val="{0000001E-53AC-9944-9663-1A43C97048D4}"/>
              </c:ext>
            </c:extLst>
          </c:dPt>
          <c:dPt>
            <c:idx val="19"/>
            <c:invertIfNegative val="0"/>
            <c:bubble3D val="0"/>
            <c:extLst>
              <c:ext xmlns:c16="http://schemas.microsoft.com/office/drawing/2014/chart" uri="{C3380CC4-5D6E-409C-BE32-E72D297353CC}">
                <c16:uniqueId val="{0000001F-53AC-9944-9663-1A43C97048D4}"/>
              </c:ext>
            </c:extLst>
          </c:dPt>
          <c:dPt>
            <c:idx val="20"/>
            <c:invertIfNegative val="0"/>
            <c:bubble3D val="0"/>
            <c:spPr>
              <a:solidFill>
                <a:srgbClr val="2A59E1"/>
              </a:solidFill>
              <a:ln w="14640">
                <a:noFill/>
                <a:prstDash val="solid"/>
              </a:ln>
            </c:spPr>
            <c:extLst>
              <c:ext xmlns:c16="http://schemas.microsoft.com/office/drawing/2014/chart" uri="{C3380CC4-5D6E-409C-BE32-E72D297353CC}">
                <c16:uniqueId val="{00000021-53AC-9944-9663-1A43C97048D4}"/>
              </c:ext>
            </c:extLst>
          </c:dPt>
          <c:dPt>
            <c:idx val="21"/>
            <c:invertIfNegative val="0"/>
            <c:bubble3D val="0"/>
            <c:spPr>
              <a:solidFill>
                <a:srgbClr val="130193"/>
              </a:solidFill>
              <a:ln w="14640">
                <a:noFill/>
                <a:prstDash val="solid"/>
              </a:ln>
            </c:spPr>
            <c:extLst>
              <c:ext xmlns:c16="http://schemas.microsoft.com/office/drawing/2014/chart" uri="{C3380CC4-5D6E-409C-BE32-E72D297353CC}">
                <c16:uniqueId val="{00000023-53AC-9944-9663-1A43C97048D4}"/>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Brazil</c:v>
                </c:pt>
                <c:pt idx="1">
                  <c:v>Mexico</c:v>
                </c:pt>
                <c:pt idx="2">
                  <c:v>Latin America &amp; the Caribbean</c:v>
                </c:pt>
                <c:pt idx="3">
                  <c:v>Middle East &amp; Central Asia</c:v>
                </c:pt>
                <c:pt idx="4">
                  <c:v>India</c:v>
                </c:pt>
                <c:pt idx="5">
                  <c:v>China</c:v>
                </c:pt>
                <c:pt idx="6">
                  <c:v>Emerging &amp; Developing Asia</c:v>
                </c:pt>
                <c:pt idx="7">
                  <c:v>Russia</c:v>
                </c:pt>
                <c:pt idx="8">
                  <c:v>Emerging &amp; Developing Europe</c:v>
                </c:pt>
                <c:pt idx="9">
                  <c:v>Sub-Saharan Africa</c:v>
                </c:pt>
                <c:pt idx="10">
                  <c:v>Emerging Market &amp; Developing Economies</c:v>
                </c:pt>
                <c:pt idx="11">
                  <c:v>United States</c:v>
                </c:pt>
                <c:pt idx="12">
                  <c:v>Australia</c:v>
                </c:pt>
                <c:pt idx="13">
                  <c:v>Canada</c:v>
                </c:pt>
                <c:pt idx="14">
                  <c:v>United Kingdom</c:v>
                </c:pt>
                <c:pt idx="15">
                  <c:v>Japan</c:v>
                </c:pt>
                <c:pt idx="16">
                  <c:v>Spain</c:v>
                </c:pt>
                <c:pt idx="17">
                  <c:v>Italy</c:v>
                </c:pt>
                <c:pt idx="18">
                  <c:v>Germany</c:v>
                </c:pt>
                <c:pt idx="19">
                  <c:v>France</c:v>
                </c:pt>
                <c:pt idx="20">
                  <c:v>Euro Area</c:v>
                </c:pt>
                <c:pt idx="21">
                  <c:v>Advanced Economies</c:v>
                </c:pt>
              </c:strCache>
            </c:strRef>
          </c:cat>
          <c:val>
            <c:numRef>
              <c:f>Sheet1!$B$2:$W$2</c:f>
              <c:numCache>
                <c:formatCode>0.00%</c:formatCode>
                <c:ptCount val="22"/>
                <c:pt idx="0">
                  <c:v>1.034E-2</c:v>
                </c:pt>
                <c:pt idx="1">
                  <c:v>1.15E-2</c:v>
                </c:pt>
                <c:pt idx="2">
                  <c:v>1.7420000000000001E-2</c:v>
                </c:pt>
                <c:pt idx="3">
                  <c:v>3.6070000000000005E-2</c:v>
                </c:pt>
                <c:pt idx="4">
                  <c:v>6.0590000000000005E-2</c:v>
                </c:pt>
                <c:pt idx="5">
                  <c:v>4.4409999999999998E-2</c:v>
                </c:pt>
                <c:pt idx="6">
                  <c:v>4.8710000000000003E-2</c:v>
                </c:pt>
                <c:pt idx="7">
                  <c:v>-2.2799999999999997E-2</c:v>
                </c:pt>
                <c:pt idx="8">
                  <c:v>6.28E-3</c:v>
                </c:pt>
                <c:pt idx="9">
                  <c:v>3.7100000000000001E-2</c:v>
                </c:pt>
                <c:pt idx="10">
                  <c:v>3.7339999999999998E-2</c:v>
                </c:pt>
                <c:pt idx="11">
                  <c:v>9.9500000000000005E-3</c:v>
                </c:pt>
                <c:pt idx="12">
                  <c:v>1.891E-2</c:v>
                </c:pt>
                <c:pt idx="13">
                  <c:v>1.451E-2</c:v>
                </c:pt>
                <c:pt idx="14">
                  <c:v>3.15E-3</c:v>
                </c:pt>
                <c:pt idx="15">
                  <c:v>1.6129999999999999E-2</c:v>
                </c:pt>
                <c:pt idx="16">
                  <c:v>1.2110000000000001E-2</c:v>
                </c:pt>
                <c:pt idx="17">
                  <c:v>-1.7299999999999998E-3</c:v>
                </c:pt>
                <c:pt idx="18">
                  <c:v>-2.9399999999999999E-3</c:v>
                </c:pt>
                <c:pt idx="19">
                  <c:v>6.5799999999999999E-3</c:v>
                </c:pt>
                <c:pt idx="20">
                  <c:v>5.0099999999999997E-3</c:v>
                </c:pt>
                <c:pt idx="21">
                  <c:v>1.107E-2</c:v>
                </c:pt>
              </c:numCache>
            </c:numRef>
          </c:val>
          <c:extLst>
            <c:ext xmlns:c16="http://schemas.microsoft.com/office/drawing/2014/chart" uri="{C3380CC4-5D6E-409C-BE32-E72D297353CC}">
              <c16:uniqueId val="{00000024-53AC-9944-9663-1A43C97048D4}"/>
            </c:ext>
          </c:extLst>
        </c:ser>
        <c:dLbls>
          <c:dLblPos val="outEnd"/>
          <c:showLegendKey val="0"/>
          <c:showVal val="1"/>
          <c:showCatName val="0"/>
          <c:showSerName val="0"/>
          <c:showPercent val="0"/>
          <c:showBubbleSize val="0"/>
        </c:dLbls>
        <c:gapWidth val="150"/>
        <c:axId val="630145264"/>
        <c:axId val="630150360"/>
      </c:barChart>
      <c:catAx>
        <c:axId val="630145264"/>
        <c:scaling>
          <c:orientation val="minMax"/>
        </c:scaling>
        <c:delete val="0"/>
        <c:axPos val="l"/>
        <c:numFmt formatCode="General" sourceLinked="1"/>
        <c:majorTickMark val="out"/>
        <c:minorTickMark val="none"/>
        <c:tickLblPos val="low"/>
        <c:spPr>
          <a:ln w="3197">
            <a:solidFill>
              <a:schemeClr val="tx1"/>
            </a:solidFill>
            <a:prstDash val="solid"/>
          </a:ln>
        </c:spPr>
        <c:txPr>
          <a:bodyPr rot="0" vert="horz"/>
          <a:lstStyle/>
          <a:p>
            <a:pPr>
              <a:defRPr/>
            </a:pPr>
            <a:endParaRPr lang="en-US"/>
          </a:p>
        </c:txPr>
        <c:crossAx val="630150360"/>
        <c:crosses val="autoZero"/>
        <c:auto val="1"/>
        <c:lblAlgn val="ctr"/>
        <c:lblOffset val="100"/>
        <c:tickLblSkip val="1"/>
        <c:tickMarkSkip val="1"/>
        <c:noMultiLvlLbl val="0"/>
      </c:catAx>
      <c:valAx>
        <c:axId val="630150360"/>
        <c:scaling>
          <c:orientation val="minMax"/>
          <c:max val="0.08"/>
          <c:min val="-4.0000000000000008E-2"/>
        </c:scaling>
        <c:delete val="0"/>
        <c:axPos val="b"/>
        <c:title>
          <c:tx>
            <c:rich>
              <a:bodyPr/>
              <a:lstStyle/>
              <a:p>
                <a:pPr>
                  <a:defRPr/>
                </a:pPr>
                <a:r>
                  <a:rPr lang="en-US"/>
                  <a:t>Annual % Change</a:t>
                </a:r>
              </a:p>
            </c:rich>
          </c:tx>
          <c:layout>
            <c:manualLayout>
              <c:xMode val="edge"/>
              <c:yMode val="edge"/>
              <c:x val="0.60745902833147503"/>
              <c:y val="0.94500021872266005"/>
            </c:manualLayout>
          </c:layout>
          <c:overlay val="0"/>
          <c:spPr>
            <a:noFill/>
            <a:ln w="25587">
              <a:noFill/>
            </a:ln>
          </c:spPr>
        </c:title>
        <c:numFmt formatCode="0.0%" sourceLinked="0"/>
        <c:majorTickMark val="out"/>
        <c:minorTickMark val="none"/>
        <c:tickLblPos val="nextTo"/>
        <c:spPr>
          <a:ln w="3197">
            <a:solidFill>
              <a:schemeClr val="tx1"/>
            </a:solidFill>
            <a:prstDash val="solid"/>
          </a:ln>
        </c:spPr>
        <c:txPr>
          <a:bodyPr rot="0" vert="horz"/>
          <a:lstStyle/>
          <a:p>
            <a:pPr>
              <a:defRPr/>
            </a:pPr>
            <a:endParaRPr lang="en-US"/>
          </a:p>
        </c:txPr>
        <c:crossAx val="630145264"/>
        <c:crosses val="autoZero"/>
        <c:crossBetween val="between"/>
        <c:majorUnit val="2.0000000000000004E-2"/>
      </c:valAx>
      <c:spPr>
        <a:noFill/>
        <a:ln w="25511">
          <a:noFill/>
        </a:ln>
      </c:spPr>
    </c:plotArea>
    <c:plotVisOnly val="1"/>
    <c:dispBlanksAs val="gap"/>
    <c:showDLblsOverMax val="0"/>
  </c:chart>
  <c:spPr>
    <a:noFill/>
    <a:ln>
      <a:noFill/>
    </a:ln>
  </c:spPr>
  <c:txPr>
    <a:bodyPr/>
    <a:lstStyle/>
    <a:p>
      <a:pPr>
        <a:defRPr sz="1500" b="1" i="0" u="none" strike="noStrike" baseline="0">
          <a:solidFill>
            <a:schemeClr val="tx1"/>
          </a:solidFill>
          <a:latin typeface="Georgia" panose="02040502050405020303" pitchFamily="18" charset="0"/>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99086004400959E-2"/>
          <c:y val="0.12998917898420592"/>
          <c:w val="0.91858388676794189"/>
          <c:h val="0.77281699436693219"/>
        </c:manualLayout>
      </c:layout>
      <c:barChart>
        <c:barDir val="col"/>
        <c:grouping val="clustered"/>
        <c:varyColors val="0"/>
        <c:ser>
          <c:idx val="0"/>
          <c:order val="0"/>
          <c:tx>
            <c:strRef>
              <c:f>Sheet1!$B$1</c:f>
              <c:strCache>
                <c:ptCount val="1"/>
                <c:pt idx="0">
                  <c:v>2022</c:v>
                </c:pt>
              </c:strCache>
            </c:strRef>
          </c:tx>
          <c:spPr>
            <a:solidFill>
              <a:srgbClr val="7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onstantia" panose="0203060205030603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IMF (Oct. 2022)</c:v>
                </c:pt>
                <c:pt idx="1">
                  <c:v>World Bank (June 2022)</c:v>
                </c:pt>
                <c:pt idx="2">
                  <c:v>OECD (Nov. 2022)</c:v>
                </c:pt>
              </c:strCache>
            </c:strRef>
          </c:cat>
          <c:val>
            <c:numRef>
              <c:f>Sheet1!$B$2:$B$4</c:f>
              <c:numCache>
                <c:formatCode>0.0%</c:formatCode>
                <c:ptCount val="3"/>
                <c:pt idx="0">
                  <c:v>1.6E-2</c:v>
                </c:pt>
                <c:pt idx="1">
                  <c:v>2.5000000000000001E-2</c:v>
                </c:pt>
                <c:pt idx="2">
                  <c:v>1.7999999999999999E-2</c:v>
                </c:pt>
              </c:numCache>
            </c:numRef>
          </c:val>
          <c:extLst>
            <c:ext xmlns:c16="http://schemas.microsoft.com/office/drawing/2014/chart" uri="{C3380CC4-5D6E-409C-BE32-E72D297353CC}">
              <c16:uniqueId val="{00000000-35D7-7449-8FEB-A6ECBF598D4F}"/>
            </c:ext>
          </c:extLst>
        </c:ser>
        <c:ser>
          <c:idx val="1"/>
          <c:order val="1"/>
          <c:tx>
            <c:strRef>
              <c:f>Sheet1!$C$1</c:f>
              <c:strCache>
                <c:ptCount val="1"/>
                <c:pt idx="0">
                  <c:v>2023</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onstantia" panose="0203060205030603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IMF (Oct. 2022)</c:v>
                </c:pt>
                <c:pt idx="1">
                  <c:v>World Bank (June 2022)</c:v>
                </c:pt>
                <c:pt idx="2">
                  <c:v>OECD (Nov. 2022)</c:v>
                </c:pt>
              </c:strCache>
            </c:strRef>
          </c:cat>
          <c:val>
            <c:numRef>
              <c:f>Sheet1!$C$2:$C$4</c:f>
              <c:numCache>
                <c:formatCode>0.0%</c:formatCode>
                <c:ptCount val="3"/>
                <c:pt idx="0">
                  <c:v>0.01</c:v>
                </c:pt>
                <c:pt idx="1">
                  <c:v>2.4E-2</c:v>
                </c:pt>
                <c:pt idx="2">
                  <c:v>5.0000000000000001E-3</c:v>
                </c:pt>
              </c:numCache>
            </c:numRef>
          </c:val>
          <c:extLst>
            <c:ext xmlns:c16="http://schemas.microsoft.com/office/drawing/2014/chart" uri="{C3380CC4-5D6E-409C-BE32-E72D297353CC}">
              <c16:uniqueId val="{00000001-35D7-7449-8FEB-A6ECBF598D4F}"/>
            </c:ext>
          </c:extLst>
        </c:ser>
        <c:dLbls>
          <c:dLblPos val="inEnd"/>
          <c:showLegendKey val="0"/>
          <c:showVal val="1"/>
          <c:showCatName val="0"/>
          <c:showSerName val="0"/>
          <c:showPercent val="0"/>
          <c:showBubbleSize val="0"/>
        </c:dLbls>
        <c:gapWidth val="150"/>
        <c:overlap val="-27"/>
        <c:axId val="813648688"/>
        <c:axId val="813650320"/>
      </c:barChart>
      <c:catAx>
        <c:axId val="8136486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onstantia" panose="02030602050306030303" pitchFamily="18" charset="0"/>
                <a:ea typeface="+mn-ea"/>
                <a:cs typeface="+mn-cs"/>
              </a:defRPr>
            </a:pPr>
            <a:endParaRPr lang="en-US"/>
          </a:p>
        </c:txPr>
        <c:crossAx val="813650320"/>
        <c:crosses val="autoZero"/>
        <c:auto val="1"/>
        <c:lblAlgn val="ctr"/>
        <c:lblOffset val="100"/>
        <c:noMultiLvlLbl val="0"/>
      </c:catAx>
      <c:valAx>
        <c:axId val="813650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Constantia" panose="02030602050306030303" pitchFamily="18" charset="0"/>
                <a:ea typeface="+mn-ea"/>
                <a:cs typeface="+mn-cs"/>
              </a:defRPr>
            </a:pPr>
            <a:endParaRPr lang="en-US"/>
          </a:p>
        </c:txPr>
        <c:crossAx val="813648688"/>
        <c:crosses val="autoZero"/>
        <c:crossBetween val="between"/>
      </c:valAx>
      <c:spPr>
        <a:noFill/>
        <a:ln>
          <a:noFill/>
        </a:ln>
        <a:effectLst/>
      </c:spPr>
    </c:plotArea>
    <c:legend>
      <c:legendPos val="r"/>
      <c:layout>
        <c:manualLayout>
          <c:xMode val="edge"/>
          <c:yMode val="edge"/>
          <c:x val="0.36069172698109708"/>
          <c:y val="1.251745944037698E-2"/>
          <c:w val="0.25631164002226997"/>
          <c:h val="7.916839342450614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onstantia" panose="0203060205030603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Constantia" panose="02030602050306030303" pitchFamily="18"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9.681186868686871E-2"/>
          <c:y val="0.1143980905895535"/>
          <c:w val="0.563331228956229"/>
          <c:h val="0.69352082086230449"/>
        </c:manualLayout>
      </c:layout>
      <c:barChart>
        <c:barDir val="col"/>
        <c:grouping val="percentStacked"/>
        <c:varyColors val="0"/>
        <c:ser>
          <c:idx val="0"/>
          <c:order val="0"/>
          <c:tx>
            <c:strRef>
              <c:f>Sheet1!$A$2</c:f>
              <c:strCache>
                <c:ptCount val="1"/>
                <c:pt idx="0">
                  <c:v>Substantially higher</c:v>
                </c:pt>
              </c:strCache>
            </c:strRef>
          </c:tx>
          <c:spPr>
            <a:solidFill>
              <a:schemeClr val="accent4">
                <a:tint val="54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Dec. 8, 2021</c:v>
                </c:pt>
                <c:pt idx="1">
                  <c:v>Oct. 12, 2022</c:v>
                </c:pt>
              </c:strCache>
            </c:strRef>
          </c:cat>
          <c:val>
            <c:numRef>
              <c:f>Sheet1!$B$2:$C$2</c:f>
              <c:numCache>
                <c:formatCode>0%</c:formatCode>
                <c:ptCount val="2"/>
                <c:pt idx="0">
                  <c:v>7.6999999999999999E-2</c:v>
                </c:pt>
                <c:pt idx="1">
                  <c:v>0.04</c:v>
                </c:pt>
              </c:numCache>
            </c:numRef>
          </c:val>
          <c:extLst>
            <c:ext xmlns:c16="http://schemas.microsoft.com/office/drawing/2014/chart" uri="{C3380CC4-5D6E-409C-BE32-E72D297353CC}">
              <c16:uniqueId val="{00000000-9E10-0E4B-9AC8-2F8B51187775}"/>
            </c:ext>
          </c:extLst>
        </c:ser>
        <c:ser>
          <c:idx val="1"/>
          <c:order val="1"/>
          <c:tx>
            <c:strRef>
              <c:f>Sheet1!$A$3</c:f>
              <c:strCache>
                <c:ptCount val="1"/>
                <c:pt idx="0">
                  <c:v>Slightly higher</c:v>
                </c:pt>
              </c:strCache>
            </c:strRef>
          </c:tx>
          <c:spPr>
            <a:solidFill>
              <a:schemeClr val="accent4">
                <a:tint val="77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Dec. 8, 2021</c:v>
                </c:pt>
                <c:pt idx="1">
                  <c:v>Oct. 12, 2022</c:v>
                </c:pt>
              </c:strCache>
            </c:strRef>
          </c:cat>
          <c:val>
            <c:numRef>
              <c:f>Sheet1!$B$3:$C$3</c:f>
              <c:numCache>
                <c:formatCode>0%</c:formatCode>
                <c:ptCount val="2"/>
                <c:pt idx="0">
                  <c:v>0.35899999999999999</c:v>
                </c:pt>
                <c:pt idx="1">
                  <c:v>0.21</c:v>
                </c:pt>
              </c:numCache>
            </c:numRef>
          </c:val>
          <c:extLst>
            <c:ext xmlns:c16="http://schemas.microsoft.com/office/drawing/2014/chart" uri="{C3380CC4-5D6E-409C-BE32-E72D297353CC}">
              <c16:uniqueId val="{00000001-9E10-0E4B-9AC8-2F8B51187775}"/>
            </c:ext>
          </c:extLst>
        </c:ser>
        <c:ser>
          <c:idx val="2"/>
          <c:order val="2"/>
          <c:tx>
            <c:strRef>
              <c:f>Sheet1!$A$4</c:f>
              <c:strCache>
                <c:ptCount val="1"/>
                <c:pt idx="0">
                  <c:v>About the same</c:v>
                </c:pt>
              </c:strCache>
            </c:strRef>
          </c:tx>
          <c:spPr>
            <a:solidFill>
              <a:schemeClr val="accent4"/>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Dec. 8, 2021</c:v>
                </c:pt>
                <c:pt idx="1">
                  <c:v>Oct. 12, 2022</c:v>
                </c:pt>
              </c:strCache>
            </c:strRef>
          </c:cat>
          <c:val>
            <c:numRef>
              <c:f>Sheet1!$B$4:$C$4</c:f>
              <c:numCache>
                <c:formatCode>0%</c:formatCode>
                <c:ptCount val="2"/>
                <c:pt idx="0">
                  <c:v>0.30399999999999999</c:v>
                </c:pt>
                <c:pt idx="1">
                  <c:v>0.37</c:v>
                </c:pt>
              </c:numCache>
            </c:numRef>
          </c:val>
          <c:extLst>
            <c:ext xmlns:c16="http://schemas.microsoft.com/office/drawing/2014/chart" uri="{C3380CC4-5D6E-409C-BE32-E72D297353CC}">
              <c16:uniqueId val="{00000000-681D-E64B-BCFE-C0B2C473DD56}"/>
            </c:ext>
          </c:extLst>
        </c:ser>
        <c:ser>
          <c:idx val="3"/>
          <c:order val="3"/>
          <c:tx>
            <c:strRef>
              <c:f>Sheet1!$A$5</c:f>
              <c:strCache>
                <c:ptCount val="1"/>
                <c:pt idx="0">
                  <c:v>Slightly lower</c:v>
                </c:pt>
              </c:strCache>
            </c:strRef>
          </c:tx>
          <c:spPr>
            <a:solidFill>
              <a:schemeClr val="accent4">
                <a:shade val="76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Dec. 8, 2021</c:v>
                </c:pt>
                <c:pt idx="1">
                  <c:v>Oct. 12, 2022</c:v>
                </c:pt>
              </c:strCache>
            </c:strRef>
          </c:cat>
          <c:val>
            <c:numRef>
              <c:f>Sheet1!$B$5:$C$5</c:f>
              <c:numCache>
                <c:formatCode>0%</c:formatCode>
                <c:ptCount val="2"/>
                <c:pt idx="0">
                  <c:v>0.223</c:v>
                </c:pt>
                <c:pt idx="1">
                  <c:v>0.31</c:v>
                </c:pt>
              </c:numCache>
            </c:numRef>
          </c:val>
          <c:extLst>
            <c:ext xmlns:c16="http://schemas.microsoft.com/office/drawing/2014/chart" uri="{C3380CC4-5D6E-409C-BE32-E72D297353CC}">
              <c16:uniqueId val="{00000001-681D-E64B-BCFE-C0B2C473DD56}"/>
            </c:ext>
          </c:extLst>
        </c:ser>
        <c:ser>
          <c:idx val="4"/>
          <c:order val="4"/>
          <c:tx>
            <c:strRef>
              <c:f>Sheet1!$A$6</c:f>
              <c:strCache>
                <c:ptCount val="1"/>
                <c:pt idx="0">
                  <c:v>Substantially lower</c:v>
                </c:pt>
              </c:strCache>
            </c:strRef>
          </c:tx>
          <c:spPr>
            <a:solidFill>
              <a:schemeClr val="accent4">
                <a:shade val="53000"/>
              </a:schemeClr>
            </a:solidFill>
            <a:ln>
              <a:solidFill>
                <a:schemeClr val="tx1">
                  <a:lumMod val="50000"/>
                  <a:lumOff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eorgia" panose="02040502050405020303"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Dec. 8, 2021</c:v>
                </c:pt>
                <c:pt idx="1">
                  <c:v>Oct. 12, 2022</c:v>
                </c:pt>
              </c:strCache>
            </c:strRef>
          </c:cat>
          <c:val>
            <c:numRef>
              <c:f>Sheet1!$B$6:$C$6</c:f>
              <c:numCache>
                <c:formatCode>0%</c:formatCode>
                <c:ptCount val="2"/>
                <c:pt idx="0">
                  <c:v>3.6999999999999998E-2</c:v>
                </c:pt>
                <c:pt idx="1">
                  <c:v>7.0000000000000007E-2</c:v>
                </c:pt>
              </c:numCache>
            </c:numRef>
          </c:val>
          <c:extLst>
            <c:ext xmlns:c16="http://schemas.microsoft.com/office/drawing/2014/chart" uri="{C3380CC4-5D6E-409C-BE32-E72D297353CC}">
              <c16:uniqueId val="{00000002-681D-E64B-BCFE-C0B2C473DD56}"/>
            </c:ext>
          </c:extLst>
        </c:ser>
        <c:dLbls>
          <c:dLblPos val="ctr"/>
          <c:showLegendKey val="0"/>
          <c:showVal val="1"/>
          <c:showCatName val="0"/>
          <c:showSerName val="0"/>
          <c:showPercent val="0"/>
          <c:showBubbleSize val="0"/>
        </c:dLbls>
        <c:gapWidth val="219"/>
        <c:overlap val="100"/>
        <c:axId val="401813376"/>
        <c:axId val="1966964543"/>
      </c:barChart>
      <c:catAx>
        <c:axId val="40181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966964543"/>
        <c:crosses val="autoZero"/>
        <c:auto val="1"/>
        <c:lblAlgn val="ctr"/>
        <c:lblOffset val="100"/>
        <c:noMultiLvlLbl val="0"/>
      </c:catAx>
      <c:valAx>
        <c:axId val="19669645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r>
                  <a:rPr lang="en-US"/>
                  <a:t>% of responses</a:t>
                </a:r>
              </a:p>
            </c:rich>
          </c:tx>
          <c:layout>
            <c:manualLayout>
              <c:xMode val="edge"/>
              <c:yMode val="edge"/>
              <c:x val="7.7019373525279034E-3"/>
              <c:y val="0.3124499240226550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401813376"/>
        <c:crosses val="autoZero"/>
        <c:crossBetween val="between"/>
      </c:valAx>
      <c:spPr>
        <a:noFill/>
        <a:ln>
          <a:noFill/>
        </a:ln>
        <a:effectLst/>
      </c:spPr>
    </c:plotArea>
    <c:legend>
      <c:legendPos val="r"/>
      <c:layout>
        <c:manualLayout>
          <c:xMode val="edge"/>
          <c:yMode val="edge"/>
          <c:x val="0.66102121941196734"/>
          <c:y val="0.12569741830516801"/>
          <c:w val="0.33266564927490122"/>
          <c:h val="0.6803790425319643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20200031814196E-2"/>
          <c:y val="3.8251366120218601E-2"/>
          <c:w val="0.90045757774596302"/>
          <c:h val="0.77217082239720003"/>
        </c:manualLayout>
      </c:layout>
      <c:lineChart>
        <c:grouping val="standard"/>
        <c:varyColors val="0"/>
        <c:ser>
          <c:idx val="0"/>
          <c:order val="0"/>
          <c:tx>
            <c:strRef>
              <c:f>Sheet1!$B$2</c:f>
              <c:strCache>
                <c:ptCount val="1"/>
                <c:pt idx="0">
                  <c:v>Inputs to construction industries, goods</c:v>
                </c:pt>
              </c:strCache>
            </c:strRef>
          </c:tx>
          <c:spPr>
            <a:ln>
              <a:solidFill>
                <a:srgbClr val="FF0000"/>
              </a:solidFill>
            </a:ln>
          </c:spPr>
          <c:marker>
            <c:symbol val="none"/>
          </c:marker>
          <c:cat>
            <c:numRef>
              <c:f>Sheet1!$A$3:$A$265</c:f>
              <c:numCache>
                <c:formatCode>mmm\-yy</c:formatCode>
                <c:ptCount val="263"/>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41468</c:v>
                </c:pt>
                <c:pt idx="151">
                  <c:v>41499</c:v>
                </c:pt>
                <c:pt idx="152">
                  <c:v>41530</c:v>
                </c:pt>
                <c:pt idx="153">
                  <c:v>41560</c:v>
                </c:pt>
                <c:pt idx="154">
                  <c:v>41591</c:v>
                </c:pt>
                <c:pt idx="155">
                  <c:v>41621</c:v>
                </c:pt>
                <c:pt idx="156">
                  <c:v>41652</c:v>
                </c:pt>
                <c:pt idx="157">
                  <c:v>41683</c:v>
                </c:pt>
                <c:pt idx="158">
                  <c:v>41711</c:v>
                </c:pt>
                <c:pt idx="159">
                  <c:v>41742</c:v>
                </c:pt>
                <c:pt idx="160">
                  <c:v>41772</c:v>
                </c:pt>
                <c:pt idx="161">
                  <c:v>41803</c:v>
                </c:pt>
                <c:pt idx="162">
                  <c:v>41833</c:v>
                </c:pt>
                <c:pt idx="163">
                  <c:v>41864</c:v>
                </c:pt>
                <c:pt idx="164">
                  <c:v>41895</c:v>
                </c:pt>
                <c:pt idx="165">
                  <c:v>41925</c:v>
                </c:pt>
                <c:pt idx="166">
                  <c:v>41956</c:v>
                </c:pt>
                <c:pt idx="167">
                  <c:v>41986</c:v>
                </c:pt>
                <c:pt idx="168">
                  <c:v>42017</c:v>
                </c:pt>
                <c:pt idx="169">
                  <c:v>42048</c:v>
                </c:pt>
                <c:pt idx="170">
                  <c:v>42076</c:v>
                </c:pt>
                <c:pt idx="171">
                  <c:v>42107</c:v>
                </c:pt>
                <c:pt idx="172">
                  <c:v>42137</c:v>
                </c:pt>
                <c:pt idx="173">
                  <c:v>42168</c:v>
                </c:pt>
                <c:pt idx="174">
                  <c:v>42198</c:v>
                </c:pt>
                <c:pt idx="175">
                  <c:v>42229</c:v>
                </c:pt>
                <c:pt idx="176">
                  <c:v>42260</c:v>
                </c:pt>
                <c:pt idx="177">
                  <c:v>42290</c:v>
                </c:pt>
                <c:pt idx="178">
                  <c:v>42321</c:v>
                </c:pt>
                <c:pt idx="179">
                  <c:v>42351</c:v>
                </c:pt>
                <c:pt idx="180">
                  <c:v>42382</c:v>
                </c:pt>
                <c:pt idx="181">
                  <c:v>42413</c:v>
                </c:pt>
                <c:pt idx="182">
                  <c:v>42442</c:v>
                </c:pt>
                <c:pt idx="183">
                  <c:v>42473</c:v>
                </c:pt>
                <c:pt idx="184">
                  <c:v>42503</c:v>
                </c:pt>
                <c:pt idx="185">
                  <c:v>42534</c:v>
                </c:pt>
                <c:pt idx="186">
                  <c:v>42564</c:v>
                </c:pt>
                <c:pt idx="187">
                  <c:v>42595</c:v>
                </c:pt>
                <c:pt idx="188">
                  <c:v>42626</c:v>
                </c:pt>
                <c:pt idx="189">
                  <c:v>42656</c:v>
                </c:pt>
                <c:pt idx="190">
                  <c:v>42687</c:v>
                </c:pt>
                <c:pt idx="191">
                  <c:v>42717</c:v>
                </c:pt>
                <c:pt idx="192">
                  <c:v>42748</c:v>
                </c:pt>
                <c:pt idx="193">
                  <c:v>42779</c:v>
                </c:pt>
                <c:pt idx="194">
                  <c:v>42807</c:v>
                </c:pt>
                <c:pt idx="195">
                  <c:v>42838</c:v>
                </c:pt>
                <c:pt idx="196">
                  <c:v>42868</c:v>
                </c:pt>
                <c:pt idx="197">
                  <c:v>42899</c:v>
                </c:pt>
                <c:pt idx="198">
                  <c:v>42929</c:v>
                </c:pt>
                <c:pt idx="199">
                  <c:v>42960</c:v>
                </c:pt>
                <c:pt idx="200">
                  <c:v>42991</c:v>
                </c:pt>
                <c:pt idx="201">
                  <c:v>43021</c:v>
                </c:pt>
                <c:pt idx="202">
                  <c:v>43052</c:v>
                </c:pt>
                <c:pt idx="203">
                  <c:v>43082</c:v>
                </c:pt>
                <c:pt idx="204">
                  <c:v>43113</c:v>
                </c:pt>
                <c:pt idx="205">
                  <c:v>43144</c:v>
                </c:pt>
                <c:pt idx="206">
                  <c:v>43172</c:v>
                </c:pt>
                <c:pt idx="207">
                  <c:v>43203</c:v>
                </c:pt>
                <c:pt idx="208">
                  <c:v>43233</c:v>
                </c:pt>
                <c:pt idx="209">
                  <c:v>43264</c:v>
                </c:pt>
                <c:pt idx="210">
                  <c:v>43294</c:v>
                </c:pt>
                <c:pt idx="211">
                  <c:v>43325</c:v>
                </c:pt>
                <c:pt idx="212">
                  <c:v>43356</c:v>
                </c:pt>
                <c:pt idx="213">
                  <c:v>43386</c:v>
                </c:pt>
                <c:pt idx="214">
                  <c:v>43417</c:v>
                </c:pt>
                <c:pt idx="215">
                  <c:v>43447</c:v>
                </c:pt>
                <c:pt idx="216">
                  <c:v>43478</c:v>
                </c:pt>
                <c:pt idx="217">
                  <c:v>43509</c:v>
                </c:pt>
                <c:pt idx="218">
                  <c:v>43537</c:v>
                </c:pt>
                <c:pt idx="219">
                  <c:v>43568</c:v>
                </c:pt>
                <c:pt idx="220">
                  <c:v>43598</c:v>
                </c:pt>
                <c:pt idx="221">
                  <c:v>43629</c:v>
                </c:pt>
                <c:pt idx="222">
                  <c:v>43659</c:v>
                </c:pt>
                <c:pt idx="223">
                  <c:v>43690</c:v>
                </c:pt>
                <c:pt idx="224">
                  <c:v>43721</c:v>
                </c:pt>
                <c:pt idx="225">
                  <c:v>43751</c:v>
                </c:pt>
                <c:pt idx="226">
                  <c:v>43782</c:v>
                </c:pt>
                <c:pt idx="227">
                  <c:v>43812</c:v>
                </c:pt>
                <c:pt idx="228">
                  <c:v>43843</c:v>
                </c:pt>
                <c:pt idx="229">
                  <c:v>43874</c:v>
                </c:pt>
                <c:pt idx="230">
                  <c:v>43903</c:v>
                </c:pt>
                <c:pt idx="231">
                  <c:v>43934</c:v>
                </c:pt>
                <c:pt idx="232">
                  <c:v>43964</c:v>
                </c:pt>
                <c:pt idx="233">
                  <c:v>43995</c:v>
                </c:pt>
                <c:pt idx="234">
                  <c:v>44025</c:v>
                </c:pt>
                <c:pt idx="235">
                  <c:v>44056</c:v>
                </c:pt>
                <c:pt idx="236">
                  <c:v>44087</c:v>
                </c:pt>
                <c:pt idx="237">
                  <c:v>44117</c:v>
                </c:pt>
                <c:pt idx="238">
                  <c:v>44148</c:v>
                </c:pt>
                <c:pt idx="239">
                  <c:v>44178</c:v>
                </c:pt>
                <c:pt idx="240">
                  <c:v>44209</c:v>
                </c:pt>
                <c:pt idx="241">
                  <c:v>44240</c:v>
                </c:pt>
                <c:pt idx="242">
                  <c:v>44268</c:v>
                </c:pt>
                <c:pt idx="243">
                  <c:v>44299</c:v>
                </c:pt>
                <c:pt idx="244">
                  <c:v>44329</c:v>
                </c:pt>
                <c:pt idx="245">
                  <c:v>44360</c:v>
                </c:pt>
                <c:pt idx="246">
                  <c:v>44390</c:v>
                </c:pt>
                <c:pt idx="247">
                  <c:v>44421</c:v>
                </c:pt>
                <c:pt idx="248">
                  <c:v>44452</c:v>
                </c:pt>
                <c:pt idx="249">
                  <c:v>44482</c:v>
                </c:pt>
                <c:pt idx="250">
                  <c:v>44513</c:v>
                </c:pt>
                <c:pt idx="251">
                  <c:v>44543</c:v>
                </c:pt>
                <c:pt idx="252">
                  <c:v>44574</c:v>
                </c:pt>
                <c:pt idx="253">
                  <c:v>44605</c:v>
                </c:pt>
                <c:pt idx="254">
                  <c:v>44633</c:v>
                </c:pt>
                <c:pt idx="255">
                  <c:v>44664</c:v>
                </c:pt>
                <c:pt idx="256">
                  <c:v>44694</c:v>
                </c:pt>
                <c:pt idx="257">
                  <c:v>44725</c:v>
                </c:pt>
                <c:pt idx="258">
                  <c:v>44755</c:v>
                </c:pt>
                <c:pt idx="259">
                  <c:v>44786</c:v>
                </c:pt>
                <c:pt idx="260">
                  <c:v>44817</c:v>
                </c:pt>
                <c:pt idx="261">
                  <c:v>44847</c:v>
                </c:pt>
                <c:pt idx="262">
                  <c:v>44878</c:v>
                </c:pt>
              </c:numCache>
            </c:numRef>
          </c:cat>
          <c:val>
            <c:numRef>
              <c:f>Sheet1!$B$3:$B$265</c:f>
              <c:numCache>
                <c:formatCode>0.0%</c:formatCode>
                <c:ptCount val="263"/>
                <c:pt idx="0">
                  <c:v>4.0000000000000001E-3</c:v>
                </c:pt>
                <c:pt idx="1">
                  <c:v>2E-3</c:v>
                </c:pt>
                <c:pt idx="2">
                  <c:v>-4.0000000000000001E-3</c:v>
                </c:pt>
                <c:pt idx="3">
                  <c:v>-1E-3</c:v>
                </c:pt>
                <c:pt idx="4">
                  <c:v>1.2E-2</c:v>
                </c:pt>
                <c:pt idx="5">
                  <c:v>8.0000000000000002E-3</c:v>
                </c:pt>
                <c:pt idx="6">
                  <c:v>3.0000000000000001E-3</c:v>
                </c:pt>
                <c:pt idx="7">
                  <c:v>6.0000000000000001E-3</c:v>
                </c:pt>
                <c:pt idx="8">
                  <c:v>4.0000000000000001E-3</c:v>
                </c:pt>
                <c:pt idx="9">
                  <c:v>-4.0000000000000001E-3</c:v>
                </c:pt>
                <c:pt idx="10">
                  <c:v>-6.0000000000000001E-3</c:v>
                </c:pt>
                <c:pt idx="11">
                  <c:v>-9.0000000000000011E-3</c:v>
                </c:pt>
                <c:pt idx="12">
                  <c:v>-8.0000000000000002E-3</c:v>
                </c:pt>
                <c:pt idx="13">
                  <c:v>-1.2E-2</c:v>
                </c:pt>
                <c:pt idx="14">
                  <c:v>-6.0000000000000001E-3</c:v>
                </c:pt>
                <c:pt idx="15">
                  <c:v>-6.0000000000000001E-3</c:v>
                </c:pt>
                <c:pt idx="16">
                  <c:v>-1.6E-2</c:v>
                </c:pt>
                <c:pt idx="17">
                  <c:v>-1.4999999999999999E-2</c:v>
                </c:pt>
                <c:pt idx="18">
                  <c:v>-6.0000000000000001E-3</c:v>
                </c:pt>
                <c:pt idx="19">
                  <c:v>-4.0000000000000001E-3</c:v>
                </c:pt>
                <c:pt idx="20">
                  <c:v>-6.0000000000000001E-3</c:v>
                </c:pt>
                <c:pt idx="21">
                  <c:v>3.0000000000000001E-3</c:v>
                </c:pt>
                <c:pt idx="22">
                  <c:v>4.0000000000000001E-3</c:v>
                </c:pt>
                <c:pt idx="23">
                  <c:v>6.9999999999999993E-3</c:v>
                </c:pt>
                <c:pt idx="24">
                  <c:v>9.0000000000000011E-3</c:v>
                </c:pt>
                <c:pt idx="25">
                  <c:v>1.6E-2</c:v>
                </c:pt>
                <c:pt idx="26">
                  <c:v>1.4999999999999999E-2</c:v>
                </c:pt>
                <c:pt idx="27">
                  <c:v>1.2E-2</c:v>
                </c:pt>
                <c:pt idx="28">
                  <c:v>1.1000000000000001E-2</c:v>
                </c:pt>
                <c:pt idx="29">
                  <c:v>1.2E-2</c:v>
                </c:pt>
                <c:pt idx="30">
                  <c:v>1.4999999999999999E-2</c:v>
                </c:pt>
                <c:pt idx="31">
                  <c:v>1.4999999999999999E-2</c:v>
                </c:pt>
                <c:pt idx="32">
                  <c:v>2.4E-2</c:v>
                </c:pt>
                <c:pt idx="33">
                  <c:v>2.6000000000000002E-2</c:v>
                </c:pt>
                <c:pt idx="34">
                  <c:v>3.1E-2</c:v>
                </c:pt>
                <c:pt idx="35">
                  <c:v>0.03</c:v>
                </c:pt>
                <c:pt idx="36">
                  <c:v>3.6000000000000004E-2</c:v>
                </c:pt>
                <c:pt idx="37">
                  <c:v>4.2999999999999997E-2</c:v>
                </c:pt>
                <c:pt idx="38">
                  <c:v>5.5E-2</c:v>
                </c:pt>
                <c:pt idx="39">
                  <c:v>7.0999999999999994E-2</c:v>
                </c:pt>
                <c:pt idx="40">
                  <c:v>8.5999999999999993E-2</c:v>
                </c:pt>
                <c:pt idx="41">
                  <c:v>8.4000000000000005E-2</c:v>
                </c:pt>
                <c:pt idx="42">
                  <c:v>8.5000000000000006E-2</c:v>
                </c:pt>
                <c:pt idx="43">
                  <c:v>9.5000000000000001E-2</c:v>
                </c:pt>
                <c:pt idx="44">
                  <c:v>9.3000000000000013E-2</c:v>
                </c:pt>
                <c:pt idx="45">
                  <c:v>0.1</c:v>
                </c:pt>
                <c:pt idx="46">
                  <c:v>9.5000000000000001E-2</c:v>
                </c:pt>
                <c:pt idx="47">
                  <c:v>9.0999999999999998E-2</c:v>
                </c:pt>
                <c:pt idx="48">
                  <c:v>9.5000000000000001E-2</c:v>
                </c:pt>
                <c:pt idx="49">
                  <c:v>9.3000000000000013E-2</c:v>
                </c:pt>
                <c:pt idx="50">
                  <c:v>8.900000000000001E-2</c:v>
                </c:pt>
                <c:pt idx="51">
                  <c:v>7.8E-2</c:v>
                </c:pt>
                <c:pt idx="52">
                  <c:v>6.0999999999999999E-2</c:v>
                </c:pt>
                <c:pt idx="53">
                  <c:v>6.9000000000000006E-2</c:v>
                </c:pt>
                <c:pt idx="54">
                  <c:v>7.2999999999999995E-2</c:v>
                </c:pt>
                <c:pt idx="55">
                  <c:v>6.7000000000000004E-2</c:v>
                </c:pt>
                <c:pt idx="56">
                  <c:v>7.9000000000000001E-2</c:v>
                </c:pt>
                <c:pt idx="57">
                  <c:v>8.5999999999999993E-2</c:v>
                </c:pt>
                <c:pt idx="58">
                  <c:v>7.2000000000000008E-2</c:v>
                </c:pt>
                <c:pt idx="59">
                  <c:v>8.199999999999999E-2</c:v>
                </c:pt>
                <c:pt idx="60">
                  <c:v>8.4000000000000005E-2</c:v>
                </c:pt>
                <c:pt idx="61">
                  <c:v>7.2000000000000008E-2</c:v>
                </c:pt>
                <c:pt idx="62">
                  <c:v>7.0999999999999994E-2</c:v>
                </c:pt>
                <c:pt idx="63">
                  <c:v>8.1000000000000003E-2</c:v>
                </c:pt>
                <c:pt idx="64">
                  <c:v>9.4E-2</c:v>
                </c:pt>
                <c:pt idx="65">
                  <c:v>9.5000000000000001E-2</c:v>
                </c:pt>
                <c:pt idx="66">
                  <c:v>9.0999999999999998E-2</c:v>
                </c:pt>
                <c:pt idx="67">
                  <c:v>8.900000000000001E-2</c:v>
                </c:pt>
                <c:pt idx="68">
                  <c:v>5.5E-2</c:v>
                </c:pt>
                <c:pt idx="69">
                  <c:v>3.2000000000000001E-2</c:v>
                </c:pt>
                <c:pt idx="70">
                  <c:v>4.8000000000000001E-2</c:v>
                </c:pt>
                <c:pt idx="71">
                  <c:v>4.5999999999999999E-2</c:v>
                </c:pt>
                <c:pt idx="72">
                  <c:v>0.03</c:v>
                </c:pt>
                <c:pt idx="73">
                  <c:v>3.6000000000000004E-2</c:v>
                </c:pt>
                <c:pt idx="74">
                  <c:v>3.9E-2</c:v>
                </c:pt>
                <c:pt idx="75">
                  <c:v>3.5000000000000003E-2</c:v>
                </c:pt>
                <c:pt idx="76">
                  <c:v>3.3000000000000002E-2</c:v>
                </c:pt>
                <c:pt idx="77">
                  <c:v>2.5000000000000001E-2</c:v>
                </c:pt>
                <c:pt idx="78">
                  <c:v>2.7000000000000003E-2</c:v>
                </c:pt>
                <c:pt idx="79">
                  <c:v>1.6E-2</c:v>
                </c:pt>
                <c:pt idx="80">
                  <c:v>3.2000000000000001E-2</c:v>
                </c:pt>
                <c:pt idx="81">
                  <c:v>3.9E-2</c:v>
                </c:pt>
                <c:pt idx="82">
                  <c:v>5.5E-2</c:v>
                </c:pt>
                <c:pt idx="83">
                  <c:v>4.8000000000000001E-2</c:v>
                </c:pt>
                <c:pt idx="84">
                  <c:v>5.5E-2</c:v>
                </c:pt>
                <c:pt idx="85">
                  <c:v>5.5E-2</c:v>
                </c:pt>
                <c:pt idx="86">
                  <c:v>6.3E-2</c:v>
                </c:pt>
                <c:pt idx="87">
                  <c:v>6.7000000000000004E-2</c:v>
                </c:pt>
                <c:pt idx="88">
                  <c:v>8.3000000000000004E-2</c:v>
                </c:pt>
                <c:pt idx="89">
                  <c:v>0.10300000000000001</c:v>
                </c:pt>
                <c:pt idx="90">
                  <c:v>0.11900000000000001</c:v>
                </c:pt>
                <c:pt idx="91">
                  <c:v>0.125</c:v>
                </c:pt>
                <c:pt idx="92">
                  <c:v>0.129</c:v>
                </c:pt>
                <c:pt idx="93">
                  <c:v>9.9000000000000005E-2</c:v>
                </c:pt>
                <c:pt idx="94">
                  <c:v>0.05</c:v>
                </c:pt>
                <c:pt idx="95">
                  <c:v>2.7999999999999997E-2</c:v>
                </c:pt>
                <c:pt idx="96">
                  <c:v>2.2000000000000002E-2</c:v>
                </c:pt>
                <c:pt idx="97">
                  <c:v>4.0000000000000001E-3</c:v>
                </c:pt>
                <c:pt idx="98">
                  <c:v>-0.02</c:v>
                </c:pt>
                <c:pt idx="99">
                  <c:v>-3.3000000000000002E-2</c:v>
                </c:pt>
                <c:pt idx="100">
                  <c:v>-0.05</c:v>
                </c:pt>
                <c:pt idx="101">
                  <c:v>-6.0999999999999999E-2</c:v>
                </c:pt>
                <c:pt idx="102">
                  <c:v>-8.5000000000000006E-2</c:v>
                </c:pt>
                <c:pt idx="103">
                  <c:v>-7.400000000000001E-2</c:v>
                </c:pt>
                <c:pt idx="104">
                  <c:v>-8.1000000000000003E-2</c:v>
                </c:pt>
                <c:pt idx="105">
                  <c:v>-5.7999999999999996E-2</c:v>
                </c:pt>
                <c:pt idx="106">
                  <c:v>-2.2000000000000002E-2</c:v>
                </c:pt>
                <c:pt idx="107">
                  <c:v>4.0000000000000001E-3</c:v>
                </c:pt>
                <c:pt idx="108">
                  <c:v>1.8000000000000002E-2</c:v>
                </c:pt>
                <c:pt idx="109">
                  <c:v>2.7999999999999997E-2</c:v>
                </c:pt>
                <c:pt idx="110">
                  <c:v>4.7E-2</c:v>
                </c:pt>
                <c:pt idx="111">
                  <c:v>5.7999999999999996E-2</c:v>
                </c:pt>
                <c:pt idx="112">
                  <c:v>5.9000000000000004E-2</c:v>
                </c:pt>
                <c:pt idx="113">
                  <c:v>4.2000000000000003E-2</c:v>
                </c:pt>
                <c:pt idx="114">
                  <c:v>4.5999999999999999E-2</c:v>
                </c:pt>
                <c:pt idx="115">
                  <c:v>3.7999999999999999E-2</c:v>
                </c:pt>
                <c:pt idx="116">
                  <c:v>3.9E-2</c:v>
                </c:pt>
                <c:pt idx="117">
                  <c:v>4.9000000000000002E-2</c:v>
                </c:pt>
                <c:pt idx="118">
                  <c:v>4.7E-2</c:v>
                </c:pt>
                <c:pt idx="119">
                  <c:v>5.2999999999999999E-2</c:v>
                </c:pt>
                <c:pt idx="120">
                  <c:v>0.05</c:v>
                </c:pt>
                <c:pt idx="121">
                  <c:v>6.2E-2</c:v>
                </c:pt>
                <c:pt idx="122">
                  <c:v>7.0000000000000007E-2</c:v>
                </c:pt>
                <c:pt idx="123">
                  <c:v>7.2000000000000008E-2</c:v>
                </c:pt>
                <c:pt idx="124">
                  <c:v>7.4999999999999997E-2</c:v>
                </c:pt>
                <c:pt idx="125">
                  <c:v>8.3000000000000004E-2</c:v>
                </c:pt>
                <c:pt idx="126">
                  <c:v>0.09</c:v>
                </c:pt>
                <c:pt idx="127">
                  <c:v>7.9000000000000001E-2</c:v>
                </c:pt>
                <c:pt idx="128">
                  <c:v>8.3000000000000004E-2</c:v>
                </c:pt>
                <c:pt idx="129">
                  <c:v>6.9000000000000006E-2</c:v>
                </c:pt>
                <c:pt idx="130">
                  <c:v>6.3E-2</c:v>
                </c:pt>
                <c:pt idx="131">
                  <c:v>5.2000000000000005E-2</c:v>
                </c:pt>
                <c:pt idx="132">
                  <c:v>4.7E-2</c:v>
                </c:pt>
                <c:pt idx="133">
                  <c:v>4.2000000000000003E-2</c:v>
                </c:pt>
                <c:pt idx="134">
                  <c:v>3.4000000000000002E-2</c:v>
                </c:pt>
                <c:pt idx="135">
                  <c:v>2.4E-2</c:v>
                </c:pt>
                <c:pt idx="136">
                  <c:v>1.1000000000000001E-2</c:v>
                </c:pt>
                <c:pt idx="137">
                  <c:v>4.0000000000000001E-3</c:v>
                </c:pt>
                <c:pt idx="138">
                  <c:v>-5.0000000000000001E-3</c:v>
                </c:pt>
                <c:pt idx="139">
                  <c:v>1.1000000000000001E-2</c:v>
                </c:pt>
                <c:pt idx="140">
                  <c:v>1.7000000000000001E-2</c:v>
                </c:pt>
                <c:pt idx="141">
                  <c:v>0.02</c:v>
                </c:pt>
                <c:pt idx="142">
                  <c:v>1.1000000000000001E-2</c:v>
                </c:pt>
                <c:pt idx="143">
                  <c:v>1.3999999999999999E-2</c:v>
                </c:pt>
                <c:pt idx="144">
                  <c:v>1.3999999999999999E-2</c:v>
                </c:pt>
                <c:pt idx="145">
                  <c:v>2.1000000000000001E-2</c:v>
                </c:pt>
                <c:pt idx="146">
                  <c:v>9.0000000000000011E-3</c:v>
                </c:pt>
                <c:pt idx="147">
                  <c:v>5.0000000000000001E-3</c:v>
                </c:pt>
                <c:pt idx="148">
                  <c:v>8.0000000000000002E-3</c:v>
                </c:pt>
                <c:pt idx="149">
                  <c:v>1.3999999999999999E-2</c:v>
                </c:pt>
                <c:pt idx="150">
                  <c:v>1.8000000000000002E-2</c:v>
                </c:pt>
                <c:pt idx="151">
                  <c:v>1.3000000000000001E-2</c:v>
                </c:pt>
                <c:pt idx="152">
                  <c:v>4.0000000000000001E-3</c:v>
                </c:pt>
                <c:pt idx="153">
                  <c:v>4.0000000000000001E-3</c:v>
                </c:pt>
                <c:pt idx="154">
                  <c:v>0.01</c:v>
                </c:pt>
                <c:pt idx="155">
                  <c:v>1.3000000000000001E-2</c:v>
                </c:pt>
                <c:pt idx="156">
                  <c:v>1.3000000000000001E-2</c:v>
                </c:pt>
                <c:pt idx="157">
                  <c:v>6.9999999999999993E-3</c:v>
                </c:pt>
                <c:pt idx="158">
                  <c:v>1.2E-2</c:v>
                </c:pt>
                <c:pt idx="159">
                  <c:v>1.6E-2</c:v>
                </c:pt>
                <c:pt idx="160">
                  <c:v>1.8000000000000002E-2</c:v>
                </c:pt>
                <c:pt idx="161">
                  <c:v>1.9E-2</c:v>
                </c:pt>
                <c:pt idx="162">
                  <c:v>2.1000000000000001E-2</c:v>
                </c:pt>
                <c:pt idx="163">
                  <c:v>1.7000000000000001E-2</c:v>
                </c:pt>
                <c:pt idx="164">
                  <c:v>1.7000000000000001E-2</c:v>
                </c:pt>
                <c:pt idx="165">
                  <c:v>1.1000000000000001E-2</c:v>
                </c:pt>
                <c:pt idx="166">
                  <c:v>6.0000000000000001E-3</c:v>
                </c:pt>
                <c:pt idx="167">
                  <c:v>-9.0000000000000011E-3</c:v>
                </c:pt>
                <c:pt idx="168">
                  <c:v>-3.5000000000000003E-2</c:v>
                </c:pt>
                <c:pt idx="169">
                  <c:v>-3.7000000000000005E-2</c:v>
                </c:pt>
                <c:pt idx="170">
                  <c:v>-3.7000000000000005E-2</c:v>
                </c:pt>
                <c:pt idx="171">
                  <c:v>-0.04</c:v>
                </c:pt>
                <c:pt idx="172">
                  <c:v>-2.8999999999999998E-2</c:v>
                </c:pt>
                <c:pt idx="173">
                  <c:v>-2.7999999999999997E-2</c:v>
                </c:pt>
                <c:pt idx="174">
                  <c:v>-3.1E-2</c:v>
                </c:pt>
                <c:pt idx="175">
                  <c:v>-3.9E-2</c:v>
                </c:pt>
                <c:pt idx="176">
                  <c:v>-5.2000000000000005E-2</c:v>
                </c:pt>
                <c:pt idx="177">
                  <c:v>-4.5999999999999999E-2</c:v>
                </c:pt>
                <c:pt idx="178">
                  <c:v>-4.2999999999999997E-2</c:v>
                </c:pt>
                <c:pt idx="179">
                  <c:v>-0.04</c:v>
                </c:pt>
                <c:pt idx="180">
                  <c:v>-2.7000000000000003E-2</c:v>
                </c:pt>
                <c:pt idx="181">
                  <c:v>-3.7000000000000005E-2</c:v>
                </c:pt>
                <c:pt idx="182">
                  <c:v>-3.7000000000000005E-2</c:v>
                </c:pt>
                <c:pt idx="183">
                  <c:v>-2.8999999999999998E-2</c:v>
                </c:pt>
                <c:pt idx="184">
                  <c:v>-3.2000000000000001E-2</c:v>
                </c:pt>
                <c:pt idx="185">
                  <c:v>-2.5000000000000001E-2</c:v>
                </c:pt>
                <c:pt idx="186">
                  <c:v>-2.3E-2</c:v>
                </c:pt>
                <c:pt idx="187">
                  <c:v>-1.7000000000000001E-2</c:v>
                </c:pt>
                <c:pt idx="188">
                  <c:v>0</c:v>
                </c:pt>
                <c:pt idx="189">
                  <c:v>4.0000000000000001E-3</c:v>
                </c:pt>
                <c:pt idx="190">
                  <c:v>4.0000000000000001E-3</c:v>
                </c:pt>
                <c:pt idx="191">
                  <c:v>0.02</c:v>
                </c:pt>
                <c:pt idx="192">
                  <c:v>3.9E-2</c:v>
                </c:pt>
                <c:pt idx="193">
                  <c:v>0.05</c:v>
                </c:pt>
                <c:pt idx="194">
                  <c:v>4.4999999999999998E-2</c:v>
                </c:pt>
                <c:pt idx="195">
                  <c:v>4.4999999999999998E-2</c:v>
                </c:pt>
                <c:pt idx="196">
                  <c:v>3.5000000000000003E-2</c:v>
                </c:pt>
                <c:pt idx="197">
                  <c:v>2.6000000000000002E-2</c:v>
                </c:pt>
                <c:pt idx="198">
                  <c:v>2.6000000000000002E-2</c:v>
                </c:pt>
                <c:pt idx="199">
                  <c:v>3.6000000000000004E-2</c:v>
                </c:pt>
                <c:pt idx="200">
                  <c:v>4.4000000000000004E-2</c:v>
                </c:pt>
                <c:pt idx="201">
                  <c:v>4.2999999999999997E-2</c:v>
                </c:pt>
                <c:pt idx="202">
                  <c:v>5.4000000000000006E-2</c:v>
                </c:pt>
                <c:pt idx="203">
                  <c:v>0.05</c:v>
                </c:pt>
                <c:pt idx="204">
                  <c:v>4.9000000000000002E-2</c:v>
                </c:pt>
                <c:pt idx="205">
                  <c:v>5.2000000000000005E-2</c:v>
                </c:pt>
                <c:pt idx="206">
                  <c:v>0.06</c:v>
                </c:pt>
                <c:pt idx="207">
                  <c:v>6.3E-2</c:v>
                </c:pt>
                <c:pt idx="208">
                  <c:v>8.5000000000000006E-2</c:v>
                </c:pt>
                <c:pt idx="209">
                  <c:v>9.0999999999999998E-2</c:v>
                </c:pt>
                <c:pt idx="210">
                  <c:v>9.1999999999999998E-2</c:v>
                </c:pt>
                <c:pt idx="211">
                  <c:v>8.1000000000000003E-2</c:v>
                </c:pt>
                <c:pt idx="212">
                  <c:v>7.2999999999999995E-2</c:v>
                </c:pt>
                <c:pt idx="213">
                  <c:v>7.8E-2</c:v>
                </c:pt>
                <c:pt idx="214">
                  <c:v>5.5E-2</c:v>
                </c:pt>
                <c:pt idx="215">
                  <c:v>3.5000000000000003E-2</c:v>
                </c:pt>
                <c:pt idx="216">
                  <c:v>1.7000000000000001E-2</c:v>
                </c:pt>
                <c:pt idx="217">
                  <c:v>1.9E-2</c:v>
                </c:pt>
                <c:pt idx="218">
                  <c:v>2.2000000000000002E-2</c:v>
                </c:pt>
                <c:pt idx="219">
                  <c:v>2.4E-2</c:v>
                </c:pt>
                <c:pt idx="220">
                  <c:v>6.0000000000000001E-3</c:v>
                </c:pt>
                <c:pt idx="221">
                  <c:v>-1.3999999999999999E-2</c:v>
                </c:pt>
                <c:pt idx="222">
                  <c:v>-6.0000000000000001E-3</c:v>
                </c:pt>
                <c:pt idx="223">
                  <c:v>-1.3000000000000001E-2</c:v>
                </c:pt>
                <c:pt idx="224">
                  <c:v>-1.9E-2</c:v>
                </c:pt>
                <c:pt idx="225">
                  <c:v>-2.3E-2</c:v>
                </c:pt>
                <c:pt idx="226">
                  <c:v>-1.1000000000000001E-2</c:v>
                </c:pt>
                <c:pt idx="227">
                  <c:v>8.0000000000000002E-3</c:v>
                </c:pt>
                <c:pt idx="228">
                  <c:v>1.9E-2</c:v>
                </c:pt>
                <c:pt idx="229">
                  <c:v>4.0000000000000001E-3</c:v>
                </c:pt>
                <c:pt idx="230">
                  <c:v>-2.2000000000000002E-2</c:v>
                </c:pt>
                <c:pt idx="231">
                  <c:v>-7.5999999999999998E-2</c:v>
                </c:pt>
                <c:pt idx="232">
                  <c:v>-7.2000000000000008E-2</c:v>
                </c:pt>
                <c:pt idx="233">
                  <c:v>-3.7000000000000005E-2</c:v>
                </c:pt>
                <c:pt idx="234">
                  <c:v>-2.5000000000000001E-2</c:v>
                </c:pt>
                <c:pt idx="235">
                  <c:v>-3.0000000000000001E-3</c:v>
                </c:pt>
                <c:pt idx="236">
                  <c:v>1.2E-2</c:v>
                </c:pt>
                <c:pt idx="237">
                  <c:v>9.0000000000000011E-3</c:v>
                </c:pt>
                <c:pt idx="238">
                  <c:v>9.0000000000000011E-3</c:v>
                </c:pt>
                <c:pt idx="239">
                  <c:v>2.6000000000000002E-2</c:v>
                </c:pt>
                <c:pt idx="240">
                  <c:v>4.9000000000000002E-2</c:v>
                </c:pt>
                <c:pt idx="241">
                  <c:v>8.1000000000000003E-2</c:v>
                </c:pt>
                <c:pt idx="242">
                  <c:v>0.13400000000000001</c:v>
                </c:pt>
                <c:pt idx="243">
                  <c:v>0.20899999999999999</c:v>
                </c:pt>
                <c:pt idx="244">
                  <c:v>0.249</c:v>
                </c:pt>
                <c:pt idx="245">
                  <c:v>0.25</c:v>
                </c:pt>
                <c:pt idx="246">
                  <c:v>0.22699999999999998</c:v>
                </c:pt>
                <c:pt idx="247">
                  <c:v>0.19899999999999998</c:v>
                </c:pt>
                <c:pt idx="248">
                  <c:v>0.19</c:v>
                </c:pt>
                <c:pt idx="249">
                  <c:v>0.21299999999999999</c:v>
                </c:pt>
                <c:pt idx="250">
                  <c:v>0.23699999999999999</c:v>
                </c:pt>
                <c:pt idx="251">
                  <c:v>0.22800000000000001</c:v>
                </c:pt>
                <c:pt idx="252">
                  <c:v>0.24399999999999999</c:v>
                </c:pt>
                <c:pt idx="253">
                  <c:v>0.252</c:v>
                </c:pt>
                <c:pt idx="254">
                  <c:v>0.255</c:v>
                </c:pt>
                <c:pt idx="255">
                  <c:v>0.23499999999999999</c:v>
                </c:pt>
                <c:pt idx="256">
                  <c:v>0.20899999999999999</c:v>
                </c:pt>
                <c:pt idx="257">
                  <c:v>0.19699999999999998</c:v>
                </c:pt>
                <c:pt idx="258">
                  <c:v>0.17199999999999999</c:v>
                </c:pt>
                <c:pt idx="259">
                  <c:v>0.17</c:v>
                </c:pt>
                <c:pt idx="260">
                  <c:v>0.16300000000000001</c:v>
                </c:pt>
                <c:pt idx="261">
                  <c:v>0.14699999999999999</c:v>
                </c:pt>
                <c:pt idx="262">
                  <c:v>0.11900000000000001</c:v>
                </c:pt>
              </c:numCache>
            </c:numRef>
          </c:val>
          <c:smooth val="0"/>
          <c:extLst>
            <c:ext xmlns:c16="http://schemas.microsoft.com/office/drawing/2014/chart" uri="{C3380CC4-5D6E-409C-BE32-E72D297353CC}">
              <c16:uniqueId val="{00000000-ADA2-D245-B9C7-140A370DDE6F}"/>
            </c:ext>
          </c:extLst>
        </c:ser>
        <c:dLbls>
          <c:showLegendKey val="0"/>
          <c:showVal val="0"/>
          <c:showCatName val="0"/>
          <c:showSerName val="0"/>
          <c:showPercent val="0"/>
          <c:showBubbleSize val="0"/>
        </c:dLbls>
        <c:smooth val="0"/>
        <c:axId val="-2058706360"/>
        <c:axId val="-2058432520"/>
      </c:lineChart>
      <c:dateAx>
        <c:axId val="-2058706360"/>
        <c:scaling>
          <c:orientation val="minMax"/>
          <c:min val="37196"/>
        </c:scaling>
        <c:delete val="0"/>
        <c:axPos val="b"/>
        <c:numFmt formatCode="mmm\-yy" sourceLinked="1"/>
        <c:majorTickMark val="out"/>
        <c:minorTickMark val="none"/>
        <c:tickLblPos val="low"/>
        <c:crossAx val="-2058432520"/>
        <c:crosses val="autoZero"/>
        <c:auto val="1"/>
        <c:lblOffset val="100"/>
        <c:baseTimeUnit val="months"/>
        <c:majorUnit val="9"/>
        <c:majorTimeUnit val="months"/>
      </c:dateAx>
      <c:valAx>
        <c:axId val="-2058432520"/>
        <c:scaling>
          <c:orientation val="minMax"/>
          <c:max val="0.27"/>
          <c:min val="-0.1"/>
        </c:scaling>
        <c:delete val="0"/>
        <c:axPos val="l"/>
        <c:title>
          <c:tx>
            <c:rich>
              <a:bodyPr rot="-5400000" vert="horz"/>
              <a:lstStyle/>
              <a:p>
                <a:pPr>
                  <a:defRPr/>
                </a:pPr>
                <a:r>
                  <a:rPr lang="en-US"/>
                  <a:t>12-Month % Change</a:t>
                </a:r>
              </a:p>
            </c:rich>
          </c:tx>
          <c:layout>
            <c:manualLayout>
              <c:xMode val="edge"/>
              <c:yMode val="edge"/>
              <c:x val="5.8151793525809299E-3"/>
              <c:y val="0.24894539821866499"/>
            </c:manualLayout>
          </c:layout>
          <c:overlay val="0"/>
        </c:title>
        <c:numFmt formatCode="0%" sourceLinked="0"/>
        <c:majorTickMark val="out"/>
        <c:minorTickMark val="none"/>
        <c:tickLblPos val="nextTo"/>
        <c:crossAx val="-2058706360"/>
        <c:crosses val="autoZero"/>
        <c:crossBetween val="between"/>
      </c:valAx>
    </c:plotArea>
    <c:plotVisOnly val="1"/>
    <c:dispBlanksAs val="gap"/>
    <c:showDLblsOverMax val="0"/>
  </c:chart>
  <c:txPr>
    <a:bodyPr/>
    <a:lstStyle/>
    <a:p>
      <a:pPr>
        <a:defRPr sz="1800">
          <a:latin typeface="Georgia" panose="02040502050405020303" pitchFamily="18" charset="0"/>
          <a:ea typeface="Constantia" charset="0"/>
          <a:cs typeface="Constantia"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30106179909335E-2"/>
          <c:y val="3.709804914736535E-2"/>
          <c:w val="0.9025392540894509"/>
          <c:h val="0.87042294055348346"/>
        </c:manualLayout>
      </c:layout>
      <c:lineChart>
        <c:grouping val="standard"/>
        <c:varyColors val="0"/>
        <c:ser>
          <c:idx val="0"/>
          <c:order val="0"/>
          <c:tx>
            <c:strRef>
              <c:f>Sheet1!$B$2</c:f>
              <c:strCache>
                <c:ptCount val="1"/>
                <c:pt idx="0">
                  <c:v>DFEDTARU</c:v>
                </c:pt>
              </c:strCache>
            </c:strRef>
          </c:tx>
          <c:spPr>
            <a:ln w="38100" cap="rnd">
              <a:solidFill>
                <a:srgbClr val="C00000"/>
              </a:solidFill>
              <a:round/>
            </a:ln>
            <a:effectLst/>
          </c:spPr>
          <c:marker>
            <c:symbol val="none"/>
          </c:marker>
          <c:cat>
            <c:numRef>
              <c:f>Sheet1!$A$3:$A$169</c:f>
              <c:numCache>
                <c:formatCode>yyyy\-mm\-dd</c:formatCode>
                <c:ptCount val="167"/>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pt idx="128">
                  <c:v>43709</c:v>
                </c:pt>
                <c:pt idx="129">
                  <c:v>43739</c:v>
                </c:pt>
                <c:pt idx="130">
                  <c:v>43770</c:v>
                </c:pt>
                <c:pt idx="131">
                  <c:v>43800</c:v>
                </c:pt>
                <c:pt idx="132">
                  <c:v>43831</c:v>
                </c:pt>
                <c:pt idx="133">
                  <c:v>43862</c:v>
                </c:pt>
                <c:pt idx="134">
                  <c:v>43891</c:v>
                </c:pt>
                <c:pt idx="135">
                  <c:v>43922</c:v>
                </c:pt>
                <c:pt idx="136">
                  <c:v>43952</c:v>
                </c:pt>
                <c:pt idx="137">
                  <c:v>43983</c:v>
                </c:pt>
                <c:pt idx="138">
                  <c:v>44013</c:v>
                </c:pt>
                <c:pt idx="139">
                  <c:v>44044</c:v>
                </c:pt>
                <c:pt idx="140">
                  <c:v>44075</c:v>
                </c:pt>
                <c:pt idx="141">
                  <c:v>44105</c:v>
                </c:pt>
                <c:pt idx="142">
                  <c:v>44136</c:v>
                </c:pt>
                <c:pt idx="143">
                  <c:v>44166</c:v>
                </c:pt>
                <c:pt idx="144">
                  <c:v>44197</c:v>
                </c:pt>
                <c:pt idx="145">
                  <c:v>44228</c:v>
                </c:pt>
                <c:pt idx="146">
                  <c:v>44256</c:v>
                </c:pt>
                <c:pt idx="147">
                  <c:v>44287</c:v>
                </c:pt>
                <c:pt idx="148">
                  <c:v>44317</c:v>
                </c:pt>
                <c:pt idx="149">
                  <c:v>44348</c:v>
                </c:pt>
                <c:pt idx="150">
                  <c:v>44378</c:v>
                </c:pt>
                <c:pt idx="151">
                  <c:v>44409</c:v>
                </c:pt>
                <c:pt idx="152">
                  <c:v>44440</c:v>
                </c:pt>
                <c:pt idx="153">
                  <c:v>44470</c:v>
                </c:pt>
                <c:pt idx="154">
                  <c:v>44501</c:v>
                </c:pt>
                <c:pt idx="155">
                  <c:v>44531</c:v>
                </c:pt>
                <c:pt idx="156">
                  <c:v>44562</c:v>
                </c:pt>
                <c:pt idx="157">
                  <c:v>44593</c:v>
                </c:pt>
                <c:pt idx="158">
                  <c:v>44621</c:v>
                </c:pt>
                <c:pt idx="159">
                  <c:v>44652</c:v>
                </c:pt>
                <c:pt idx="160">
                  <c:v>44682</c:v>
                </c:pt>
                <c:pt idx="161">
                  <c:v>44713</c:v>
                </c:pt>
                <c:pt idx="162">
                  <c:v>44743</c:v>
                </c:pt>
                <c:pt idx="163">
                  <c:v>44774</c:v>
                </c:pt>
                <c:pt idx="164">
                  <c:v>44805</c:v>
                </c:pt>
                <c:pt idx="165">
                  <c:v>44835</c:v>
                </c:pt>
                <c:pt idx="166">
                  <c:v>44866</c:v>
                </c:pt>
              </c:numCache>
            </c:numRef>
          </c:cat>
          <c:val>
            <c:numRef>
              <c:f>Sheet1!$B$3:$B$169</c:f>
              <c:numCache>
                <c:formatCode>0.00</c:formatCode>
                <c:ptCount val="167"/>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0.25</c:v>
                </c:pt>
                <c:pt idx="22">
                  <c:v>0.25</c:v>
                </c:pt>
                <c:pt idx="23">
                  <c:v>0.25</c:v>
                </c:pt>
                <c:pt idx="24">
                  <c:v>0.25</c:v>
                </c:pt>
                <c:pt idx="25">
                  <c:v>0.25</c:v>
                </c:pt>
                <c:pt idx="26">
                  <c:v>0.25</c:v>
                </c:pt>
                <c:pt idx="27">
                  <c:v>0.25</c:v>
                </c:pt>
                <c:pt idx="28">
                  <c:v>0.25</c:v>
                </c:pt>
                <c:pt idx="29">
                  <c:v>0.25</c:v>
                </c:pt>
                <c:pt idx="30">
                  <c:v>0.25</c:v>
                </c:pt>
                <c:pt idx="31">
                  <c:v>0.25</c:v>
                </c:pt>
                <c:pt idx="32">
                  <c:v>0.25</c:v>
                </c:pt>
                <c:pt idx="33">
                  <c:v>0.25</c:v>
                </c:pt>
                <c:pt idx="34">
                  <c:v>0.25</c:v>
                </c:pt>
                <c:pt idx="35">
                  <c:v>0.25</c:v>
                </c:pt>
                <c:pt idx="36">
                  <c:v>0.25</c:v>
                </c:pt>
                <c:pt idx="37">
                  <c:v>0.25</c:v>
                </c:pt>
                <c:pt idx="38">
                  <c:v>0.25</c:v>
                </c:pt>
                <c:pt idx="39">
                  <c:v>0.25</c:v>
                </c:pt>
                <c:pt idx="40">
                  <c:v>0.25</c:v>
                </c:pt>
                <c:pt idx="41">
                  <c:v>0.25</c:v>
                </c:pt>
                <c:pt idx="42">
                  <c:v>0.25</c:v>
                </c:pt>
                <c:pt idx="43">
                  <c:v>0.25</c:v>
                </c:pt>
                <c:pt idx="44">
                  <c:v>0.25</c:v>
                </c:pt>
                <c:pt idx="45">
                  <c:v>0.25</c:v>
                </c:pt>
                <c:pt idx="46">
                  <c:v>0.25</c:v>
                </c:pt>
                <c:pt idx="47">
                  <c:v>0.25</c:v>
                </c:pt>
                <c:pt idx="48">
                  <c:v>0.25</c:v>
                </c:pt>
                <c:pt idx="49">
                  <c:v>0.25</c:v>
                </c:pt>
                <c:pt idx="50">
                  <c:v>0.25</c:v>
                </c:pt>
                <c:pt idx="51">
                  <c:v>0.25</c:v>
                </c:pt>
                <c:pt idx="52">
                  <c:v>0.25</c:v>
                </c:pt>
                <c:pt idx="53">
                  <c:v>0.25</c:v>
                </c:pt>
                <c:pt idx="54">
                  <c:v>0.25</c:v>
                </c:pt>
                <c:pt idx="55">
                  <c:v>0.25</c:v>
                </c:pt>
                <c:pt idx="56">
                  <c:v>0.25</c:v>
                </c:pt>
                <c:pt idx="57">
                  <c:v>0.25</c:v>
                </c:pt>
                <c:pt idx="58">
                  <c:v>0.25</c:v>
                </c:pt>
                <c:pt idx="59">
                  <c:v>0.25</c:v>
                </c:pt>
                <c:pt idx="60">
                  <c:v>0.25</c:v>
                </c:pt>
                <c:pt idx="61">
                  <c:v>0.25</c:v>
                </c:pt>
                <c:pt idx="62">
                  <c:v>0.25</c:v>
                </c:pt>
                <c:pt idx="63">
                  <c:v>0.25</c:v>
                </c:pt>
                <c:pt idx="64">
                  <c:v>0.25</c:v>
                </c:pt>
                <c:pt idx="65">
                  <c:v>0.25</c:v>
                </c:pt>
                <c:pt idx="66">
                  <c:v>0.25</c:v>
                </c:pt>
                <c:pt idx="67">
                  <c:v>0.25</c:v>
                </c:pt>
                <c:pt idx="68">
                  <c:v>0.25</c:v>
                </c:pt>
                <c:pt idx="69">
                  <c:v>0.25</c:v>
                </c:pt>
                <c:pt idx="70">
                  <c:v>0.25</c:v>
                </c:pt>
                <c:pt idx="71">
                  <c:v>0.25</c:v>
                </c:pt>
                <c:pt idx="72">
                  <c:v>0.25</c:v>
                </c:pt>
                <c:pt idx="73">
                  <c:v>0.25</c:v>
                </c:pt>
                <c:pt idx="74">
                  <c:v>0.25</c:v>
                </c:pt>
                <c:pt idx="75">
                  <c:v>0.25</c:v>
                </c:pt>
                <c:pt idx="76">
                  <c:v>0.25</c:v>
                </c:pt>
                <c:pt idx="77">
                  <c:v>0.25</c:v>
                </c:pt>
                <c:pt idx="78">
                  <c:v>0.25</c:v>
                </c:pt>
                <c:pt idx="79">
                  <c:v>0.25</c:v>
                </c:pt>
                <c:pt idx="80">
                  <c:v>0.25</c:v>
                </c:pt>
                <c:pt idx="81">
                  <c:v>0.25</c:v>
                </c:pt>
                <c:pt idx="82">
                  <c:v>0.25</c:v>
                </c:pt>
                <c:pt idx="83">
                  <c:v>0.5</c:v>
                </c:pt>
                <c:pt idx="84">
                  <c:v>0.5</c:v>
                </c:pt>
                <c:pt idx="85">
                  <c:v>0.5</c:v>
                </c:pt>
                <c:pt idx="86">
                  <c:v>0.5</c:v>
                </c:pt>
                <c:pt idx="87">
                  <c:v>0.5</c:v>
                </c:pt>
                <c:pt idx="88">
                  <c:v>0.5</c:v>
                </c:pt>
                <c:pt idx="89">
                  <c:v>0.5</c:v>
                </c:pt>
                <c:pt idx="90">
                  <c:v>0.5</c:v>
                </c:pt>
                <c:pt idx="91">
                  <c:v>0.5</c:v>
                </c:pt>
                <c:pt idx="92">
                  <c:v>0.5</c:v>
                </c:pt>
                <c:pt idx="93">
                  <c:v>0.5</c:v>
                </c:pt>
                <c:pt idx="94">
                  <c:v>0.5</c:v>
                </c:pt>
                <c:pt idx="95">
                  <c:v>0.75</c:v>
                </c:pt>
                <c:pt idx="96">
                  <c:v>0.75</c:v>
                </c:pt>
                <c:pt idx="97">
                  <c:v>0.75</c:v>
                </c:pt>
                <c:pt idx="98">
                  <c:v>1</c:v>
                </c:pt>
                <c:pt idx="99">
                  <c:v>1</c:v>
                </c:pt>
                <c:pt idx="100">
                  <c:v>1</c:v>
                </c:pt>
                <c:pt idx="101">
                  <c:v>1.25</c:v>
                </c:pt>
                <c:pt idx="102">
                  <c:v>1.25</c:v>
                </c:pt>
                <c:pt idx="103">
                  <c:v>1.25</c:v>
                </c:pt>
                <c:pt idx="104">
                  <c:v>1.25</c:v>
                </c:pt>
                <c:pt idx="105">
                  <c:v>1.25</c:v>
                </c:pt>
                <c:pt idx="106">
                  <c:v>1.25</c:v>
                </c:pt>
                <c:pt idx="107">
                  <c:v>1.5</c:v>
                </c:pt>
                <c:pt idx="108">
                  <c:v>1.5</c:v>
                </c:pt>
                <c:pt idx="109">
                  <c:v>1.5</c:v>
                </c:pt>
                <c:pt idx="110">
                  <c:v>1.75</c:v>
                </c:pt>
                <c:pt idx="111">
                  <c:v>1.75</c:v>
                </c:pt>
                <c:pt idx="112">
                  <c:v>1.75</c:v>
                </c:pt>
                <c:pt idx="113">
                  <c:v>2</c:v>
                </c:pt>
                <c:pt idx="114">
                  <c:v>2</c:v>
                </c:pt>
                <c:pt idx="115">
                  <c:v>2</c:v>
                </c:pt>
                <c:pt idx="116">
                  <c:v>2.25</c:v>
                </c:pt>
                <c:pt idx="117">
                  <c:v>2.25</c:v>
                </c:pt>
                <c:pt idx="118">
                  <c:v>2.25</c:v>
                </c:pt>
                <c:pt idx="119">
                  <c:v>2.5</c:v>
                </c:pt>
                <c:pt idx="120">
                  <c:v>2.5</c:v>
                </c:pt>
                <c:pt idx="121">
                  <c:v>2.5</c:v>
                </c:pt>
                <c:pt idx="122">
                  <c:v>2.5</c:v>
                </c:pt>
                <c:pt idx="123">
                  <c:v>2.5</c:v>
                </c:pt>
                <c:pt idx="124">
                  <c:v>2.5</c:v>
                </c:pt>
                <c:pt idx="125">
                  <c:v>2.5</c:v>
                </c:pt>
                <c:pt idx="126">
                  <c:v>2.5</c:v>
                </c:pt>
                <c:pt idx="127">
                  <c:v>2.25</c:v>
                </c:pt>
                <c:pt idx="128">
                  <c:v>2</c:v>
                </c:pt>
                <c:pt idx="129">
                  <c:v>1.75</c:v>
                </c:pt>
                <c:pt idx="130">
                  <c:v>1.75</c:v>
                </c:pt>
                <c:pt idx="131">
                  <c:v>1.75</c:v>
                </c:pt>
                <c:pt idx="132">
                  <c:v>1.75</c:v>
                </c:pt>
                <c:pt idx="133">
                  <c:v>1.75</c:v>
                </c:pt>
                <c:pt idx="134">
                  <c:v>0.25</c:v>
                </c:pt>
                <c:pt idx="135">
                  <c:v>0.25</c:v>
                </c:pt>
                <c:pt idx="136">
                  <c:v>0.25</c:v>
                </c:pt>
                <c:pt idx="137">
                  <c:v>0.25</c:v>
                </c:pt>
                <c:pt idx="138">
                  <c:v>0.25</c:v>
                </c:pt>
                <c:pt idx="139">
                  <c:v>0.25</c:v>
                </c:pt>
                <c:pt idx="140">
                  <c:v>0.25</c:v>
                </c:pt>
                <c:pt idx="141">
                  <c:v>0.25</c:v>
                </c:pt>
                <c:pt idx="142">
                  <c:v>0.25</c:v>
                </c:pt>
                <c:pt idx="143">
                  <c:v>0.25</c:v>
                </c:pt>
                <c:pt idx="144">
                  <c:v>0.25</c:v>
                </c:pt>
                <c:pt idx="145">
                  <c:v>0.25</c:v>
                </c:pt>
                <c:pt idx="146">
                  <c:v>0.25</c:v>
                </c:pt>
                <c:pt idx="147">
                  <c:v>0.25</c:v>
                </c:pt>
                <c:pt idx="148">
                  <c:v>0.25</c:v>
                </c:pt>
                <c:pt idx="149">
                  <c:v>0.25</c:v>
                </c:pt>
                <c:pt idx="150">
                  <c:v>0.25</c:v>
                </c:pt>
                <c:pt idx="151">
                  <c:v>0.25</c:v>
                </c:pt>
                <c:pt idx="152">
                  <c:v>0.25</c:v>
                </c:pt>
                <c:pt idx="153">
                  <c:v>0.25</c:v>
                </c:pt>
                <c:pt idx="154">
                  <c:v>0.25</c:v>
                </c:pt>
                <c:pt idx="155">
                  <c:v>0.25</c:v>
                </c:pt>
                <c:pt idx="156">
                  <c:v>0.25</c:v>
                </c:pt>
                <c:pt idx="157">
                  <c:v>0.25</c:v>
                </c:pt>
                <c:pt idx="158">
                  <c:v>0.5</c:v>
                </c:pt>
                <c:pt idx="159">
                  <c:v>0.5</c:v>
                </c:pt>
                <c:pt idx="160">
                  <c:v>1</c:v>
                </c:pt>
                <c:pt idx="161">
                  <c:v>1.75</c:v>
                </c:pt>
                <c:pt idx="162">
                  <c:v>2.5</c:v>
                </c:pt>
                <c:pt idx="163">
                  <c:v>2.5</c:v>
                </c:pt>
                <c:pt idx="164">
                  <c:v>3.25</c:v>
                </c:pt>
                <c:pt idx="165">
                  <c:v>3.25</c:v>
                </c:pt>
                <c:pt idx="166">
                  <c:v>4</c:v>
                </c:pt>
              </c:numCache>
            </c:numRef>
          </c:val>
          <c:smooth val="0"/>
          <c:extLst>
            <c:ext xmlns:c16="http://schemas.microsoft.com/office/drawing/2014/chart" uri="{C3380CC4-5D6E-409C-BE32-E72D297353CC}">
              <c16:uniqueId val="{00000000-67A7-2440-B69E-87428580C97B}"/>
            </c:ext>
          </c:extLst>
        </c:ser>
        <c:dLbls>
          <c:showLegendKey val="0"/>
          <c:showVal val="0"/>
          <c:showCatName val="0"/>
          <c:showSerName val="0"/>
          <c:showPercent val="0"/>
          <c:showBubbleSize val="0"/>
        </c:dLbls>
        <c:smooth val="0"/>
        <c:axId val="1019816319"/>
        <c:axId val="1019860431"/>
      </c:lineChart>
      <c:dateAx>
        <c:axId val="1019816319"/>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019860431"/>
        <c:crosses val="autoZero"/>
        <c:auto val="1"/>
        <c:lblOffset val="100"/>
        <c:baseTimeUnit val="months"/>
        <c:majorUnit val="12"/>
        <c:majorTimeUnit val="months"/>
      </c:dateAx>
      <c:valAx>
        <c:axId val="1019860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019816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1186868686871E-2"/>
          <c:y val="0.1143980905895535"/>
          <c:w val="0.89161405723905729"/>
          <c:h val="0.61311146413715834"/>
        </c:manualLayout>
      </c:layout>
      <c:barChart>
        <c:barDir val="col"/>
        <c:grouping val="clustered"/>
        <c:varyColors val="0"/>
        <c:ser>
          <c:idx val="0"/>
          <c:order val="0"/>
          <c:tx>
            <c:strRef>
              <c:f>Sheet1!$B$1</c:f>
              <c:strCache>
                <c:ptCount val="1"/>
                <c:pt idx="0">
                  <c:v>Dec. 8, 2021</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Supply chain and/or materials issues</c:v>
                </c:pt>
                <c:pt idx="1">
                  <c:v>Skills / worker shortages</c:v>
                </c:pt>
                <c:pt idx="2">
                  <c:v>Insufficient demand for construction services</c:v>
                </c:pt>
                <c:pt idx="3">
                  <c:v>Availability of financing for projects/project work</c:v>
                </c:pt>
                <c:pt idx="4">
                  <c:v>None of the above</c:v>
                </c:pt>
              </c:strCache>
            </c:strRef>
          </c:cat>
          <c:val>
            <c:numRef>
              <c:f>Sheet1!$B$2:$B$6</c:f>
              <c:numCache>
                <c:formatCode>0%</c:formatCode>
                <c:ptCount val="5"/>
                <c:pt idx="0">
                  <c:v>0.42699999999999999</c:v>
                </c:pt>
                <c:pt idx="1">
                  <c:v>0.503</c:v>
                </c:pt>
                <c:pt idx="2">
                  <c:v>4.4999999999999998E-2</c:v>
                </c:pt>
                <c:pt idx="3">
                  <c:v>1.7000000000000001E-2</c:v>
                </c:pt>
                <c:pt idx="4">
                  <c:v>0.01</c:v>
                </c:pt>
              </c:numCache>
            </c:numRef>
          </c:val>
          <c:extLst>
            <c:ext xmlns:c16="http://schemas.microsoft.com/office/drawing/2014/chart" uri="{C3380CC4-5D6E-409C-BE32-E72D297353CC}">
              <c16:uniqueId val="{00000000-9E10-0E4B-9AC8-2F8B51187775}"/>
            </c:ext>
          </c:extLst>
        </c:ser>
        <c:ser>
          <c:idx val="1"/>
          <c:order val="1"/>
          <c:tx>
            <c:strRef>
              <c:f>Sheet1!$C$1</c:f>
              <c:strCache>
                <c:ptCount val="1"/>
                <c:pt idx="0">
                  <c:v>Oct. 12, 2022</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Georgia" panose="02040502050405020303"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Supply chain and/or materials issues</c:v>
                </c:pt>
                <c:pt idx="1">
                  <c:v>Skills / worker shortages</c:v>
                </c:pt>
                <c:pt idx="2">
                  <c:v>Insufficient demand for construction services</c:v>
                </c:pt>
                <c:pt idx="3">
                  <c:v>Availability of financing for projects/project work</c:v>
                </c:pt>
                <c:pt idx="4">
                  <c:v>None of the above</c:v>
                </c:pt>
              </c:strCache>
            </c:strRef>
          </c:cat>
          <c:val>
            <c:numRef>
              <c:f>Sheet1!$C$2:$C$6</c:f>
              <c:numCache>
                <c:formatCode>0%</c:formatCode>
                <c:ptCount val="5"/>
                <c:pt idx="0">
                  <c:v>0.33</c:v>
                </c:pt>
                <c:pt idx="1">
                  <c:v>0.52</c:v>
                </c:pt>
                <c:pt idx="2">
                  <c:v>0.05</c:v>
                </c:pt>
                <c:pt idx="3">
                  <c:v>0.05</c:v>
                </c:pt>
                <c:pt idx="4">
                  <c:v>0.05</c:v>
                </c:pt>
              </c:numCache>
            </c:numRef>
          </c:val>
          <c:extLst>
            <c:ext xmlns:c16="http://schemas.microsoft.com/office/drawing/2014/chart" uri="{C3380CC4-5D6E-409C-BE32-E72D297353CC}">
              <c16:uniqueId val="{00000001-9E10-0E4B-9AC8-2F8B51187775}"/>
            </c:ext>
          </c:extLst>
        </c:ser>
        <c:dLbls>
          <c:dLblPos val="inEnd"/>
          <c:showLegendKey val="0"/>
          <c:showVal val="1"/>
          <c:showCatName val="0"/>
          <c:showSerName val="0"/>
          <c:showPercent val="0"/>
          <c:showBubbleSize val="0"/>
        </c:dLbls>
        <c:gapWidth val="219"/>
        <c:overlap val="-27"/>
        <c:axId val="401813376"/>
        <c:axId val="1966964543"/>
      </c:barChart>
      <c:catAx>
        <c:axId val="40181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966964543"/>
        <c:crosses val="autoZero"/>
        <c:auto val="1"/>
        <c:lblAlgn val="ctr"/>
        <c:lblOffset val="100"/>
        <c:noMultiLvlLbl val="0"/>
      </c:catAx>
      <c:valAx>
        <c:axId val="1966964543"/>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r>
                  <a:rPr lang="en-US"/>
                  <a:t>% of responses</a:t>
                </a:r>
              </a:p>
            </c:rich>
          </c:tx>
          <c:layout>
            <c:manualLayout>
              <c:xMode val="edge"/>
              <c:yMode val="edge"/>
              <c:x val="7.7019373525279034E-3"/>
              <c:y val="0.3124499240226550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401813376"/>
        <c:crosses val="autoZero"/>
        <c:crossBetween val="between"/>
      </c:valAx>
      <c:spPr>
        <a:noFill/>
        <a:ln>
          <a:noFill/>
        </a:ln>
        <a:effectLst/>
      </c:spPr>
    </c:plotArea>
    <c:legend>
      <c:legendPos val="t"/>
      <c:layout>
        <c:manualLayout>
          <c:xMode val="edge"/>
          <c:yMode val="edge"/>
          <c:x val="0.24726323272090991"/>
          <c:y val="2.4366471734892786E-2"/>
          <c:w val="0.53388262546727117"/>
          <c:h val="6.310666758760417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  Change from Preceding Period (SAAR)</a:t>
            </a:r>
          </a:p>
        </c:rich>
      </c:tx>
      <c:overlay val="1"/>
    </c:title>
    <c:autoTitleDeleted val="0"/>
    <c:plotArea>
      <c:layout>
        <c:manualLayout>
          <c:layoutTarget val="inner"/>
          <c:xMode val="edge"/>
          <c:yMode val="edge"/>
          <c:x val="6.7107840213155176E-2"/>
          <c:y val="0.10625681110036682"/>
          <c:w val="0.85149037951695428"/>
          <c:h val="0.71123390277969645"/>
        </c:manualLayout>
      </c:layout>
      <c:barChart>
        <c:barDir val="col"/>
        <c:grouping val="clustered"/>
        <c:varyColors val="0"/>
        <c:ser>
          <c:idx val="0"/>
          <c:order val="0"/>
          <c:tx>
            <c:strRef>
              <c:f>Sheet1!$B$4</c:f>
              <c:strCache>
                <c:ptCount val="1"/>
                <c:pt idx="0">
                  <c:v>GDP 1990Q1-2019</c:v>
                </c:pt>
              </c:strCache>
            </c:strRef>
          </c:tx>
          <c:spPr>
            <a:solidFill>
              <a:srgbClr val="011893"/>
            </a:solidFill>
          </c:spPr>
          <c:invertIfNegative val="0"/>
          <c:cat>
            <c:strRef>
              <c:f>Sheet1!$A$7:$A$135</c:f>
              <c:strCache>
                <c:ptCount val="129"/>
                <c:pt idx="0">
                  <c:v>1990Q3</c:v>
                </c:pt>
                <c:pt idx="1">
                  <c:v>1990Q4</c:v>
                </c:pt>
                <c:pt idx="2">
                  <c:v>1991Q1</c:v>
                </c:pt>
                <c:pt idx="3">
                  <c:v>1991Q2</c:v>
                </c:pt>
                <c:pt idx="4">
                  <c:v>1991Q3</c:v>
                </c:pt>
                <c:pt idx="5">
                  <c:v>1991Q4</c:v>
                </c:pt>
                <c:pt idx="6">
                  <c:v>1992Q1</c:v>
                </c:pt>
                <c:pt idx="7">
                  <c:v>1992Q2</c:v>
                </c:pt>
                <c:pt idx="8">
                  <c:v>1992Q3</c:v>
                </c:pt>
                <c:pt idx="9">
                  <c:v>1992Q4</c:v>
                </c:pt>
                <c:pt idx="10">
                  <c:v>1993Q1</c:v>
                </c:pt>
                <c:pt idx="11">
                  <c:v>1993Q2</c:v>
                </c:pt>
                <c:pt idx="12">
                  <c:v>1993Q3</c:v>
                </c:pt>
                <c:pt idx="13">
                  <c:v>1993Q4</c:v>
                </c:pt>
                <c:pt idx="14">
                  <c:v>1994Q1</c:v>
                </c:pt>
                <c:pt idx="15">
                  <c:v>1994Q2</c:v>
                </c:pt>
                <c:pt idx="16">
                  <c:v>1994Q3</c:v>
                </c:pt>
                <c:pt idx="17">
                  <c:v>1994Q4</c:v>
                </c:pt>
                <c:pt idx="18">
                  <c:v>1995Q1</c:v>
                </c:pt>
                <c:pt idx="19">
                  <c:v>1995Q2</c:v>
                </c:pt>
                <c:pt idx="20">
                  <c:v>1995Q3</c:v>
                </c:pt>
                <c:pt idx="21">
                  <c:v>1995Q4</c:v>
                </c:pt>
                <c:pt idx="22">
                  <c:v>1996Q1</c:v>
                </c:pt>
                <c:pt idx="23">
                  <c:v>1996Q2</c:v>
                </c:pt>
                <c:pt idx="24">
                  <c:v>1996Q3</c:v>
                </c:pt>
                <c:pt idx="25">
                  <c:v>1996Q4</c:v>
                </c:pt>
                <c:pt idx="26">
                  <c:v>1997Q1</c:v>
                </c:pt>
                <c:pt idx="27">
                  <c:v>1997Q2</c:v>
                </c:pt>
                <c:pt idx="28">
                  <c:v>1997Q3</c:v>
                </c:pt>
                <c:pt idx="29">
                  <c:v>1997Q4</c:v>
                </c:pt>
                <c:pt idx="30">
                  <c:v>1998Q1</c:v>
                </c:pt>
                <c:pt idx="31">
                  <c:v>1998Q2</c:v>
                </c:pt>
                <c:pt idx="32">
                  <c:v>1998Q3</c:v>
                </c:pt>
                <c:pt idx="33">
                  <c:v>1998Q4</c:v>
                </c:pt>
                <c:pt idx="34">
                  <c:v>1999Q1</c:v>
                </c:pt>
                <c:pt idx="35">
                  <c:v>1999Q2</c:v>
                </c:pt>
                <c:pt idx="36">
                  <c:v>1999Q3</c:v>
                </c:pt>
                <c:pt idx="37">
                  <c:v>1999Q4</c:v>
                </c:pt>
                <c:pt idx="38">
                  <c:v>2000Q1</c:v>
                </c:pt>
                <c:pt idx="39">
                  <c:v>2000Q2</c:v>
                </c:pt>
                <c:pt idx="40">
                  <c:v>2000Q3</c:v>
                </c:pt>
                <c:pt idx="41">
                  <c:v>2000Q4</c:v>
                </c:pt>
                <c:pt idx="42">
                  <c:v>2001Q1</c:v>
                </c:pt>
                <c:pt idx="43">
                  <c:v>2001Q2</c:v>
                </c:pt>
                <c:pt idx="44">
                  <c:v>2001Q3</c:v>
                </c:pt>
                <c:pt idx="45">
                  <c:v>2001Q4</c:v>
                </c:pt>
                <c:pt idx="46">
                  <c:v>2002Q1</c:v>
                </c:pt>
                <c:pt idx="47">
                  <c:v>2002Q2</c:v>
                </c:pt>
                <c:pt idx="48">
                  <c:v>2002Q3</c:v>
                </c:pt>
                <c:pt idx="49">
                  <c:v>2002Q4</c:v>
                </c:pt>
                <c:pt idx="50">
                  <c:v>2003Q1</c:v>
                </c:pt>
                <c:pt idx="51">
                  <c:v>2003Q2</c:v>
                </c:pt>
                <c:pt idx="52">
                  <c:v>2003Q3</c:v>
                </c:pt>
                <c:pt idx="53">
                  <c:v>2003Q4</c:v>
                </c:pt>
                <c:pt idx="54">
                  <c:v>2004Q1</c:v>
                </c:pt>
                <c:pt idx="55">
                  <c:v>2004Q2</c:v>
                </c:pt>
                <c:pt idx="56">
                  <c:v>2004Q3</c:v>
                </c:pt>
                <c:pt idx="57">
                  <c:v>2004Q4</c:v>
                </c:pt>
                <c:pt idx="58">
                  <c:v>2005Q1</c:v>
                </c:pt>
                <c:pt idx="59">
                  <c:v>2005Q2</c:v>
                </c:pt>
                <c:pt idx="60">
                  <c:v>2005Q3</c:v>
                </c:pt>
                <c:pt idx="61">
                  <c:v>2005Q4</c:v>
                </c:pt>
                <c:pt idx="62">
                  <c:v>2006Q1</c:v>
                </c:pt>
                <c:pt idx="63">
                  <c:v>2006Q2</c:v>
                </c:pt>
                <c:pt idx="64">
                  <c:v>2006Q3</c:v>
                </c:pt>
                <c:pt idx="65">
                  <c:v>2006Q4</c:v>
                </c:pt>
                <c:pt idx="66">
                  <c:v>2007Q1</c:v>
                </c:pt>
                <c:pt idx="67">
                  <c:v>2007Q2</c:v>
                </c:pt>
                <c:pt idx="68">
                  <c:v>2007Q3</c:v>
                </c:pt>
                <c:pt idx="69">
                  <c:v>2007Q4</c:v>
                </c:pt>
                <c:pt idx="70">
                  <c:v>2008Q1</c:v>
                </c:pt>
                <c:pt idx="71">
                  <c:v>2008Q2</c:v>
                </c:pt>
                <c:pt idx="72">
                  <c:v>2008Q3</c:v>
                </c:pt>
                <c:pt idx="73">
                  <c:v>2008Q4</c:v>
                </c:pt>
                <c:pt idx="74">
                  <c:v>2009Q1</c:v>
                </c:pt>
                <c:pt idx="75">
                  <c:v>2009Q2</c:v>
                </c:pt>
                <c:pt idx="76">
                  <c:v>2009Q3</c:v>
                </c:pt>
                <c:pt idx="77">
                  <c:v>2009Q4</c:v>
                </c:pt>
                <c:pt idx="78">
                  <c:v>2010Q1</c:v>
                </c:pt>
                <c:pt idx="79">
                  <c:v>2010Q2</c:v>
                </c:pt>
                <c:pt idx="80">
                  <c:v>2010Q3</c:v>
                </c:pt>
                <c:pt idx="81">
                  <c:v>2010Q4</c:v>
                </c:pt>
                <c:pt idx="82">
                  <c:v>2011Q1</c:v>
                </c:pt>
                <c:pt idx="83">
                  <c:v>2011Q2</c:v>
                </c:pt>
                <c:pt idx="84">
                  <c:v>2011Q3</c:v>
                </c:pt>
                <c:pt idx="85">
                  <c:v>2011Q4</c:v>
                </c:pt>
                <c:pt idx="86">
                  <c:v>2012Q1</c:v>
                </c:pt>
                <c:pt idx="87">
                  <c:v>2012Q2</c:v>
                </c:pt>
                <c:pt idx="88">
                  <c:v>2012Q3</c:v>
                </c:pt>
                <c:pt idx="89">
                  <c:v>2012Q4</c:v>
                </c:pt>
                <c:pt idx="90">
                  <c:v>2013Q1</c:v>
                </c:pt>
                <c:pt idx="91">
                  <c:v>2013Q2</c:v>
                </c:pt>
                <c:pt idx="92">
                  <c:v>2013Q3</c:v>
                </c:pt>
                <c:pt idx="93">
                  <c:v>2013Q4</c:v>
                </c:pt>
                <c:pt idx="94">
                  <c:v>2014Q1</c:v>
                </c:pt>
                <c:pt idx="95">
                  <c:v>2014Q2</c:v>
                </c:pt>
                <c:pt idx="96">
                  <c:v>2014Q3</c:v>
                </c:pt>
                <c:pt idx="97">
                  <c:v>2014Q4</c:v>
                </c:pt>
                <c:pt idx="98">
                  <c:v>2015Q1</c:v>
                </c:pt>
                <c:pt idx="99">
                  <c:v>2015Q2</c:v>
                </c:pt>
                <c:pt idx="100">
                  <c:v>2015Q3</c:v>
                </c:pt>
                <c:pt idx="101">
                  <c:v>2015Q4</c:v>
                </c:pt>
                <c:pt idx="102">
                  <c:v>2016Q1</c:v>
                </c:pt>
                <c:pt idx="103">
                  <c:v>2016Q2</c:v>
                </c:pt>
                <c:pt idx="104">
                  <c:v>2016Q3</c:v>
                </c:pt>
                <c:pt idx="105">
                  <c:v>2016Q4</c:v>
                </c:pt>
                <c:pt idx="106">
                  <c:v>2017Q1</c:v>
                </c:pt>
                <c:pt idx="107">
                  <c:v>2017Q2</c:v>
                </c:pt>
                <c:pt idx="108">
                  <c:v>2017Q3</c:v>
                </c:pt>
                <c:pt idx="109">
                  <c:v>2017Q4</c:v>
                </c:pt>
                <c:pt idx="110">
                  <c:v>2018Q1</c:v>
                </c:pt>
                <c:pt idx="111">
                  <c:v>2018Q2</c:v>
                </c:pt>
                <c:pt idx="112">
                  <c:v>2018Q3</c:v>
                </c:pt>
                <c:pt idx="113">
                  <c:v>2018Q4</c:v>
                </c:pt>
                <c:pt idx="114">
                  <c:v>2019Q1</c:v>
                </c:pt>
                <c:pt idx="115">
                  <c:v>2019Q2</c:v>
                </c:pt>
                <c:pt idx="116">
                  <c:v>2019Q3</c:v>
                </c:pt>
                <c:pt idx="117">
                  <c:v>2019Q4</c:v>
                </c:pt>
                <c:pt idx="118">
                  <c:v>2020Q1</c:v>
                </c:pt>
                <c:pt idx="119">
                  <c:v>2020Q2</c:v>
                </c:pt>
                <c:pt idx="120">
                  <c:v>2020Q3</c:v>
                </c:pt>
                <c:pt idx="121">
                  <c:v>2020Q4</c:v>
                </c:pt>
                <c:pt idx="122">
                  <c:v>2021Q1</c:v>
                </c:pt>
                <c:pt idx="123">
                  <c:v>2021Q2</c:v>
                </c:pt>
                <c:pt idx="124">
                  <c:v>2021Q3</c:v>
                </c:pt>
                <c:pt idx="125">
                  <c:v>2021Q4</c:v>
                </c:pt>
                <c:pt idx="126">
                  <c:v>2022Q1</c:v>
                </c:pt>
                <c:pt idx="127">
                  <c:v>2022Q2</c:v>
                </c:pt>
                <c:pt idx="128">
                  <c:v>2022Q3</c:v>
                </c:pt>
              </c:strCache>
            </c:strRef>
          </c:cat>
          <c:val>
            <c:numRef>
              <c:f>Sheet1!$B$7:$B$135</c:f>
              <c:numCache>
                <c:formatCode>0.0%</c:formatCode>
                <c:ptCount val="129"/>
                <c:pt idx="0">
                  <c:v>3.0000000000000001E-3</c:v>
                </c:pt>
                <c:pt idx="1">
                  <c:v>-3.6000000000000004E-2</c:v>
                </c:pt>
                <c:pt idx="2">
                  <c:v>-1.9E-2</c:v>
                </c:pt>
                <c:pt idx="3">
                  <c:v>3.2000000000000001E-2</c:v>
                </c:pt>
                <c:pt idx="4">
                  <c:v>0.02</c:v>
                </c:pt>
                <c:pt idx="5">
                  <c:v>1.3999999999999999E-2</c:v>
                </c:pt>
                <c:pt idx="6">
                  <c:v>4.9000000000000002E-2</c:v>
                </c:pt>
                <c:pt idx="7">
                  <c:v>4.4000000000000004E-2</c:v>
                </c:pt>
                <c:pt idx="8">
                  <c:v>0.04</c:v>
                </c:pt>
                <c:pt idx="9">
                  <c:v>4.2000000000000003E-2</c:v>
                </c:pt>
                <c:pt idx="10">
                  <c:v>6.9999999999999993E-3</c:v>
                </c:pt>
                <c:pt idx="11">
                  <c:v>2.3E-2</c:v>
                </c:pt>
                <c:pt idx="12">
                  <c:v>1.9E-2</c:v>
                </c:pt>
                <c:pt idx="13">
                  <c:v>5.5E-2</c:v>
                </c:pt>
                <c:pt idx="14">
                  <c:v>3.9E-2</c:v>
                </c:pt>
                <c:pt idx="15">
                  <c:v>5.5E-2</c:v>
                </c:pt>
                <c:pt idx="16">
                  <c:v>2.4E-2</c:v>
                </c:pt>
                <c:pt idx="17">
                  <c:v>4.7E-2</c:v>
                </c:pt>
                <c:pt idx="18">
                  <c:v>1.3999999999999999E-2</c:v>
                </c:pt>
                <c:pt idx="19">
                  <c:v>1.2E-2</c:v>
                </c:pt>
                <c:pt idx="20">
                  <c:v>3.4000000000000002E-2</c:v>
                </c:pt>
                <c:pt idx="21">
                  <c:v>2.7000000000000003E-2</c:v>
                </c:pt>
                <c:pt idx="22">
                  <c:v>0.03</c:v>
                </c:pt>
                <c:pt idx="23">
                  <c:v>6.8000000000000005E-2</c:v>
                </c:pt>
                <c:pt idx="24">
                  <c:v>3.6000000000000004E-2</c:v>
                </c:pt>
                <c:pt idx="25">
                  <c:v>4.2000000000000003E-2</c:v>
                </c:pt>
                <c:pt idx="26">
                  <c:v>2.6000000000000002E-2</c:v>
                </c:pt>
                <c:pt idx="27">
                  <c:v>6.8000000000000005E-2</c:v>
                </c:pt>
                <c:pt idx="28">
                  <c:v>5.0999999999999997E-2</c:v>
                </c:pt>
                <c:pt idx="29">
                  <c:v>3.5000000000000003E-2</c:v>
                </c:pt>
                <c:pt idx="30">
                  <c:v>4.0999999999999995E-2</c:v>
                </c:pt>
                <c:pt idx="31">
                  <c:v>3.7999999999999999E-2</c:v>
                </c:pt>
                <c:pt idx="32">
                  <c:v>5.0999999999999997E-2</c:v>
                </c:pt>
                <c:pt idx="33">
                  <c:v>6.6000000000000003E-2</c:v>
                </c:pt>
                <c:pt idx="34">
                  <c:v>3.7999999999999999E-2</c:v>
                </c:pt>
                <c:pt idx="35">
                  <c:v>3.4000000000000002E-2</c:v>
                </c:pt>
                <c:pt idx="36">
                  <c:v>5.4000000000000006E-2</c:v>
                </c:pt>
                <c:pt idx="37">
                  <c:v>6.7000000000000004E-2</c:v>
                </c:pt>
                <c:pt idx="38">
                  <c:v>1.4999999999999999E-2</c:v>
                </c:pt>
                <c:pt idx="39">
                  <c:v>7.4999999999999997E-2</c:v>
                </c:pt>
                <c:pt idx="40">
                  <c:v>4.0000000000000001E-3</c:v>
                </c:pt>
                <c:pt idx="41">
                  <c:v>2.4E-2</c:v>
                </c:pt>
                <c:pt idx="42">
                  <c:v>-1.3000000000000001E-2</c:v>
                </c:pt>
                <c:pt idx="43">
                  <c:v>2.5000000000000001E-2</c:v>
                </c:pt>
                <c:pt idx="44">
                  <c:v>-1.6E-2</c:v>
                </c:pt>
                <c:pt idx="45">
                  <c:v>1.1000000000000001E-2</c:v>
                </c:pt>
                <c:pt idx="46">
                  <c:v>3.4000000000000002E-2</c:v>
                </c:pt>
                <c:pt idx="47">
                  <c:v>2.5000000000000001E-2</c:v>
                </c:pt>
                <c:pt idx="48">
                  <c:v>1.6E-2</c:v>
                </c:pt>
                <c:pt idx="49">
                  <c:v>5.0000000000000001E-3</c:v>
                </c:pt>
                <c:pt idx="50">
                  <c:v>2.1000000000000001E-2</c:v>
                </c:pt>
                <c:pt idx="51">
                  <c:v>3.6000000000000004E-2</c:v>
                </c:pt>
                <c:pt idx="52">
                  <c:v>6.8000000000000005E-2</c:v>
                </c:pt>
                <c:pt idx="53">
                  <c:v>4.7E-2</c:v>
                </c:pt>
                <c:pt idx="54">
                  <c:v>2.3E-2</c:v>
                </c:pt>
                <c:pt idx="55">
                  <c:v>3.2000000000000001E-2</c:v>
                </c:pt>
                <c:pt idx="56">
                  <c:v>3.7999999999999999E-2</c:v>
                </c:pt>
                <c:pt idx="57">
                  <c:v>4.2000000000000003E-2</c:v>
                </c:pt>
                <c:pt idx="58">
                  <c:v>4.4999999999999998E-2</c:v>
                </c:pt>
                <c:pt idx="59">
                  <c:v>0.02</c:v>
                </c:pt>
                <c:pt idx="60">
                  <c:v>3.2000000000000001E-2</c:v>
                </c:pt>
                <c:pt idx="61">
                  <c:v>2.3E-2</c:v>
                </c:pt>
                <c:pt idx="62">
                  <c:v>5.5E-2</c:v>
                </c:pt>
                <c:pt idx="63">
                  <c:v>0.01</c:v>
                </c:pt>
                <c:pt idx="64">
                  <c:v>6.0000000000000001E-3</c:v>
                </c:pt>
                <c:pt idx="65">
                  <c:v>3.4000000000000002E-2</c:v>
                </c:pt>
                <c:pt idx="66">
                  <c:v>1.2E-2</c:v>
                </c:pt>
                <c:pt idx="67">
                  <c:v>2.6000000000000002E-2</c:v>
                </c:pt>
                <c:pt idx="68">
                  <c:v>2.4E-2</c:v>
                </c:pt>
                <c:pt idx="69">
                  <c:v>2.5000000000000001E-2</c:v>
                </c:pt>
                <c:pt idx="70">
                  <c:v>-1.6E-2</c:v>
                </c:pt>
                <c:pt idx="71">
                  <c:v>2.3E-2</c:v>
                </c:pt>
                <c:pt idx="72">
                  <c:v>-2.1000000000000001E-2</c:v>
                </c:pt>
                <c:pt idx="73">
                  <c:v>-8.5000000000000006E-2</c:v>
                </c:pt>
                <c:pt idx="74">
                  <c:v>-4.5999999999999999E-2</c:v>
                </c:pt>
                <c:pt idx="75">
                  <c:v>-6.9999999999999993E-3</c:v>
                </c:pt>
                <c:pt idx="76">
                  <c:v>1.4999999999999999E-2</c:v>
                </c:pt>
                <c:pt idx="77">
                  <c:v>4.2999999999999997E-2</c:v>
                </c:pt>
                <c:pt idx="78">
                  <c:v>0.02</c:v>
                </c:pt>
                <c:pt idx="79">
                  <c:v>3.9E-2</c:v>
                </c:pt>
                <c:pt idx="80">
                  <c:v>3.1E-2</c:v>
                </c:pt>
                <c:pt idx="81">
                  <c:v>2.1000000000000001E-2</c:v>
                </c:pt>
                <c:pt idx="82">
                  <c:v>-0.01</c:v>
                </c:pt>
                <c:pt idx="83">
                  <c:v>2.7000000000000003E-2</c:v>
                </c:pt>
                <c:pt idx="84">
                  <c:v>-2E-3</c:v>
                </c:pt>
                <c:pt idx="85">
                  <c:v>4.5999999999999999E-2</c:v>
                </c:pt>
                <c:pt idx="86">
                  <c:v>3.3000000000000002E-2</c:v>
                </c:pt>
                <c:pt idx="87">
                  <c:v>1.8000000000000002E-2</c:v>
                </c:pt>
                <c:pt idx="88">
                  <c:v>6.9999999999999993E-3</c:v>
                </c:pt>
                <c:pt idx="89">
                  <c:v>4.0000000000000001E-3</c:v>
                </c:pt>
                <c:pt idx="90">
                  <c:v>3.5000000000000003E-2</c:v>
                </c:pt>
                <c:pt idx="91">
                  <c:v>6.0000000000000001E-3</c:v>
                </c:pt>
                <c:pt idx="92">
                  <c:v>3.2000000000000001E-2</c:v>
                </c:pt>
                <c:pt idx="93">
                  <c:v>2.8999999999999998E-2</c:v>
                </c:pt>
                <c:pt idx="94">
                  <c:v>-1.3999999999999999E-2</c:v>
                </c:pt>
                <c:pt idx="95">
                  <c:v>5.2000000000000005E-2</c:v>
                </c:pt>
                <c:pt idx="96">
                  <c:v>4.7E-2</c:v>
                </c:pt>
                <c:pt idx="97">
                  <c:v>1.8000000000000002E-2</c:v>
                </c:pt>
                <c:pt idx="98">
                  <c:v>3.3000000000000002E-2</c:v>
                </c:pt>
                <c:pt idx="99">
                  <c:v>2.3E-2</c:v>
                </c:pt>
                <c:pt idx="100">
                  <c:v>1.3000000000000001E-2</c:v>
                </c:pt>
                <c:pt idx="101">
                  <c:v>6.0000000000000001E-3</c:v>
                </c:pt>
                <c:pt idx="102">
                  <c:v>2.4E-2</c:v>
                </c:pt>
                <c:pt idx="103">
                  <c:v>1.2E-2</c:v>
                </c:pt>
                <c:pt idx="104">
                  <c:v>2.4E-2</c:v>
                </c:pt>
                <c:pt idx="105">
                  <c:v>0.02</c:v>
                </c:pt>
                <c:pt idx="106">
                  <c:v>1.7000000000000001E-2</c:v>
                </c:pt>
                <c:pt idx="107">
                  <c:v>0.02</c:v>
                </c:pt>
                <c:pt idx="108">
                  <c:v>3.4000000000000002E-2</c:v>
                </c:pt>
                <c:pt idx="109">
                  <c:v>4.0999999999999995E-2</c:v>
                </c:pt>
                <c:pt idx="110">
                  <c:v>2.7999999999999997E-2</c:v>
                </c:pt>
                <c:pt idx="111">
                  <c:v>2.7999999999999997E-2</c:v>
                </c:pt>
                <c:pt idx="112">
                  <c:v>2.8999999999999998E-2</c:v>
                </c:pt>
                <c:pt idx="113">
                  <c:v>6.9999999999999993E-3</c:v>
                </c:pt>
                <c:pt idx="114">
                  <c:v>2.2000000000000002E-2</c:v>
                </c:pt>
                <c:pt idx="115">
                  <c:v>2.7000000000000003E-2</c:v>
                </c:pt>
                <c:pt idx="116">
                  <c:v>3.6000000000000004E-2</c:v>
                </c:pt>
                <c:pt idx="117">
                  <c:v>1.8000000000000002E-2</c:v>
                </c:pt>
              </c:numCache>
            </c:numRef>
          </c:val>
          <c:extLst>
            <c:ext xmlns:c16="http://schemas.microsoft.com/office/drawing/2014/chart" uri="{C3380CC4-5D6E-409C-BE32-E72D297353CC}">
              <c16:uniqueId val="{00000000-59DB-D74E-B264-6771C38D7355}"/>
            </c:ext>
          </c:extLst>
        </c:ser>
        <c:dLbls>
          <c:showLegendKey val="0"/>
          <c:showVal val="0"/>
          <c:showCatName val="0"/>
          <c:showSerName val="0"/>
          <c:showPercent val="0"/>
          <c:showBubbleSize val="0"/>
        </c:dLbls>
        <c:gapWidth val="150"/>
        <c:axId val="-2119526328"/>
        <c:axId val="-2119242184"/>
      </c:barChart>
      <c:barChart>
        <c:barDir val="col"/>
        <c:grouping val="clustered"/>
        <c:varyColors val="0"/>
        <c:ser>
          <c:idx val="1"/>
          <c:order val="1"/>
          <c:tx>
            <c:strRef>
              <c:f>Sheet1!$C$4</c:f>
              <c:strCache>
                <c:ptCount val="1"/>
                <c:pt idx="0">
                  <c:v>GDP 2020-Present</c:v>
                </c:pt>
              </c:strCache>
            </c:strRef>
          </c:tx>
          <c:spPr>
            <a:solidFill>
              <a:srgbClr val="C00000"/>
            </a:solidFill>
          </c:spPr>
          <c:invertIfNegative val="0"/>
          <c:dPt>
            <c:idx val="1"/>
            <c:invertIfNegative val="0"/>
            <c:bubble3D val="0"/>
            <c:extLst>
              <c:ext xmlns:c16="http://schemas.microsoft.com/office/drawing/2014/chart" uri="{C3380CC4-5D6E-409C-BE32-E72D297353CC}">
                <c16:uniqueId val="{00000000-3440-7544-85B6-A0DAD13C647E}"/>
              </c:ext>
            </c:extLst>
          </c:dPt>
          <c:dPt>
            <c:idx val="2"/>
            <c:invertIfNegative val="0"/>
            <c:bubble3D val="0"/>
            <c:extLst>
              <c:ext xmlns:c16="http://schemas.microsoft.com/office/drawing/2014/chart" uri="{C3380CC4-5D6E-409C-BE32-E72D297353CC}">
                <c16:uniqueId val="{00000000-0F5F-A04A-9589-744D1DA02F9E}"/>
              </c:ext>
            </c:extLst>
          </c:dPt>
          <c:dPt>
            <c:idx val="118"/>
            <c:invertIfNegative val="0"/>
            <c:bubble3D val="0"/>
            <c:extLst>
              <c:ext xmlns:c16="http://schemas.microsoft.com/office/drawing/2014/chart" uri="{C3380CC4-5D6E-409C-BE32-E72D297353CC}">
                <c16:uniqueId val="{00000002-3440-7544-85B6-A0DAD13C647E}"/>
              </c:ext>
            </c:extLst>
          </c:dPt>
          <c:dPt>
            <c:idx val="119"/>
            <c:invertIfNegative val="0"/>
            <c:bubble3D val="0"/>
            <c:extLst>
              <c:ext xmlns:c16="http://schemas.microsoft.com/office/drawing/2014/chart" uri="{C3380CC4-5D6E-409C-BE32-E72D297353CC}">
                <c16:uniqueId val="{00000002-0F5F-A04A-9589-744D1DA02F9E}"/>
              </c:ext>
            </c:extLst>
          </c:dPt>
          <c:dPt>
            <c:idx val="120"/>
            <c:invertIfNegative val="0"/>
            <c:bubble3D val="0"/>
            <c:extLst>
              <c:ext xmlns:c16="http://schemas.microsoft.com/office/drawing/2014/chart" uri="{C3380CC4-5D6E-409C-BE32-E72D297353CC}">
                <c16:uniqueId val="{00000003-9227-A44B-B000-3C831FBEF4C4}"/>
              </c:ext>
            </c:extLst>
          </c:dPt>
          <c:dPt>
            <c:idx val="121"/>
            <c:invertIfNegative val="0"/>
            <c:bubble3D val="0"/>
            <c:extLst>
              <c:ext xmlns:c16="http://schemas.microsoft.com/office/drawing/2014/chart" uri="{C3380CC4-5D6E-409C-BE32-E72D297353CC}">
                <c16:uniqueId val="{00000004-9227-A44B-B000-3C831FBEF4C4}"/>
              </c:ext>
            </c:extLst>
          </c:dPt>
          <c:dPt>
            <c:idx val="122"/>
            <c:invertIfNegative val="0"/>
            <c:bubble3D val="0"/>
            <c:extLst>
              <c:ext xmlns:c16="http://schemas.microsoft.com/office/drawing/2014/chart" uri="{C3380CC4-5D6E-409C-BE32-E72D297353CC}">
                <c16:uniqueId val="{00000005-9227-A44B-B000-3C831FBEF4C4}"/>
              </c:ext>
            </c:extLst>
          </c:dPt>
          <c:dPt>
            <c:idx val="123"/>
            <c:invertIfNegative val="0"/>
            <c:bubble3D val="0"/>
            <c:extLst>
              <c:ext xmlns:c16="http://schemas.microsoft.com/office/drawing/2014/chart" uri="{C3380CC4-5D6E-409C-BE32-E72D297353CC}">
                <c16:uniqueId val="{00000006-9227-A44B-B000-3C831FBEF4C4}"/>
              </c:ext>
            </c:extLst>
          </c:dPt>
          <c:dPt>
            <c:idx val="124"/>
            <c:invertIfNegative val="0"/>
            <c:bubble3D val="0"/>
            <c:extLst>
              <c:ext xmlns:c16="http://schemas.microsoft.com/office/drawing/2014/chart" uri="{C3380CC4-5D6E-409C-BE32-E72D297353CC}">
                <c16:uniqueId val="{00000012-A00C-CF46-8C2C-34255C3C3728}"/>
              </c:ext>
            </c:extLst>
          </c:dPt>
          <c:dPt>
            <c:idx val="125"/>
            <c:invertIfNegative val="0"/>
            <c:bubble3D val="0"/>
            <c:extLst>
              <c:ext xmlns:c16="http://schemas.microsoft.com/office/drawing/2014/chart" uri="{C3380CC4-5D6E-409C-BE32-E72D297353CC}">
                <c16:uniqueId val="{0000000F-73D4-8B4F-9F73-D085451A3CAE}"/>
              </c:ext>
            </c:extLst>
          </c:dPt>
          <c:cat>
            <c:strRef>
              <c:f>Sheet1!$A$7:$A$135</c:f>
              <c:strCache>
                <c:ptCount val="129"/>
                <c:pt idx="0">
                  <c:v>1990Q3</c:v>
                </c:pt>
                <c:pt idx="1">
                  <c:v>1990Q4</c:v>
                </c:pt>
                <c:pt idx="2">
                  <c:v>1991Q1</c:v>
                </c:pt>
                <c:pt idx="3">
                  <c:v>1991Q2</c:v>
                </c:pt>
                <c:pt idx="4">
                  <c:v>1991Q3</c:v>
                </c:pt>
                <c:pt idx="5">
                  <c:v>1991Q4</c:v>
                </c:pt>
                <c:pt idx="6">
                  <c:v>1992Q1</c:v>
                </c:pt>
                <c:pt idx="7">
                  <c:v>1992Q2</c:v>
                </c:pt>
                <c:pt idx="8">
                  <c:v>1992Q3</c:v>
                </c:pt>
                <c:pt idx="9">
                  <c:v>1992Q4</c:v>
                </c:pt>
                <c:pt idx="10">
                  <c:v>1993Q1</c:v>
                </c:pt>
                <c:pt idx="11">
                  <c:v>1993Q2</c:v>
                </c:pt>
                <c:pt idx="12">
                  <c:v>1993Q3</c:v>
                </c:pt>
                <c:pt idx="13">
                  <c:v>1993Q4</c:v>
                </c:pt>
                <c:pt idx="14">
                  <c:v>1994Q1</c:v>
                </c:pt>
                <c:pt idx="15">
                  <c:v>1994Q2</c:v>
                </c:pt>
                <c:pt idx="16">
                  <c:v>1994Q3</c:v>
                </c:pt>
                <c:pt idx="17">
                  <c:v>1994Q4</c:v>
                </c:pt>
                <c:pt idx="18">
                  <c:v>1995Q1</c:v>
                </c:pt>
                <c:pt idx="19">
                  <c:v>1995Q2</c:v>
                </c:pt>
                <c:pt idx="20">
                  <c:v>1995Q3</c:v>
                </c:pt>
                <c:pt idx="21">
                  <c:v>1995Q4</c:v>
                </c:pt>
                <c:pt idx="22">
                  <c:v>1996Q1</c:v>
                </c:pt>
                <c:pt idx="23">
                  <c:v>1996Q2</c:v>
                </c:pt>
                <c:pt idx="24">
                  <c:v>1996Q3</c:v>
                </c:pt>
                <c:pt idx="25">
                  <c:v>1996Q4</c:v>
                </c:pt>
                <c:pt idx="26">
                  <c:v>1997Q1</c:v>
                </c:pt>
                <c:pt idx="27">
                  <c:v>1997Q2</c:v>
                </c:pt>
                <c:pt idx="28">
                  <c:v>1997Q3</c:v>
                </c:pt>
                <c:pt idx="29">
                  <c:v>1997Q4</c:v>
                </c:pt>
                <c:pt idx="30">
                  <c:v>1998Q1</c:v>
                </c:pt>
                <c:pt idx="31">
                  <c:v>1998Q2</c:v>
                </c:pt>
                <c:pt idx="32">
                  <c:v>1998Q3</c:v>
                </c:pt>
                <c:pt idx="33">
                  <c:v>1998Q4</c:v>
                </c:pt>
                <c:pt idx="34">
                  <c:v>1999Q1</c:v>
                </c:pt>
                <c:pt idx="35">
                  <c:v>1999Q2</c:v>
                </c:pt>
                <c:pt idx="36">
                  <c:v>1999Q3</c:v>
                </c:pt>
                <c:pt idx="37">
                  <c:v>1999Q4</c:v>
                </c:pt>
                <c:pt idx="38">
                  <c:v>2000Q1</c:v>
                </c:pt>
                <c:pt idx="39">
                  <c:v>2000Q2</c:v>
                </c:pt>
                <c:pt idx="40">
                  <c:v>2000Q3</c:v>
                </c:pt>
                <c:pt idx="41">
                  <c:v>2000Q4</c:v>
                </c:pt>
                <c:pt idx="42">
                  <c:v>2001Q1</c:v>
                </c:pt>
                <c:pt idx="43">
                  <c:v>2001Q2</c:v>
                </c:pt>
                <c:pt idx="44">
                  <c:v>2001Q3</c:v>
                </c:pt>
                <c:pt idx="45">
                  <c:v>2001Q4</c:v>
                </c:pt>
                <c:pt idx="46">
                  <c:v>2002Q1</c:v>
                </c:pt>
                <c:pt idx="47">
                  <c:v>2002Q2</c:v>
                </c:pt>
                <c:pt idx="48">
                  <c:v>2002Q3</c:v>
                </c:pt>
                <c:pt idx="49">
                  <c:v>2002Q4</c:v>
                </c:pt>
                <c:pt idx="50">
                  <c:v>2003Q1</c:v>
                </c:pt>
                <c:pt idx="51">
                  <c:v>2003Q2</c:v>
                </c:pt>
                <c:pt idx="52">
                  <c:v>2003Q3</c:v>
                </c:pt>
                <c:pt idx="53">
                  <c:v>2003Q4</c:v>
                </c:pt>
                <c:pt idx="54">
                  <c:v>2004Q1</c:v>
                </c:pt>
                <c:pt idx="55">
                  <c:v>2004Q2</c:v>
                </c:pt>
                <c:pt idx="56">
                  <c:v>2004Q3</c:v>
                </c:pt>
                <c:pt idx="57">
                  <c:v>2004Q4</c:v>
                </c:pt>
                <c:pt idx="58">
                  <c:v>2005Q1</c:v>
                </c:pt>
                <c:pt idx="59">
                  <c:v>2005Q2</c:v>
                </c:pt>
                <c:pt idx="60">
                  <c:v>2005Q3</c:v>
                </c:pt>
                <c:pt idx="61">
                  <c:v>2005Q4</c:v>
                </c:pt>
                <c:pt idx="62">
                  <c:v>2006Q1</c:v>
                </c:pt>
                <c:pt idx="63">
                  <c:v>2006Q2</c:v>
                </c:pt>
                <c:pt idx="64">
                  <c:v>2006Q3</c:v>
                </c:pt>
                <c:pt idx="65">
                  <c:v>2006Q4</c:v>
                </c:pt>
                <c:pt idx="66">
                  <c:v>2007Q1</c:v>
                </c:pt>
                <c:pt idx="67">
                  <c:v>2007Q2</c:v>
                </c:pt>
                <c:pt idx="68">
                  <c:v>2007Q3</c:v>
                </c:pt>
                <c:pt idx="69">
                  <c:v>2007Q4</c:v>
                </c:pt>
                <c:pt idx="70">
                  <c:v>2008Q1</c:v>
                </c:pt>
                <c:pt idx="71">
                  <c:v>2008Q2</c:v>
                </c:pt>
                <c:pt idx="72">
                  <c:v>2008Q3</c:v>
                </c:pt>
                <c:pt idx="73">
                  <c:v>2008Q4</c:v>
                </c:pt>
                <c:pt idx="74">
                  <c:v>2009Q1</c:v>
                </c:pt>
                <c:pt idx="75">
                  <c:v>2009Q2</c:v>
                </c:pt>
                <c:pt idx="76">
                  <c:v>2009Q3</c:v>
                </c:pt>
                <c:pt idx="77">
                  <c:v>2009Q4</c:v>
                </c:pt>
                <c:pt idx="78">
                  <c:v>2010Q1</c:v>
                </c:pt>
                <c:pt idx="79">
                  <c:v>2010Q2</c:v>
                </c:pt>
                <c:pt idx="80">
                  <c:v>2010Q3</c:v>
                </c:pt>
                <c:pt idx="81">
                  <c:v>2010Q4</c:v>
                </c:pt>
                <c:pt idx="82">
                  <c:v>2011Q1</c:v>
                </c:pt>
                <c:pt idx="83">
                  <c:v>2011Q2</c:v>
                </c:pt>
                <c:pt idx="84">
                  <c:v>2011Q3</c:v>
                </c:pt>
                <c:pt idx="85">
                  <c:v>2011Q4</c:v>
                </c:pt>
                <c:pt idx="86">
                  <c:v>2012Q1</c:v>
                </c:pt>
                <c:pt idx="87">
                  <c:v>2012Q2</c:v>
                </c:pt>
                <c:pt idx="88">
                  <c:v>2012Q3</c:v>
                </c:pt>
                <c:pt idx="89">
                  <c:v>2012Q4</c:v>
                </c:pt>
                <c:pt idx="90">
                  <c:v>2013Q1</c:v>
                </c:pt>
                <c:pt idx="91">
                  <c:v>2013Q2</c:v>
                </c:pt>
                <c:pt idx="92">
                  <c:v>2013Q3</c:v>
                </c:pt>
                <c:pt idx="93">
                  <c:v>2013Q4</c:v>
                </c:pt>
                <c:pt idx="94">
                  <c:v>2014Q1</c:v>
                </c:pt>
                <c:pt idx="95">
                  <c:v>2014Q2</c:v>
                </c:pt>
                <c:pt idx="96">
                  <c:v>2014Q3</c:v>
                </c:pt>
                <c:pt idx="97">
                  <c:v>2014Q4</c:v>
                </c:pt>
                <c:pt idx="98">
                  <c:v>2015Q1</c:v>
                </c:pt>
                <c:pt idx="99">
                  <c:v>2015Q2</c:v>
                </c:pt>
                <c:pt idx="100">
                  <c:v>2015Q3</c:v>
                </c:pt>
                <c:pt idx="101">
                  <c:v>2015Q4</c:v>
                </c:pt>
                <c:pt idx="102">
                  <c:v>2016Q1</c:v>
                </c:pt>
                <c:pt idx="103">
                  <c:v>2016Q2</c:v>
                </c:pt>
                <c:pt idx="104">
                  <c:v>2016Q3</c:v>
                </c:pt>
                <c:pt idx="105">
                  <c:v>2016Q4</c:v>
                </c:pt>
                <c:pt idx="106">
                  <c:v>2017Q1</c:v>
                </c:pt>
                <c:pt idx="107">
                  <c:v>2017Q2</c:v>
                </c:pt>
                <c:pt idx="108">
                  <c:v>2017Q3</c:v>
                </c:pt>
                <c:pt idx="109">
                  <c:v>2017Q4</c:v>
                </c:pt>
                <c:pt idx="110">
                  <c:v>2018Q1</c:v>
                </c:pt>
                <c:pt idx="111">
                  <c:v>2018Q2</c:v>
                </c:pt>
                <c:pt idx="112">
                  <c:v>2018Q3</c:v>
                </c:pt>
                <c:pt idx="113">
                  <c:v>2018Q4</c:v>
                </c:pt>
                <c:pt idx="114">
                  <c:v>2019Q1</c:v>
                </c:pt>
                <c:pt idx="115">
                  <c:v>2019Q2</c:v>
                </c:pt>
                <c:pt idx="116">
                  <c:v>2019Q3</c:v>
                </c:pt>
                <c:pt idx="117">
                  <c:v>2019Q4</c:v>
                </c:pt>
                <c:pt idx="118">
                  <c:v>2020Q1</c:v>
                </c:pt>
                <c:pt idx="119">
                  <c:v>2020Q2</c:v>
                </c:pt>
                <c:pt idx="120">
                  <c:v>2020Q3</c:v>
                </c:pt>
                <c:pt idx="121">
                  <c:v>2020Q4</c:v>
                </c:pt>
                <c:pt idx="122">
                  <c:v>2021Q1</c:v>
                </c:pt>
                <c:pt idx="123">
                  <c:v>2021Q2</c:v>
                </c:pt>
                <c:pt idx="124">
                  <c:v>2021Q3</c:v>
                </c:pt>
                <c:pt idx="125">
                  <c:v>2021Q4</c:v>
                </c:pt>
                <c:pt idx="126">
                  <c:v>2022Q1</c:v>
                </c:pt>
                <c:pt idx="127">
                  <c:v>2022Q2</c:v>
                </c:pt>
                <c:pt idx="128">
                  <c:v>2022Q3</c:v>
                </c:pt>
              </c:strCache>
            </c:strRef>
          </c:cat>
          <c:val>
            <c:numRef>
              <c:f>Sheet1!$C$7:$C$135</c:f>
              <c:numCache>
                <c:formatCode>General</c:formatCode>
                <c:ptCount val="129"/>
                <c:pt idx="118" formatCode="0.0%">
                  <c:v>-4.5999999999999999E-2</c:v>
                </c:pt>
                <c:pt idx="119" formatCode="0.0%">
                  <c:v>-0.29899999999999999</c:v>
                </c:pt>
                <c:pt idx="120" formatCode="0.0%">
                  <c:v>0.35299999999999998</c:v>
                </c:pt>
                <c:pt idx="121" formatCode="0.0%">
                  <c:v>3.9E-2</c:v>
                </c:pt>
                <c:pt idx="122" formatCode="0.0%">
                  <c:v>6.3E-2</c:v>
                </c:pt>
                <c:pt idx="123" formatCode="0.0%">
                  <c:v>7.0000000000000007E-2</c:v>
                </c:pt>
                <c:pt idx="124" formatCode="0.0%">
                  <c:v>2.7000000000000003E-2</c:v>
                </c:pt>
                <c:pt idx="125" formatCode="0.0%">
                  <c:v>7.0000000000000007E-2</c:v>
                </c:pt>
                <c:pt idx="126" formatCode="0.0%">
                  <c:v>-1.6E-2</c:v>
                </c:pt>
                <c:pt idx="127" formatCode="0.0%">
                  <c:v>-6.0000000000000001E-3</c:v>
                </c:pt>
                <c:pt idx="128" formatCode="0.0%">
                  <c:v>2.9000000000000001E-2</c:v>
                </c:pt>
              </c:numCache>
            </c:numRef>
          </c:val>
          <c:extLst>
            <c:ext xmlns:c16="http://schemas.microsoft.com/office/drawing/2014/chart" uri="{C3380CC4-5D6E-409C-BE32-E72D297353CC}">
              <c16:uniqueId val="{00000001-59DB-D74E-B264-6771C38D7355}"/>
            </c:ext>
          </c:extLst>
        </c:ser>
        <c:dLbls>
          <c:showLegendKey val="0"/>
          <c:showVal val="0"/>
          <c:showCatName val="0"/>
          <c:showSerName val="0"/>
          <c:showPercent val="0"/>
          <c:showBubbleSize val="0"/>
        </c:dLbls>
        <c:gapWidth val="150"/>
        <c:axId val="1631573823"/>
        <c:axId val="1197422415"/>
      </c:barChart>
      <c:catAx>
        <c:axId val="-2119526328"/>
        <c:scaling>
          <c:orientation val="minMax"/>
        </c:scaling>
        <c:delete val="0"/>
        <c:axPos val="b"/>
        <c:numFmt formatCode="General" sourceLinked="0"/>
        <c:majorTickMark val="none"/>
        <c:minorTickMark val="none"/>
        <c:tickLblPos val="low"/>
        <c:crossAx val="-2119242184"/>
        <c:crosses val="autoZero"/>
        <c:auto val="1"/>
        <c:lblAlgn val="ctr"/>
        <c:lblOffset val="100"/>
        <c:noMultiLvlLbl val="0"/>
      </c:catAx>
      <c:valAx>
        <c:axId val="-2119242184"/>
        <c:scaling>
          <c:orientation val="minMax"/>
        </c:scaling>
        <c:delete val="0"/>
        <c:axPos val="l"/>
        <c:title>
          <c:tx>
            <c:rich>
              <a:bodyPr rot="0" vert="horz"/>
              <a:lstStyle/>
              <a:p>
                <a:pPr>
                  <a:defRPr>
                    <a:solidFill>
                      <a:srgbClr val="011893"/>
                    </a:solidFill>
                  </a:defRPr>
                </a:pPr>
                <a:r>
                  <a:rPr lang="en-US">
                    <a:solidFill>
                      <a:srgbClr val="011893"/>
                    </a:solidFill>
                  </a:rPr>
                  <a:t>1990-2019</a:t>
                </a:r>
              </a:p>
            </c:rich>
          </c:tx>
          <c:layout>
            <c:manualLayout>
              <c:xMode val="edge"/>
              <c:yMode val="edge"/>
              <c:x val="3.4473673745327284E-3"/>
              <c:y val="1.5925311967583001E-2"/>
            </c:manualLayout>
          </c:layout>
          <c:overlay val="0"/>
        </c:title>
        <c:numFmt formatCode="0%" sourceLinked="0"/>
        <c:majorTickMark val="out"/>
        <c:minorTickMark val="none"/>
        <c:tickLblPos val="nextTo"/>
        <c:crossAx val="-2119526328"/>
        <c:crosses val="autoZero"/>
        <c:crossBetween val="between"/>
      </c:valAx>
      <c:valAx>
        <c:axId val="1197422415"/>
        <c:scaling>
          <c:orientation val="minMax"/>
          <c:max val="0.4"/>
        </c:scaling>
        <c:delete val="0"/>
        <c:axPos val="r"/>
        <c:title>
          <c:tx>
            <c:rich>
              <a:bodyPr rot="0" vert="horz"/>
              <a:lstStyle/>
              <a:p>
                <a:pPr>
                  <a:defRPr>
                    <a:solidFill>
                      <a:srgbClr val="C00000"/>
                    </a:solidFill>
                  </a:defRPr>
                </a:pPr>
                <a:r>
                  <a:rPr lang="en-US" dirty="0">
                    <a:solidFill>
                      <a:srgbClr val="C00000"/>
                    </a:solidFill>
                  </a:rPr>
                  <a:t>2020-Present</a:t>
                </a:r>
              </a:p>
            </c:rich>
          </c:tx>
          <c:layout>
            <c:manualLayout>
              <c:xMode val="edge"/>
              <c:yMode val="edge"/>
              <c:x val="0.91901304713804699"/>
              <c:y val="1.7228246688462189E-2"/>
            </c:manualLayout>
          </c:layout>
          <c:overlay val="0"/>
        </c:title>
        <c:numFmt formatCode="0%" sourceLinked="0"/>
        <c:majorTickMark val="out"/>
        <c:minorTickMark val="none"/>
        <c:tickLblPos val="nextTo"/>
        <c:crossAx val="1631573823"/>
        <c:crosses val="max"/>
        <c:crossBetween val="between"/>
      </c:valAx>
      <c:catAx>
        <c:axId val="1631573823"/>
        <c:scaling>
          <c:orientation val="minMax"/>
        </c:scaling>
        <c:delete val="1"/>
        <c:axPos val="b"/>
        <c:numFmt formatCode="General" sourceLinked="1"/>
        <c:majorTickMark val="out"/>
        <c:minorTickMark val="none"/>
        <c:tickLblPos val="nextTo"/>
        <c:crossAx val="1197422415"/>
        <c:crossesAt val="0"/>
        <c:auto val="1"/>
        <c:lblAlgn val="ctr"/>
        <c:lblOffset val="100"/>
        <c:noMultiLvlLbl val="0"/>
      </c:catAx>
    </c:plotArea>
    <c:plotVisOnly val="1"/>
    <c:dispBlanksAs val="gap"/>
    <c:showDLblsOverMax val="0"/>
  </c:chart>
  <c:txPr>
    <a:bodyPr/>
    <a:lstStyle/>
    <a:p>
      <a:pPr>
        <a:defRPr sz="1800">
          <a:latin typeface="Georgia" panose="02040502050405020303" pitchFamily="18" charset="0"/>
          <a:cs typeface="Constantia"/>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762328004454E-2"/>
          <c:y val="3.776051431071116E-2"/>
          <c:w val="0.92439312746891489"/>
          <c:h val="0.81167315023122111"/>
        </c:manualLayout>
      </c:layout>
      <c:lineChart>
        <c:grouping val="standard"/>
        <c:varyColors val="0"/>
        <c:ser>
          <c:idx val="0"/>
          <c:order val="0"/>
          <c:tx>
            <c:strRef>
              <c:f>Sheet1!$B$3</c:f>
              <c:strCache>
                <c:ptCount val="1"/>
                <c:pt idx="0">
                  <c:v>Civilian Labor Force Participation Rate (Ages 16+)</c:v>
                </c:pt>
              </c:strCache>
            </c:strRef>
          </c:tx>
          <c:spPr>
            <a:ln w="28575" cap="rnd">
              <a:solidFill>
                <a:srgbClr val="011893"/>
              </a:solidFill>
              <a:round/>
            </a:ln>
            <a:effectLst/>
          </c:spPr>
          <c:marker>
            <c:symbol val="none"/>
          </c:marker>
          <c:cat>
            <c:numRef>
              <c:f>Sheet1!$A$4:$A$902</c:f>
              <c:numCache>
                <c:formatCode>mmm\-yy</c:formatCode>
                <c:ptCount val="899"/>
                <c:pt idx="0">
                  <c:v>17533</c:v>
                </c:pt>
                <c:pt idx="1">
                  <c:v>17564</c:v>
                </c:pt>
                <c:pt idx="2">
                  <c:v>17593</c:v>
                </c:pt>
                <c:pt idx="3">
                  <c:v>17624</c:v>
                </c:pt>
                <c:pt idx="4">
                  <c:v>17654</c:v>
                </c:pt>
                <c:pt idx="5">
                  <c:v>17685</c:v>
                </c:pt>
                <c:pt idx="6">
                  <c:v>17715</c:v>
                </c:pt>
                <c:pt idx="7">
                  <c:v>17746</c:v>
                </c:pt>
                <c:pt idx="8">
                  <c:v>17777</c:v>
                </c:pt>
                <c:pt idx="9">
                  <c:v>17807</c:v>
                </c:pt>
                <c:pt idx="10">
                  <c:v>17838</c:v>
                </c:pt>
                <c:pt idx="11">
                  <c:v>17868</c:v>
                </c:pt>
                <c:pt idx="12">
                  <c:v>17899</c:v>
                </c:pt>
                <c:pt idx="13">
                  <c:v>17930</c:v>
                </c:pt>
                <c:pt idx="14">
                  <c:v>17958</c:v>
                </c:pt>
                <c:pt idx="15">
                  <c:v>17989</c:v>
                </c:pt>
                <c:pt idx="16">
                  <c:v>18019</c:v>
                </c:pt>
                <c:pt idx="17">
                  <c:v>18050</c:v>
                </c:pt>
                <c:pt idx="18">
                  <c:v>18080</c:v>
                </c:pt>
                <c:pt idx="19">
                  <c:v>18111</c:v>
                </c:pt>
                <c:pt idx="20">
                  <c:v>18142</c:v>
                </c:pt>
                <c:pt idx="21">
                  <c:v>18172</c:v>
                </c:pt>
                <c:pt idx="22">
                  <c:v>18203</c:v>
                </c:pt>
                <c:pt idx="23">
                  <c:v>18233</c:v>
                </c:pt>
                <c:pt idx="24">
                  <c:v>18264</c:v>
                </c:pt>
                <c:pt idx="25">
                  <c:v>18295</c:v>
                </c:pt>
                <c:pt idx="26">
                  <c:v>18323</c:v>
                </c:pt>
                <c:pt idx="27">
                  <c:v>18354</c:v>
                </c:pt>
                <c:pt idx="28">
                  <c:v>18384</c:v>
                </c:pt>
                <c:pt idx="29">
                  <c:v>18415</c:v>
                </c:pt>
                <c:pt idx="30">
                  <c:v>18445</c:v>
                </c:pt>
                <c:pt idx="31">
                  <c:v>18476</c:v>
                </c:pt>
                <c:pt idx="32">
                  <c:v>18507</c:v>
                </c:pt>
                <c:pt idx="33">
                  <c:v>18537</c:v>
                </c:pt>
                <c:pt idx="34">
                  <c:v>18568</c:v>
                </c:pt>
                <c:pt idx="35">
                  <c:v>18598</c:v>
                </c:pt>
                <c:pt idx="36">
                  <c:v>18629</c:v>
                </c:pt>
                <c:pt idx="37">
                  <c:v>18660</c:v>
                </c:pt>
                <c:pt idx="38">
                  <c:v>18688</c:v>
                </c:pt>
                <c:pt idx="39">
                  <c:v>18719</c:v>
                </c:pt>
                <c:pt idx="40">
                  <c:v>18749</c:v>
                </c:pt>
                <c:pt idx="41">
                  <c:v>18780</c:v>
                </c:pt>
                <c:pt idx="42">
                  <c:v>18810</c:v>
                </c:pt>
                <c:pt idx="43">
                  <c:v>18841</c:v>
                </c:pt>
                <c:pt idx="44">
                  <c:v>18872</c:v>
                </c:pt>
                <c:pt idx="45">
                  <c:v>18902</c:v>
                </c:pt>
                <c:pt idx="46">
                  <c:v>18933</c:v>
                </c:pt>
                <c:pt idx="47">
                  <c:v>18963</c:v>
                </c:pt>
                <c:pt idx="48">
                  <c:v>18994</c:v>
                </c:pt>
                <c:pt idx="49">
                  <c:v>19025</c:v>
                </c:pt>
                <c:pt idx="50">
                  <c:v>19054</c:v>
                </c:pt>
                <c:pt idx="51">
                  <c:v>19085</c:v>
                </c:pt>
                <c:pt idx="52">
                  <c:v>19115</c:v>
                </c:pt>
                <c:pt idx="53">
                  <c:v>19146</c:v>
                </c:pt>
                <c:pt idx="54">
                  <c:v>19176</c:v>
                </c:pt>
                <c:pt idx="55">
                  <c:v>19207</c:v>
                </c:pt>
                <c:pt idx="56">
                  <c:v>19238</c:v>
                </c:pt>
                <c:pt idx="57">
                  <c:v>19268</c:v>
                </c:pt>
                <c:pt idx="58">
                  <c:v>19299</c:v>
                </c:pt>
                <c:pt idx="59">
                  <c:v>19329</c:v>
                </c:pt>
                <c:pt idx="60">
                  <c:v>19360</c:v>
                </c:pt>
                <c:pt idx="61">
                  <c:v>19391</c:v>
                </c:pt>
                <c:pt idx="62">
                  <c:v>19419</c:v>
                </c:pt>
                <c:pt idx="63">
                  <c:v>19450</c:v>
                </c:pt>
                <c:pt idx="64">
                  <c:v>19480</c:v>
                </c:pt>
                <c:pt idx="65">
                  <c:v>19511</c:v>
                </c:pt>
                <c:pt idx="66">
                  <c:v>19541</c:v>
                </c:pt>
                <c:pt idx="67">
                  <c:v>19572</c:v>
                </c:pt>
                <c:pt idx="68">
                  <c:v>19603</c:v>
                </c:pt>
                <c:pt idx="69">
                  <c:v>19633</c:v>
                </c:pt>
                <c:pt idx="70">
                  <c:v>19664</c:v>
                </c:pt>
                <c:pt idx="71">
                  <c:v>19694</c:v>
                </c:pt>
                <c:pt idx="72">
                  <c:v>19725</c:v>
                </c:pt>
                <c:pt idx="73">
                  <c:v>19756</c:v>
                </c:pt>
                <c:pt idx="74">
                  <c:v>19784</c:v>
                </c:pt>
                <c:pt idx="75">
                  <c:v>19815</c:v>
                </c:pt>
                <c:pt idx="76">
                  <c:v>19845</c:v>
                </c:pt>
                <c:pt idx="77">
                  <c:v>19876</c:v>
                </c:pt>
                <c:pt idx="78">
                  <c:v>19906</c:v>
                </c:pt>
                <c:pt idx="79">
                  <c:v>19937</c:v>
                </c:pt>
                <c:pt idx="80">
                  <c:v>19968</c:v>
                </c:pt>
                <c:pt idx="81">
                  <c:v>19998</c:v>
                </c:pt>
                <c:pt idx="82">
                  <c:v>20029</c:v>
                </c:pt>
                <c:pt idx="83">
                  <c:v>20059</c:v>
                </c:pt>
                <c:pt idx="84">
                  <c:v>20090</c:v>
                </c:pt>
                <c:pt idx="85">
                  <c:v>20121</c:v>
                </c:pt>
                <c:pt idx="86">
                  <c:v>20149</c:v>
                </c:pt>
                <c:pt idx="87">
                  <c:v>20180</c:v>
                </c:pt>
                <c:pt idx="88">
                  <c:v>20210</c:v>
                </c:pt>
                <c:pt idx="89">
                  <c:v>20241</c:v>
                </c:pt>
                <c:pt idx="90">
                  <c:v>20271</c:v>
                </c:pt>
                <c:pt idx="91">
                  <c:v>20302</c:v>
                </c:pt>
                <c:pt idx="92">
                  <c:v>20333</c:v>
                </c:pt>
                <c:pt idx="93">
                  <c:v>20363</c:v>
                </c:pt>
                <c:pt idx="94">
                  <c:v>20394</c:v>
                </c:pt>
                <c:pt idx="95">
                  <c:v>20424</c:v>
                </c:pt>
                <c:pt idx="96">
                  <c:v>20455</c:v>
                </c:pt>
                <c:pt idx="97">
                  <c:v>20486</c:v>
                </c:pt>
                <c:pt idx="98">
                  <c:v>20515</c:v>
                </c:pt>
                <c:pt idx="99">
                  <c:v>20546</c:v>
                </c:pt>
                <c:pt idx="100">
                  <c:v>20576</c:v>
                </c:pt>
                <c:pt idx="101">
                  <c:v>20607</c:v>
                </c:pt>
                <c:pt idx="102">
                  <c:v>20637</c:v>
                </c:pt>
                <c:pt idx="103">
                  <c:v>20668</c:v>
                </c:pt>
                <c:pt idx="104">
                  <c:v>20699</c:v>
                </c:pt>
                <c:pt idx="105">
                  <c:v>20729</c:v>
                </c:pt>
                <c:pt idx="106">
                  <c:v>20760</c:v>
                </c:pt>
                <c:pt idx="107">
                  <c:v>20790</c:v>
                </c:pt>
                <c:pt idx="108">
                  <c:v>20821</c:v>
                </c:pt>
                <c:pt idx="109">
                  <c:v>20852</c:v>
                </c:pt>
                <c:pt idx="110">
                  <c:v>20880</c:v>
                </c:pt>
                <c:pt idx="111">
                  <c:v>20911</c:v>
                </c:pt>
                <c:pt idx="112">
                  <c:v>20941</c:v>
                </c:pt>
                <c:pt idx="113">
                  <c:v>20972</c:v>
                </c:pt>
                <c:pt idx="114">
                  <c:v>21002</c:v>
                </c:pt>
                <c:pt idx="115">
                  <c:v>21033</c:v>
                </c:pt>
                <c:pt idx="116">
                  <c:v>21064</c:v>
                </c:pt>
                <c:pt idx="117">
                  <c:v>21094</c:v>
                </c:pt>
                <c:pt idx="118">
                  <c:v>21125</c:v>
                </c:pt>
                <c:pt idx="119">
                  <c:v>21155</c:v>
                </c:pt>
                <c:pt idx="120">
                  <c:v>21186</c:v>
                </c:pt>
                <c:pt idx="121">
                  <c:v>21217</c:v>
                </c:pt>
                <c:pt idx="122">
                  <c:v>21245</c:v>
                </c:pt>
                <c:pt idx="123">
                  <c:v>21276</c:v>
                </c:pt>
                <c:pt idx="124">
                  <c:v>21306</c:v>
                </c:pt>
                <c:pt idx="125">
                  <c:v>21337</c:v>
                </c:pt>
                <c:pt idx="126">
                  <c:v>21367</c:v>
                </c:pt>
                <c:pt idx="127">
                  <c:v>21398</c:v>
                </c:pt>
                <c:pt idx="128">
                  <c:v>21429</c:v>
                </c:pt>
                <c:pt idx="129">
                  <c:v>21459</c:v>
                </c:pt>
                <c:pt idx="130">
                  <c:v>21490</c:v>
                </c:pt>
                <c:pt idx="131">
                  <c:v>21520</c:v>
                </c:pt>
                <c:pt idx="132">
                  <c:v>21551</c:v>
                </c:pt>
                <c:pt idx="133">
                  <c:v>21582</c:v>
                </c:pt>
                <c:pt idx="134">
                  <c:v>21610</c:v>
                </c:pt>
                <c:pt idx="135">
                  <c:v>21641</c:v>
                </c:pt>
                <c:pt idx="136">
                  <c:v>21671</c:v>
                </c:pt>
                <c:pt idx="137">
                  <c:v>21702</c:v>
                </c:pt>
                <c:pt idx="138">
                  <c:v>21732</c:v>
                </c:pt>
                <c:pt idx="139">
                  <c:v>21763</c:v>
                </c:pt>
                <c:pt idx="140">
                  <c:v>21794</c:v>
                </c:pt>
                <c:pt idx="141">
                  <c:v>21824</c:v>
                </c:pt>
                <c:pt idx="142">
                  <c:v>21855</c:v>
                </c:pt>
                <c:pt idx="143">
                  <c:v>21885</c:v>
                </c:pt>
                <c:pt idx="144">
                  <c:v>21916</c:v>
                </c:pt>
                <c:pt idx="145">
                  <c:v>21947</c:v>
                </c:pt>
                <c:pt idx="146">
                  <c:v>21976</c:v>
                </c:pt>
                <c:pt idx="147">
                  <c:v>22007</c:v>
                </c:pt>
                <c:pt idx="148">
                  <c:v>22037</c:v>
                </c:pt>
                <c:pt idx="149">
                  <c:v>22068</c:v>
                </c:pt>
                <c:pt idx="150">
                  <c:v>22098</c:v>
                </c:pt>
                <c:pt idx="151">
                  <c:v>22129</c:v>
                </c:pt>
                <c:pt idx="152">
                  <c:v>22160</c:v>
                </c:pt>
                <c:pt idx="153">
                  <c:v>22190</c:v>
                </c:pt>
                <c:pt idx="154">
                  <c:v>22221</c:v>
                </c:pt>
                <c:pt idx="155">
                  <c:v>22251</c:v>
                </c:pt>
                <c:pt idx="156">
                  <c:v>22282</c:v>
                </c:pt>
                <c:pt idx="157">
                  <c:v>22313</c:v>
                </c:pt>
                <c:pt idx="158">
                  <c:v>22341</c:v>
                </c:pt>
                <c:pt idx="159">
                  <c:v>22372</c:v>
                </c:pt>
                <c:pt idx="160">
                  <c:v>22402</c:v>
                </c:pt>
                <c:pt idx="161">
                  <c:v>22433</c:v>
                </c:pt>
                <c:pt idx="162">
                  <c:v>22463</c:v>
                </c:pt>
                <c:pt idx="163">
                  <c:v>22494</c:v>
                </c:pt>
                <c:pt idx="164">
                  <c:v>22525</c:v>
                </c:pt>
                <c:pt idx="165">
                  <c:v>22555</c:v>
                </c:pt>
                <c:pt idx="166">
                  <c:v>22586</c:v>
                </c:pt>
                <c:pt idx="167">
                  <c:v>22616</c:v>
                </c:pt>
                <c:pt idx="168">
                  <c:v>22647</c:v>
                </c:pt>
                <c:pt idx="169">
                  <c:v>22678</c:v>
                </c:pt>
                <c:pt idx="170">
                  <c:v>22706</c:v>
                </c:pt>
                <c:pt idx="171">
                  <c:v>22737</c:v>
                </c:pt>
                <c:pt idx="172">
                  <c:v>22767</c:v>
                </c:pt>
                <c:pt idx="173">
                  <c:v>22798</c:v>
                </c:pt>
                <c:pt idx="174">
                  <c:v>22828</c:v>
                </c:pt>
                <c:pt idx="175">
                  <c:v>22859</c:v>
                </c:pt>
                <c:pt idx="176">
                  <c:v>22890</c:v>
                </c:pt>
                <c:pt idx="177">
                  <c:v>22920</c:v>
                </c:pt>
                <c:pt idx="178">
                  <c:v>22951</c:v>
                </c:pt>
                <c:pt idx="179">
                  <c:v>22981</c:v>
                </c:pt>
                <c:pt idx="180">
                  <c:v>23012</c:v>
                </c:pt>
                <c:pt idx="181">
                  <c:v>23043</c:v>
                </c:pt>
                <c:pt idx="182">
                  <c:v>23071</c:v>
                </c:pt>
                <c:pt idx="183">
                  <c:v>23102</c:v>
                </c:pt>
                <c:pt idx="184">
                  <c:v>23132</c:v>
                </c:pt>
                <c:pt idx="185">
                  <c:v>23163</c:v>
                </c:pt>
                <c:pt idx="186">
                  <c:v>23193</c:v>
                </c:pt>
                <c:pt idx="187">
                  <c:v>23224</c:v>
                </c:pt>
                <c:pt idx="188">
                  <c:v>23255</c:v>
                </c:pt>
                <c:pt idx="189">
                  <c:v>23285</c:v>
                </c:pt>
                <c:pt idx="190">
                  <c:v>23316</c:v>
                </c:pt>
                <c:pt idx="191">
                  <c:v>23346</c:v>
                </c:pt>
                <c:pt idx="192">
                  <c:v>23377</c:v>
                </c:pt>
                <c:pt idx="193">
                  <c:v>23408</c:v>
                </c:pt>
                <c:pt idx="194">
                  <c:v>23437</c:v>
                </c:pt>
                <c:pt idx="195">
                  <c:v>23468</c:v>
                </c:pt>
                <c:pt idx="196">
                  <c:v>23498</c:v>
                </c:pt>
                <c:pt idx="197">
                  <c:v>23529</c:v>
                </c:pt>
                <c:pt idx="198">
                  <c:v>23559</c:v>
                </c:pt>
                <c:pt idx="199">
                  <c:v>23590</c:v>
                </c:pt>
                <c:pt idx="200">
                  <c:v>23621</c:v>
                </c:pt>
                <c:pt idx="201">
                  <c:v>23651</c:v>
                </c:pt>
                <c:pt idx="202">
                  <c:v>23682</c:v>
                </c:pt>
                <c:pt idx="203">
                  <c:v>23712</c:v>
                </c:pt>
                <c:pt idx="204">
                  <c:v>23743</c:v>
                </c:pt>
                <c:pt idx="205">
                  <c:v>23774</c:v>
                </c:pt>
                <c:pt idx="206">
                  <c:v>23802</c:v>
                </c:pt>
                <c:pt idx="207">
                  <c:v>23833</c:v>
                </c:pt>
                <c:pt idx="208">
                  <c:v>23863</c:v>
                </c:pt>
                <c:pt idx="209">
                  <c:v>23894</c:v>
                </c:pt>
                <c:pt idx="210">
                  <c:v>23924</c:v>
                </c:pt>
                <c:pt idx="211">
                  <c:v>23955</c:v>
                </c:pt>
                <c:pt idx="212">
                  <c:v>23986</c:v>
                </c:pt>
                <c:pt idx="213">
                  <c:v>24016</c:v>
                </c:pt>
                <c:pt idx="214">
                  <c:v>24047</c:v>
                </c:pt>
                <c:pt idx="215">
                  <c:v>24077</c:v>
                </c:pt>
                <c:pt idx="216">
                  <c:v>24108</c:v>
                </c:pt>
                <c:pt idx="217">
                  <c:v>24139</c:v>
                </c:pt>
                <c:pt idx="218">
                  <c:v>24167</c:v>
                </c:pt>
                <c:pt idx="219">
                  <c:v>24198</c:v>
                </c:pt>
                <c:pt idx="220">
                  <c:v>24228</c:v>
                </c:pt>
                <c:pt idx="221">
                  <c:v>24259</c:v>
                </c:pt>
                <c:pt idx="222">
                  <c:v>24289</c:v>
                </c:pt>
                <c:pt idx="223">
                  <c:v>24320</c:v>
                </c:pt>
                <c:pt idx="224">
                  <c:v>24351</c:v>
                </c:pt>
                <c:pt idx="225">
                  <c:v>24381</c:v>
                </c:pt>
                <c:pt idx="226">
                  <c:v>24412</c:v>
                </c:pt>
                <c:pt idx="227">
                  <c:v>24442</c:v>
                </c:pt>
                <c:pt idx="228">
                  <c:v>24473</c:v>
                </c:pt>
                <c:pt idx="229">
                  <c:v>24504</c:v>
                </c:pt>
                <c:pt idx="230">
                  <c:v>24532</c:v>
                </c:pt>
                <c:pt idx="231">
                  <c:v>24563</c:v>
                </c:pt>
                <c:pt idx="232">
                  <c:v>24593</c:v>
                </c:pt>
                <c:pt idx="233">
                  <c:v>24624</c:v>
                </c:pt>
                <c:pt idx="234">
                  <c:v>24654</c:v>
                </c:pt>
                <c:pt idx="235">
                  <c:v>24685</c:v>
                </c:pt>
                <c:pt idx="236">
                  <c:v>24716</c:v>
                </c:pt>
                <c:pt idx="237">
                  <c:v>24746</c:v>
                </c:pt>
                <c:pt idx="238">
                  <c:v>24777</c:v>
                </c:pt>
                <c:pt idx="239">
                  <c:v>24807</c:v>
                </c:pt>
                <c:pt idx="240">
                  <c:v>24838</c:v>
                </c:pt>
                <c:pt idx="241">
                  <c:v>24869</c:v>
                </c:pt>
                <c:pt idx="242">
                  <c:v>24898</c:v>
                </c:pt>
                <c:pt idx="243">
                  <c:v>24929</c:v>
                </c:pt>
                <c:pt idx="244">
                  <c:v>24959</c:v>
                </c:pt>
                <c:pt idx="245">
                  <c:v>24990</c:v>
                </c:pt>
                <c:pt idx="246">
                  <c:v>25020</c:v>
                </c:pt>
                <c:pt idx="247">
                  <c:v>25051</c:v>
                </c:pt>
                <c:pt idx="248">
                  <c:v>25082</c:v>
                </c:pt>
                <c:pt idx="249">
                  <c:v>25112</c:v>
                </c:pt>
                <c:pt idx="250">
                  <c:v>25143</c:v>
                </c:pt>
                <c:pt idx="251">
                  <c:v>25173</c:v>
                </c:pt>
                <c:pt idx="252">
                  <c:v>25204</c:v>
                </c:pt>
                <c:pt idx="253">
                  <c:v>25235</c:v>
                </c:pt>
                <c:pt idx="254">
                  <c:v>25263</c:v>
                </c:pt>
                <c:pt idx="255">
                  <c:v>25294</c:v>
                </c:pt>
                <c:pt idx="256">
                  <c:v>25324</c:v>
                </c:pt>
                <c:pt idx="257">
                  <c:v>25355</c:v>
                </c:pt>
                <c:pt idx="258">
                  <c:v>25385</c:v>
                </c:pt>
                <c:pt idx="259">
                  <c:v>25416</c:v>
                </c:pt>
                <c:pt idx="260">
                  <c:v>25447</c:v>
                </c:pt>
                <c:pt idx="261">
                  <c:v>25477</c:v>
                </c:pt>
                <c:pt idx="262">
                  <c:v>25508</c:v>
                </c:pt>
                <c:pt idx="263">
                  <c:v>25538</c:v>
                </c:pt>
                <c:pt idx="264">
                  <c:v>25569</c:v>
                </c:pt>
                <c:pt idx="265">
                  <c:v>25600</c:v>
                </c:pt>
                <c:pt idx="266">
                  <c:v>25628</c:v>
                </c:pt>
                <c:pt idx="267">
                  <c:v>25659</c:v>
                </c:pt>
                <c:pt idx="268">
                  <c:v>25689</c:v>
                </c:pt>
                <c:pt idx="269">
                  <c:v>25720</c:v>
                </c:pt>
                <c:pt idx="270">
                  <c:v>25750</c:v>
                </c:pt>
                <c:pt idx="271">
                  <c:v>25781</c:v>
                </c:pt>
                <c:pt idx="272">
                  <c:v>25812</c:v>
                </c:pt>
                <c:pt idx="273">
                  <c:v>25842</c:v>
                </c:pt>
                <c:pt idx="274">
                  <c:v>25873</c:v>
                </c:pt>
                <c:pt idx="275">
                  <c:v>25903</c:v>
                </c:pt>
                <c:pt idx="276">
                  <c:v>25934</c:v>
                </c:pt>
                <c:pt idx="277">
                  <c:v>25965</c:v>
                </c:pt>
                <c:pt idx="278">
                  <c:v>25993</c:v>
                </c:pt>
                <c:pt idx="279">
                  <c:v>26024</c:v>
                </c:pt>
                <c:pt idx="280">
                  <c:v>26054</c:v>
                </c:pt>
                <c:pt idx="281">
                  <c:v>26085</c:v>
                </c:pt>
                <c:pt idx="282">
                  <c:v>26115</c:v>
                </c:pt>
                <c:pt idx="283">
                  <c:v>26146</c:v>
                </c:pt>
                <c:pt idx="284">
                  <c:v>26177</c:v>
                </c:pt>
                <c:pt idx="285">
                  <c:v>26207</c:v>
                </c:pt>
                <c:pt idx="286">
                  <c:v>26238</c:v>
                </c:pt>
                <c:pt idx="287">
                  <c:v>26268</c:v>
                </c:pt>
                <c:pt idx="288">
                  <c:v>26299</c:v>
                </c:pt>
                <c:pt idx="289">
                  <c:v>26330</c:v>
                </c:pt>
                <c:pt idx="290">
                  <c:v>26359</c:v>
                </c:pt>
                <c:pt idx="291">
                  <c:v>26390</c:v>
                </c:pt>
                <c:pt idx="292">
                  <c:v>26420</c:v>
                </c:pt>
                <c:pt idx="293">
                  <c:v>26451</c:v>
                </c:pt>
                <c:pt idx="294">
                  <c:v>26481</c:v>
                </c:pt>
                <c:pt idx="295">
                  <c:v>26512</c:v>
                </c:pt>
                <c:pt idx="296">
                  <c:v>26543</c:v>
                </c:pt>
                <c:pt idx="297">
                  <c:v>26573</c:v>
                </c:pt>
                <c:pt idx="298">
                  <c:v>26604</c:v>
                </c:pt>
                <c:pt idx="299">
                  <c:v>26634</c:v>
                </c:pt>
                <c:pt idx="300">
                  <c:v>26665</c:v>
                </c:pt>
                <c:pt idx="301">
                  <c:v>26696</c:v>
                </c:pt>
                <c:pt idx="302">
                  <c:v>26724</c:v>
                </c:pt>
                <c:pt idx="303">
                  <c:v>26755</c:v>
                </c:pt>
                <c:pt idx="304">
                  <c:v>26785</c:v>
                </c:pt>
                <c:pt idx="305">
                  <c:v>26816</c:v>
                </c:pt>
                <c:pt idx="306">
                  <c:v>26846</c:v>
                </c:pt>
                <c:pt idx="307">
                  <c:v>26877</c:v>
                </c:pt>
                <c:pt idx="308">
                  <c:v>26908</c:v>
                </c:pt>
                <c:pt idx="309">
                  <c:v>26938</c:v>
                </c:pt>
                <c:pt idx="310">
                  <c:v>26969</c:v>
                </c:pt>
                <c:pt idx="311">
                  <c:v>26999</c:v>
                </c:pt>
                <c:pt idx="312">
                  <c:v>27030</c:v>
                </c:pt>
                <c:pt idx="313">
                  <c:v>27061</c:v>
                </c:pt>
                <c:pt idx="314">
                  <c:v>27089</c:v>
                </c:pt>
                <c:pt idx="315">
                  <c:v>27120</c:v>
                </c:pt>
                <c:pt idx="316">
                  <c:v>27150</c:v>
                </c:pt>
                <c:pt idx="317">
                  <c:v>27181</c:v>
                </c:pt>
                <c:pt idx="318">
                  <c:v>27211</c:v>
                </c:pt>
                <c:pt idx="319">
                  <c:v>27242</c:v>
                </c:pt>
                <c:pt idx="320">
                  <c:v>27273</c:v>
                </c:pt>
                <c:pt idx="321">
                  <c:v>27303</c:v>
                </c:pt>
                <c:pt idx="322">
                  <c:v>27334</c:v>
                </c:pt>
                <c:pt idx="323">
                  <c:v>27364</c:v>
                </c:pt>
                <c:pt idx="324">
                  <c:v>27395</c:v>
                </c:pt>
                <c:pt idx="325">
                  <c:v>27426</c:v>
                </c:pt>
                <c:pt idx="326">
                  <c:v>27454</c:v>
                </c:pt>
                <c:pt idx="327">
                  <c:v>27485</c:v>
                </c:pt>
                <c:pt idx="328">
                  <c:v>27515</c:v>
                </c:pt>
                <c:pt idx="329">
                  <c:v>27546</c:v>
                </c:pt>
                <c:pt idx="330">
                  <c:v>27576</c:v>
                </c:pt>
                <c:pt idx="331">
                  <c:v>27607</c:v>
                </c:pt>
                <c:pt idx="332">
                  <c:v>27638</c:v>
                </c:pt>
                <c:pt idx="333">
                  <c:v>27668</c:v>
                </c:pt>
                <c:pt idx="334">
                  <c:v>27699</c:v>
                </c:pt>
                <c:pt idx="335">
                  <c:v>27729</c:v>
                </c:pt>
                <c:pt idx="336">
                  <c:v>27760</c:v>
                </c:pt>
                <c:pt idx="337">
                  <c:v>27791</c:v>
                </c:pt>
                <c:pt idx="338">
                  <c:v>27820</c:v>
                </c:pt>
                <c:pt idx="339">
                  <c:v>27851</c:v>
                </c:pt>
                <c:pt idx="340">
                  <c:v>27881</c:v>
                </c:pt>
                <c:pt idx="341">
                  <c:v>27912</c:v>
                </c:pt>
                <c:pt idx="342">
                  <c:v>27942</c:v>
                </c:pt>
                <c:pt idx="343">
                  <c:v>27973</c:v>
                </c:pt>
                <c:pt idx="344">
                  <c:v>28004</c:v>
                </c:pt>
                <c:pt idx="345">
                  <c:v>28034</c:v>
                </c:pt>
                <c:pt idx="346">
                  <c:v>28065</c:v>
                </c:pt>
                <c:pt idx="347">
                  <c:v>28095</c:v>
                </c:pt>
                <c:pt idx="348">
                  <c:v>28126</c:v>
                </c:pt>
                <c:pt idx="349">
                  <c:v>28157</c:v>
                </c:pt>
                <c:pt idx="350">
                  <c:v>28185</c:v>
                </c:pt>
                <c:pt idx="351">
                  <c:v>28216</c:v>
                </c:pt>
                <c:pt idx="352">
                  <c:v>28246</c:v>
                </c:pt>
                <c:pt idx="353">
                  <c:v>28277</c:v>
                </c:pt>
                <c:pt idx="354">
                  <c:v>28307</c:v>
                </c:pt>
                <c:pt idx="355">
                  <c:v>28338</c:v>
                </c:pt>
                <c:pt idx="356">
                  <c:v>28369</c:v>
                </c:pt>
                <c:pt idx="357">
                  <c:v>28399</c:v>
                </c:pt>
                <c:pt idx="358">
                  <c:v>28430</c:v>
                </c:pt>
                <c:pt idx="359">
                  <c:v>28460</c:v>
                </c:pt>
                <c:pt idx="360">
                  <c:v>28491</c:v>
                </c:pt>
                <c:pt idx="361">
                  <c:v>28522</c:v>
                </c:pt>
                <c:pt idx="362">
                  <c:v>28550</c:v>
                </c:pt>
                <c:pt idx="363">
                  <c:v>28581</c:v>
                </c:pt>
                <c:pt idx="364">
                  <c:v>28611</c:v>
                </c:pt>
                <c:pt idx="365">
                  <c:v>28642</c:v>
                </c:pt>
                <c:pt idx="366">
                  <c:v>28672</c:v>
                </c:pt>
                <c:pt idx="367">
                  <c:v>28703</c:v>
                </c:pt>
                <c:pt idx="368">
                  <c:v>28734</c:v>
                </c:pt>
                <c:pt idx="369">
                  <c:v>28764</c:v>
                </c:pt>
                <c:pt idx="370">
                  <c:v>28795</c:v>
                </c:pt>
                <c:pt idx="371">
                  <c:v>28825</c:v>
                </c:pt>
                <c:pt idx="372">
                  <c:v>28856</c:v>
                </c:pt>
                <c:pt idx="373">
                  <c:v>28887</c:v>
                </c:pt>
                <c:pt idx="374">
                  <c:v>28915</c:v>
                </c:pt>
                <c:pt idx="375">
                  <c:v>28946</c:v>
                </c:pt>
                <c:pt idx="376">
                  <c:v>28976</c:v>
                </c:pt>
                <c:pt idx="377">
                  <c:v>29007</c:v>
                </c:pt>
                <c:pt idx="378">
                  <c:v>29037</c:v>
                </c:pt>
                <c:pt idx="379">
                  <c:v>29068</c:v>
                </c:pt>
                <c:pt idx="380">
                  <c:v>29099</c:v>
                </c:pt>
                <c:pt idx="381">
                  <c:v>29129</c:v>
                </c:pt>
                <c:pt idx="382">
                  <c:v>29160</c:v>
                </c:pt>
                <c:pt idx="383">
                  <c:v>29190</c:v>
                </c:pt>
                <c:pt idx="384">
                  <c:v>29221</c:v>
                </c:pt>
                <c:pt idx="385">
                  <c:v>29252</c:v>
                </c:pt>
                <c:pt idx="386">
                  <c:v>29281</c:v>
                </c:pt>
                <c:pt idx="387">
                  <c:v>29312</c:v>
                </c:pt>
                <c:pt idx="388">
                  <c:v>29342</c:v>
                </c:pt>
                <c:pt idx="389">
                  <c:v>29373</c:v>
                </c:pt>
                <c:pt idx="390">
                  <c:v>29403</c:v>
                </c:pt>
                <c:pt idx="391">
                  <c:v>29434</c:v>
                </c:pt>
                <c:pt idx="392">
                  <c:v>29465</c:v>
                </c:pt>
                <c:pt idx="393">
                  <c:v>29495</c:v>
                </c:pt>
                <c:pt idx="394">
                  <c:v>29526</c:v>
                </c:pt>
                <c:pt idx="395">
                  <c:v>29556</c:v>
                </c:pt>
                <c:pt idx="396">
                  <c:v>29587</c:v>
                </c:pt>
                <c:pt idx="397">
                  <c:v>29618</c:v>
                </c:pt>
                <c:pt idx="398">
                  <c:v>29646</c:v>
                </c:pt>
                <c:pt idx="399">
                  <c:v>29677</c:v>
                </c:pt>
                <c:pt idx="400">
                  <c:v>29707</c:v>
                </c:pt>
                <c:pt idx="401">
                  <c:v>29738</c:v>
                </c:pt>
                <c:pt idx="402">
                  <c:v>29768</c:v>
                </c:pt>
                <c:pt idx="403">
                  <c:v>29799</c:v>
                </c:pt>
                <c:pt idx="404">
                  <c:v>29830</c:v>
                </c:pt>
                <c:pt idx="405">
                  <c:v>29860</c:v>
                </c:pt>
                <c:pt idx="406">
                  <c:v>29891</c:v>
                </c:pt>
                <c:pt idx="407">
                  <c:v>29921</c:v>
                </c:pt>
                <c:pt idx="408">
                  <c:v>29952</c:v>
                </c:pt>
                <c:pt idx="409">
                  <c:v>29983</c:v>
                </c:pt>
                <c:pt idx="410">
                  <c:v>30011</c:v>
                </c:pt>
                <c:pt idx="411">
                  <c:v>30042</c:v>
                </c:pt>
                <c:pt idx="412">
                  <c:v>30072</c:v>
                </c:pt>
                <c:pt idx="413">
                  <c:v>30103</c:v>
                </c:pt>
                <c:pt idx="414">
                  <c:v>30133</c:v>
                </c:pt>
                <c:pt idx="415">
                  <c:v>30164</c:v>
                </c:pt>
                <c:pt idx="416">
                  <c:v>30195</c:v>
                </c:pt>
                <c:pt idx="417">
                  <c:v>30225</c:v>
                </c:pt>
                <c:pt idx="418">
                  <c:v>30256</c:v>
                </c:pt>
                <c:pt idx="419">
                  <c:v>30286</c:v>
                </c:pt>
                <c:pt idx="420">
                  <c:v>30317</c:v>
                </c:pt>
                <c:pt idx="421">
                  <c:v>30348</c:v>
                </c:pt>
                <c:pt idx="422">
                  <c:v>30376</c:v>
                </c:pt>
                <c:pt idx="423">
                  <c:v>30407</c:v>
                </c:pt>
                <c:pt idx="424">
                  <c:v>30437</c:v>
                </c:pt>
                <c:pt idx="425">
                  <c:v>30468</c:v>
                </c:pt>
                <c:pt idx="426">
                  <c:v>30498</c:v>
                </c:pt>
                <c:pt idx="427">
                  <c:v>30529</c:v>
                </c:pt>
                <c:pt idx="428">
                  <c:v>30560</c:v>
                </c:pt>
                <c:pt idx="429">
                  <c:v>30590</c:v>
                </c:pt>
                <c:pt idx="430">
                  <c:v>30621</c:v>
                </c:pt>
                <c:pt idx="431">
                  <c:v>30651</c:v>
                </c:pt>
                <c:pt idx="432">
                  <c:v>30682</c:v>
                </c:pt>
                <c:pt idx="433">
                  <c:v>30713</c:v>
                </c:pt>
                <c:pt idx="434">
                  <c:v>30742</c:v>
                </c:pt>
                <c:pt idx="435">
                  <c:v>30773</c:v>
                </c:pt>
                <c:pt idx="436">
                  <c:v>30803</c:v>
                </c:pt>
                <c:pt idx="437">
                  <c:v>30834</c:v>
                </c:pt>
                <c:pt idx="438">
                  <c:v>30864</c:v>
                </c:pt>
                <c:pt idx="439">
                  <c:v>30895</c:v>
                </c:pt>
                <c:pt idx="440">
                  <c:v>30926</c:v>
                </c:pt>
                <c:pt idx="441">
                  <c:v>30956</c:v>
                </c:pt>
                <c:pt idx="442">
                  <c:v>30987</c:v>
                </c:pt>
                <c:pt idx="443">
                  <c:v>31017</c:v>
                </c:pt>
                <c:pt idx="444">
                  <c:v>31048</c:v>
                </c:pt>
                <c:pt idx="445">
                  <c:v>31079</c:v>
                </c:pt>
                <c:pt idx="446">
                  <c:v>31107</c:v>
                </c:pt>
                <c:pt idx="447">
                  <c:v>31138</c:v>
                </c:pt>
                <c:pt idx="448">
                  <c:v>31168</c:v>
                </c:pt>
                <c:pt idx="449">
                  <c:v>31199</c:v>
                </c:pt>
                <c:pt idx="450">
                  <c:v>31229</c:v>
                </c:pt>
                <c:pt idx="451">
                  <c:v>31260</c:v>
                </c:pt>
                <c:pt idx="452">
                  <c:v>31291</c:v>
                </c:pt>
                <c:pt idx="453">
                  <c:v>31321</c:v>
                </c:pt>
                <c:pt idx="454">
                  <c:v>31352</c:v>
                </c:pt>
                <c:pt idx="455">
                  <c:v>31382</c:v>
                </c:pt>
                <c:pt idx="456">
                  <c:v>31413</c:v>
                </c:pt>
                <c:pt idx="457">
                  <c:v>31444</c:v>
                </c:pt>
                <c:pt idx="458">
                  <c:v>31472</c:v>
                </c:pt>
                <c:pt idx="459">
                  <c:v>31503</c:v>
                </c:pt>
                <c:pt idx="460">
                  <c:v>31533</c:v>
                </c:pt>
                <c:pt idx="461">
                  <c:v>31564</c:v>
                </c:pt>
                <c:pt idx="462">
                  <c:v>31594</c:v>
                </c:pt>
                <c:pt idx="463">
                  <c:v>31625</c:v>
                </c:pt>
                <c:pt idx="464">
                  <c:v>31656</c:v>
                </c:pt>
                <c:pt idx="465">
                  <c:v>31686</c:v>
                </c:pt>
                <c:pt idx="466">
                  <c:v>31717</c:v>
                </c:pt>
                <c:pt idx="467">
                  <c:v>31747</c:v>
                </c:pt>
                <c:pt idx="468">
                  <c:v>31778</c:v>
                </c:pt>
                <c:pt idx="469">
                  <c:v>31809</c:v>
                </c:pt>
                <c:pt idx="470">
                  <c:v>31837</c:v>
                </c:pt>
                <c:pt idx="471">
                  <c:v>31868</c:v>
                </c:pt>
                <c:pt idx="472">
                  <c:v>31898</c:v>
                </c:pt>
                <c:pt idx="473">
                  <c:v>31929</c:v>
                </c:pt>
                <c:pt idx="474">
                  <c:v>31959</c:v>
                </c:pt>
                <c:pt idx="475">
                  <c:v>31990</c:v>
                </c:pt>
                <c:pt idx="476">
                  <c:v>32021</c:v>
                </c:pt>
                <c:pt idx="477">
                  <c:v>32051</c:v>
                </c:pt>
                <c:pt idx="478">
                  <c:v>32082</c:v>
                </c:pt>
                <c:pt idx="479">
                  <c:v>32112</c:v>
                </c:pt>
                <c:pt idx="480">
                  <c:v>32143</c:v>
                </c:pt>
                <c:pt idx="481">
                  <c:v>32174</c:v>
                </c:pt>
                <c:pt idx="482">
                  <c:v>32203</c:v>
                </c:pt>
                <c:pt idx="483">
                  <c:v>32234</c:v>
                </c:pt>
                <c:pt idx="484">
                  <c:v>32264</c:v>
                </c:pt>
                <c:pt idx="485">
                  <c:v>32295</c:v>
                </c:pt>
                <c:pt idx="486">
                  <c:v>32325</c:v>
                </c:pt>
                <c:pt idx="487">
                  <c:v>32356</c:v>
                </c:pt>
                <c:pt idx="488">
                  <c:v>32387</c:v>
                </c:pt>
                <c:pt idx="489">
                  <c:v>32417</c:v>
                </c:pt>
                <c:pt idx="490">
                  <c:v>32448</c:v>
                </c:pt>
                <c:pt idx="491">
                  <c:v>32478</c:v>
                </c:pt>
                <c:pt idx="492">
                  <c:v>32509</c:v>
                </c:pt>
                <c:pt idx="493">
                  <c:v>32540</c:v>
                </c:pt>
                <c:pt idx="494">
                  <c:v>32568</c:v>
                </c:pt>
                <c:pt idx="495">
                  <c:v>32599</c:v>
                </c:pt>
                <c:pt idx="496">
                  <c:v>32629</c:v>
                </c:pt>
                <c:pt idx="497">
                  <c:v>32660</c:v>
                </c:pt>
                <c:pt idx="498">
                  <c:v>32690</c:v>
                </c:pt>
                <c:pt idx="499">
                  <c:v>32721</c:v>
                </c:pt>
                <c:pt idx="500">
                  <c:v>32752</c:v>
                </c:pt>
                <c:pt idx="501">
                  <c:v>32782</c:v>
                </c:pt>
                <c:pt idx="502">
                  <c:v>32813</c:v>
                </c:pt>
                <c:pt idx="503">
                  <c:v>32843</c:v>
                </c:pt>
                <c:pt idx="504">
                  <c:v>32874</c:v>
                </c:pt>
                <c:pt idx="505">
                  <c:v>32905</c:v>
                </c:pt>
                <c:pt idx="506">
                  <c:v>32933</c:v>
                </c:pt>
                <c:pt idx="507">
                  <c:v>32964</c:v>
                </c:pt>
                <c:pt idx="508">
                  <c:v>32994</c:v>
                </c:pt>
                <c:pt idx="509">
                  <c:v>33025</c:v>
                </c:pt>
                <c:pt idx="510">
                  <c:v>33055</c:v>
                </c:pt>
                <c:pt idx="511">
                  <c:v>33086</c:v>
                </c:pt>
                <c:pt idx="512">
                  <c:v>33117</c:v>
                </c:pt>
                <c:pt idx="513">
                  <c:v>33147</c:v>
                </c:pt>
                <c:pt idx="514">
                  <c:v>33178</c:v>
                </c:pt>
                <c:pt idx="515">
                  <c:v>33208</c:v>
                </c:pt>
                <c:pt idx="516">
                  <c:v>33239</c:v>
                </c:pt>
                <c:pt idx="517">
                  <c:v>33270</c:v>
                </c:pt>
                <c:pt idx="518">
                  <c:v>33298</c:v>
                </c:pt>
                <c:pt idx="519">
                  <c:v>33329</c:v>
                </c:pt>
                <c:pt idx="520">
                  <c:v>33359</c:v>
                </c:pt>
                <c:pt idx="521">
                  <c:v>33390</c:v>
                </c:pt>
                <c:pt idx="522">
                  <c:v>33420</c:v>
                </c:pt>
                <c:pt idx="523">
                  <c:v>33451</c:v>
                </c:pt>
                <c:pt idx="524">
                  <c:v>33482</c:v>
                </c:pt>
                <c:pt idx="525">
                  <c:v>33512</c:v>
                </c:pt>
                <c:pt idx="526">
                  <c:v>33543</c:v>
                </c:pt>
                <c:pt idx="527">
                  <c:v>33573</c:v>
                </c:pt>
                <c:pt idx="528">
                  <c:v>33604</c:v>
                </c:pt>
                <c:pt idx="529">
                  <c:v>33635</c:v>
                </c:pt>
                <c:pt idx="530">
                  <c:v>33664</c:v>
                </c:pt>
                <c:pt idx="531">
                  <c:v>33695</c:v>
                </c:pt>
                <c:pt idx="532">
                  <c:v>33725</c:v>
                </c:pt>
                <c:pt idx="533">
                  <c:v>33756</c:v>
                </c:pt>
                <c:pt idx="534">
                  <c:v>33786</c:v>
                </c:pt>
                <c:pt idx="535">
                  <c:v>33817</c:v>
                </c:pt>
                <c:pt idx="536">
                  <c:v>33848</c:v>
                </c:pt>
                <c:pt idx="537">
                  <c:v>33878</c:v>
                </c:pt>
                <c:pt idx="538">
                  <c:v>33909</c:v>
                </c:pt>
                <c:pt idx="539">
                  <c:v>33939</c:v>
                </c:pt>
                <c:pt idx="540">
                  <c:v>33970</c:v>
                </c:pt>
                <c:pt idx="541">
                  <c:v>34001</c:v>
                </c:pt>
                <c:pt idx="542">
                  <c:v>34029</c:v>
                </c:pt>
                <c:pt idx="543">
                  <c:v>34060</c:v>
                </c:pt>
                <c:pt idx="544">
                  <c:v>34090</c:v>
                </c:pt>
                <c:pt idx="545">
                  <c:v>34121</c:v>
                </c:pt>
                <c:pt idx="546">
                  <c:v>34151</c:v>
                </c:pt>
                <c:pt idx="547">
                  <c:v>34182</c:v>
                </c:pt>
                <c:pt idx="548">
                  <c:v>34213</c:v>
                </c:pt>
                <c:pt idx="549">
                  <c:v>34243</c:v>
                </c:pt>
                <c:pt idx="550">
                  <c:v>34274</c:v>
                </c:pt>
                <c:pt idx="551">
                  <c:v>34304</c:v>
                </c:pt>
                <c:pt idx="552">
                  <c:v>34335</c:v>
                </c:pt>
                <c:pt idx="553">
                  <c:v>34366</c:v>
                </c:pt>
                <c:pt idx="554">
                  <c:v>34394</c:v>
                </c:pt>
                <c:pt idx="555">
                  <c:v>34425</c:v>
                </c:pt>
                <c:pt idx="556">
                  <c:v>34455</c:v>
                </c:pt>
                <c:pt idx="557">
                  <c:v>34486</c:v>
                </c:pt>
                <c:pt idx="558">
                  <c:v>34516</c:v>
                </c:pt>
                <c:pt idx="559">
                  <c:v>34547</c:v>
                </c:pt>
                <c:pt idx="560">
                  <c:v>34578</c:v>
                </c:pt>
                <c:pt idx="561">
                  <c:v>34608</c:v>
                </c:pt>
                <c:pt idx="562">
                  <c:v>34639</c:v>
                </c:pt>
                <c:pt idx="563">
                  <c:v>34669</c:v>
                </c:pt>
                <c:pt idx="564">
                  <c:v>34700</c:v>
                </c:pt>
                <c:pt idx="565">
                  <c:v>34731</c:v>
                </c:pt>
                <c:pt idx="566">
                  <c:v>34759</c:v>
                </c:pt>
                <c:pt idx="567">
                  <c:v>34790</c:v>
                </c:pt>
                <c:pt idx="568">
                  <c:v>34820</c:v>
                </c:pt>
                <c:pt idx="569">
                  <c:v>34851</c:v>
                </c:pt>
                <c:pt idx="570">
                  <c:v>34881</c:v>
                </c:pt>
                <c:pt idx="571">
                  <c:v>34912</c:v>
                </c:pt>
                <c:pt idx="572">
                  <c:v>34943</c:v>
                </c:pt>
                <c:pt idx="573">
                  <c:v>34973</c:v>
                </c:pt>
                <c:pt idx="574">
                  <c:v>35004</c:v>
                </c:pt>
                <c:pt idx="575">
                  <c:v>35034</c:v>
                </c:pt>
                <c:pt idx="576">
                  <c:v>35065</c:v>
                </c:pt>
                <c:pt idx="577">
                  <c:v>35096</c:v>
                </c:pt>
                <c:pt idx="578">
                  <c:v>35125</c:v>
                </c:pt>
                <c:pt idx="579">
                  <c:v>35156</c:v>
                </c:pt>
                <c:pt idx="580">
                  <c:v>35186</c:v>
                </c:pt>
                <c:pt idx="581">
                  <c:v>35217</c:v>
                </c:pt>
                <c:pt idx="582">
                  <c:v>35247</c:v>
                </c:pt>
                <c:pt idx="583">
                  <c:v>35278</c:v>
                </c:pt>
                <c:pt idx="584">
                  <c:v>35309</c:v>
                </c:pt>
                <c:pt idx="585">
                  <c:v>35339</c:v>
                </c:pt>
                <c:pt idx="586">
                  <c:v>35370</c:v>
                </c:pt>
                <c:pt idx="587">
                  <c:v>35400</c:v>
                </c:pt>
                <c:pt idx="588">
                  <c:v>35431</c:v>
                </c:pt>
                <c:pt idx="589">
                  <c:v>35462</c:v>
                </c:pt>
                <c:pt idx="590">
                  <c:v>35490</c:v>
                </c:pt>
                <c:pt idx="591">
                  <c:v>35521</c:v>
                </c:pt>
                <c:pt idx="592">
                  <c:v>35551</c:v>
                </c:pt>
                <c:pt idx="593">
                  <c:v>35582</c:v>
                </c:pt>
                <c:pt idx="594">
                  <c:v>35612</c:v>
                </c:pt>
                <c:pt idx="595">
                  <c:v>35643</c:v>
                </c:pt>
                <c:pt idx="596">
                  <c:v>35674</c:v>
                </c:pt>
                <c:pt idx="597">
                  <c:v>35704</c:v>
                </c:pt>
                <c:pt idx="598">
                  <c:v>35735</c:v>
                </c:pt>
                <c:pt idx="599">
                  <c:v>35765</c:v>
                </c:pt>
                <c:pt idx="600">
                  <c:v>35796</c:v>
                </c:pt>
                <c:pt idx="601">
                  <c:v>35827</c:v>
                </c:pt>
                <c:pt idx="602">
                  <c:v>35855</c:v>
                </c:pt>
                <c:pt idx="603">
                  <c:v>35886</c:v>
                </c:pt>
                <c:pt idx="604">
                  <c:v>35916</c:v>
                </c:pt>
                <c:pt idx="605">
                  <c:v>35947</c:v>
                </c:pt>
                <c:pt idx="606">
                  <c:v>35977</c:v>
                </c:pt>
                <c:pt idx="607">
                  <c:v>36008</c:v>
                </c:pt>
                <c:pt idx="608">
                  <c:v>36039</c:v>
                </c:pt>
                <c:pt idx="609">
                  <c:v>36069</c:v>
                </c:pt>
                <c:pt idx="610">
                  <c:v>36100</c:v>
                </c:pt>
                <c:pt idx="611">
                  <c:v>36130</c:v>
                </c:pt>
                <c:pt idx="612">
                  <c:v>36161</c:v>
                </c:pt>
                <c:pt idx="613">
                  <c:v>36192</c:v>
                </c:pt>
                <c:pt idx="614">
                  <c:v>36220</c:v>
                </c:pt>
                <c:pt idx="615">
                  <c:v>36251</c:v>
                </c:pt>
                <c:pt idx="616">
                  <c:v>36281</c:v>
                </c:pt>
                <c:pt idx="617">
                  <c:v>36312</c:v>
                </c:pt>
                <c:pt idx="618">
                  <c:v>36342</c:v>
                </c:pt>
                <c:pt idx="619">
                  <c:v>36373</c:v>
                </c:pt>
                <c:pt idx="620">
                  <c:v>36404</c:v>
                </c:pt>
                <c:pt idx="621">
                  <c:v>36434</c:v>
                </c:pt>
                <c:pt idx="622">
                  <c:v>36465</c:v>
                </c:pt>
                <c:pt idx="623">
                  <c:v>36495</c:v>
                </c:pt>
                <c:pt idx="624">
                  <c:v>36526</c:v>
                </c:pt>
                <c:pt idx="625">
                  <c:v>36557</c:v>
                </c:pt>
                <c:pt idx="626">
                  <c:v>36586</c:v>
                </c:pt>
                <c:pt idx="627">
                  <c:v>36617</c:v>
                </c:pt>
                <c:pt idx="628">
                  <c:v>36647</c:v>
                </c:pt>
                <c:pt idx="629">
                  <c:v>36678</c:v>
                </c:pt>
                <c:pt idx="630">
                  <c:v>36708</c:v>
                </c:pt>
                <c:pt idx="631">
                  <c:v>36739</c:v>
                </c:pt>
                <c:pt idx="632">
                  <c:v>36770</c:v>
                </c:pt>
                <c:pt idx="633">
                  <c:v>36800</c:v>
                </c:pt>
                <c:pt idx="634">
                  <c:v>36831</c:v>
                </c:pt>
                <c:pt idx="635">
                  <c:v>36861</c:v>
                </c:pt>
                <c:pt idx="636">
                  <c:v>36892</c:v>
                </c:pt>
                <c:pt idx="637">
                  <c:v>36923</c:v>
                </c:pt>
                <c:pt idx="638">
                  <c:v>36951</c:v>
                </c:pt>
                <c:pt idx="639">
                  <c:v>36982</c:v>
                </c:pt>
                <c:pt idx="640">
                  <c:v>37012</c:v>
                </c:pt>
                <c:pt idx="641">
                  <c:v>37043</c:v>
                </c:pt>
                <c:pt idx="642">
                  <c:v>37073</c:v>
                </c:pt>
                <c:pt idx="643">
                  <c:v>37104</c:v>
                </c:pt>
                <c:pt idx="644">
                  <c:v>37135</c:v>
                </c:pt>
                <c:pt idx="645">
                  <c:v>37165</c:v>
                </c:pt>
                <c:pt idx="646">
                  <c:v>37196</c:v>
                </c:pt>
                <c:pt idx="647">
                  <c:v>37226</c:v>
                </c:pt>
                <c:pt idx="648">
                  <c:v>37257</c:v>
                </c:pt>
                <c:pt idx="649">
                  <c:v>37288</c:v>
                </c:pt>
                <c:pt idx="650">
                  <c:v>37316</c:v>
                </c:pt>
                <c:pt idx="651">
                  <c:v>37347</c:v>
                </c:pt>
                <c:pt idx="652">
                  <c:v>37377</c:v>
                </c:pt>
                <c:pt idx="653">
                  <c:v>37408</c:v>
                </c:pt>
                <c:pt idx="654">
                  <c:v>37438</c:v>
                </c:pt>
                <c:pt idx="655">
                  <c:v>37469</c:v>
                </c:pt>
                <c:pt idx="656">
                  <c:v>37500</c:v>
                </c:pt>
                <c:pt idx="657">
                  <c:v>37530</c:v>
                </c:pt>
                <c:pt idx="658">
                  <c:v>37561</c:v>
                </c:pt>
                <c:pt idx="659">
                  <c:v>37591</c:v>
                </c:pt>
                <c:pt idx="660">
                  <c:v>37622</c:v>
                </c:pt>
                <c:pt idx="661">
                  <c:v>37653</c:v>
                </c:pt>
                <c:pt idx="662">
                  <c:v>37681</c:v>
                </c:pt>
                <c:pt idx="663">
                  <c:v>37712</c:v>
                </c:pt>
                <c:pt idx="664">
                  <c:v>37742</c:v>
                </c:pt>
                <c:pt idx="665">
                  <c:v>37773</c:v>
                </c:pt>
                <c:pt idx="666">
                  <c:v>37803</c:v>
                </c:pt>
                <c:pt idx="667">
                  <c:v>37834</c:v>
                </c:pt>
                <c:pt idx="668">
                  <c:v>37865</c:v>
                </c:pt>
                <c:pt idx="669">
                  <c:v>37895</c:v>
                </c:pt>
                <c:pt idx="670">
                  <c:v>37926</c:v>
                </c:pt>
                <c:pt idx="671">
                  <c:v>37956</c:v>
                </c:pt>
                <c:pt idx="672">
                  <c:v>37987</c:v>
                </c:pt>
                <c:pt idx="673">
                  <c:v>38018</c:v>
                </c:pt>
                <c:pt idx="674">
                  <c:v>38047</c:v>
                </c:pt>
                <c:pt idx="675">
                  <c:v>38078</c:v>
                </c:pt>
                <c:pt idx="676">
                  <c:v>38108</c:v>
                </c:pt>
                <c:pt idx="677">
                  <c:v>38139</c:v>
                </c:pt>
                <c:pt idx="678">
                  <c:v>38169</c:v>
                </c:pt>
                <c:pt idx="679">
                  <c:v>38200</c:v>
                </c:pt>
                <c:pt idx="680">
                  <c:v>38231</c:v>
                </c:pt>
                <c:pt idx="681">
                  <c:v>38261</c:v>
                </c:pt>
                <c:pt idx="682">
                  <c:v>38292</c:v>
                </c:pt>
                <c:pt idx="683">
                  <c:v>38322</c:v>
                </c:pt>
                <c:pt idx="684">
                  <c:v>38353</c:v>
                </c:pt>
                <c:pt idx="685">
                  <c:v>38384</c:v>
                </c:pt>
                <c:pt idx="686">
                  <c:v>38412</c:v>
                </c:pt>
                <c:pt idx="687">
                  <c:v>38443</c:v>
                </c:pt>
                <c:pt idx="688">
                  <c:v>38473</c:v>
                </c:pt>
                <c:pt idx="689">
                  <c:v>38504</c:v>
                </c:pt>
                <c:pt idx="690">
                  <c:v>38534</c:v>
                </c:pt>
                <c:pt idx="691">
                  <c:v>38565</c:v>
                </c:pt>
                <c:pt idx="692">
                  <c:v>38596</c:v>
                </c:pt>
                <c:pt idx="693">
                  <c:v>38626</c:v>
                </c:pt>
                <c:pt idx="694">
                  <c:v>38657</c:v>
                </c:pt>
                <c:pt idx="695">
                  <c:v>38687</c:v>
                </c:pt>
                <c:pt idx="696">
                  <c:v>38718</c:v>
                </c:pt>
                <c:pt idx="697">
                  <c:v>38749</c:v>
                </c:pt>
                <c:pt idx="698">
                  <c:v>38777</c:v>
                </c:pt>
                <c:pt idx="699">
                  <c:v>38808</c:v>
                </c:pt>
                <c:pt idx="700">
                  <c:v>38838</c:v>
                </c:pt>
                <c:pt idx="701">
                  <c:v>38869</c:v>
                </c:pt>
                <c:pt idx="702">
                  <c:v>38899</c:v>
                </c:pt>
                <c:pt idx="703">
                  <c:v>38930</c:v>
                </c:pt>
                <c:pt idx="704">
                  <c:v>38961</c:v>
                </c:pt>
                <c:pt idx="705">
                  <c:v>38991</c:v>
                </c:pt>
                <c:pt idx="706">
                  <c:v>39022</c:v>
                </c:pt>
                <c:pt idx="707">
                  <c:v>39052</c:v>
                </c:pt>
                <c:pt idx="708">
                  <c:v>39083</c:v>
                </c:pt>
                <c:pt idx="709">
                  <c:v>39114</c:v>
                </c:pt>
                <c:pt idx="710">
                  <c:v>39142</c:v>
                </c:pt>
                <c:pt idx="711">
                  <c:v>39173</c:v>
                </c:pt>
                <c:pt idx="712">
                  <c:v>39203</c:v>
                </c:pt>
                <c:pt idx="713">
                  <c:v>39234</c:v>
                </c:pt>
                <c:pt idx="714">
                  <c:v>39264</c:v>
                </c:pt>
                <c:pt idx="715">
                  <c:v>39295</c:v>
                </c:pt>
                <c:pt idx="716">
                  <c:v>39326</c:v>
                </c:pt>
                <c:pt idx="717">
                  <c:v>39356</c:v>
                </c:pt>
                <c:pt idx="718">
                  <c:v>39387</c:v>
                </c:pt>
                <c:pt idx="719">
                  <c:v>39417</c:v>
                </c:pt>
                <c:pt idx="720">
                  <c:v>39448</c:v>
                </c:pt>
                <c:pt idx="721">
                  <c:v>39479</c:v>
                </c:pt>
                <c:pt idx="722">
                  <c:v>39508</c:v>
                </c:pt>
                <c:pt idx="723">
                  <c:v>39539</c:v>
                </c:pt>
                <c:pt idx="724">
                  <c:v>39569</c:v>
                </c:pt>
                <c:pt idx="725">
                  <c:v>39600</c:v>
                </c:pt>
                <c:pt idx="726">
                  <c:v>39630</c:v>
                </c:pt>
                <c:pt idx="727">
                  <c:v>39661</c:v>
                </c:pt>
                <c:pt idx="728">
                  <c:v>39692</c:v>
                </c:pt>
                <c:pt idx="729">
                  <c:v>39722</c:v>
                </c:pt>
                <c:pt idx="730">
                  <c:v>39753</c:v>
                </c:pt>
                <c:pt idx="731">
                  <c:v>39783</c:v>
                </c:pt>
                <c:pt idx="732">
                  <c:v>39814</c:v>
                </c:pt>
                <c:pt idx="733">
                  <c:v>39845</c:v>
                </c:pt>
                <c:pt idx="734">
                  <c:v>39873</c:v>
                </c:pt>
                <c:pt idx="735">
                  <c:v>39904</c:v>
                </c:pt>
                <c:pt idx="736">
                  <c:v>39934</c:v>
                </c:pt>
                <c:pt idx="737">
                  <c:v>39965</c:v>
                </c:pt>
                <c:pt idx="738">
                  <c:v>39995</c:v>
                </c:pt>
                <c:pt idx="739">
                  <c:v>40026</c:v>
                </c:pt>
                <c:pt idx="740">
                  <c:v>40057</c:v>
                </c:pt>
                <c:pt idx="741">
                  <c:v>40087</c:v>
                </c:pt>
                <c:pt idx="742">
                  <c:v>40118</c:v>
                </c:pt>
                <c:pt idx="743">
                  <c:v>40148</c:v>
                </c:pt>
                <c:pt idx="744">
                  <c:v>40179</c:v>
                </c:pt>
                <c:pt idx="745">
                  <c:v>40210</c:v>
                </c:pt>
                <c:pt idx="746">
                  <c:v>40238</c:v>
                </c:pt>
                <c:pt idx="747">
                  <c:v>40269</c:v>
                </c:pt>
                <c:pt idx="748">
                  <c:v>40299</c:v>
                </c:pt>
                <c:pt idx="749">
                  <c:v>40330</c:v>
                </c:pt>
                <c:pt idx="750">
                  <c:v>40360</c:v>
                </c:pt>
                <c:pt idx="751">
                  <c:v>40391</c:v>
                </c:pt>
                <c:pt idx="752">
                  <c:v>40422</c:v>
                </c:pt>
                <c:pt idx="753">
                  <c:v>40452</c:v>
                </c:pt>
                <c:pt idx="754">
                  <c:v>40483</c:v>
                </c:pt>
                <c:pt idx="755">
                  <c:v>40513</c:v>
                </c:pt>
                <c:pt idx="756">
                  <c:v>40544</c:v>
                </c:pt>
                <c:pt idx="757">
                  <c:v>40575</c:v>
                </c:pt>
                <c:pt idx="758">
                  <c:v>40603</c:v>
                </c:pt>
                <c:pt idx="759">
                  <c:v>40634</c:v>
                </c:pt>
                <c:pt idx="760">
                  <c:v>40664</c:v>
                </c:pt>
                <c:pt idx="761">
                  <c:v>40695</c:v>
                </c:pt>
                <c:pt idx="762">
                  <c:v>40725</c:v>
                </c:pt>
                <c:pt idx="763">
                  <c:v>40756</c:v>
                </c:pt>
                <c:pt idx="764">
                  <c:v>40787</c:v>
                </c:pt>
                <c:pt idx="765">
                  <c:v>40817</c:v>
                </c:pt>
                <c:pt idx="766">
                  <c:v>40848</c:v>
                </c:pt>
                <c:pt idx="767">
                  <c:v>40878</c:v>
                </c:pt>
                <c:pt idx="768">
                  <c:v>40909</c:v>
                </c:pt>
                <c:pt idx="769">
                  <c:v>40940</c:v>
                </c:pt>
                <c:pt idx="770">
                  <c:v>40969</c:v>
                </c:pt>
                <c:pt idx="771">
                  <c:v>41000</c:v>
                </c:pt>
                <c:pt idx="772">
                  <c:v>41030</c:v>
                </c:pt>
                <c:pt idx="773">
                  <c:v>41061</c:v>
                </c:pt>
                <c:pt idx="774">
                  <c:v>41091</c:v>
                </c:pt>
                <c:pt idx="775">
                  <c:v>41122</c:v>
                </c:pt>
                <c:pt idx="776">
                  <c:v>41153</c:v>
                </c:pt>
                <c:pt idx="777">
                  <c:v>41183</c:v>
                </c:pt>
                <c:pt idx="778">
                  <c:v>41214</c:v>
                </c:pt>
                <c:pt idx="779">
                  <c:v>41244</c:v>
                </c:pt>
                <c:pt idx="780">
                  <c:v>41275</c:v>
                </c:pt>
                <c:pt idx="781">
                  <c:v>41306</c:v>
                </c:pt>
                <c:pt idx="782">
                  <c:v>41334</c:v>
                </c:pt>
                <c:pt idx="783">
                  <c:v>41365</c:v>
                </c:pt>
                <c:pt idx="784">
                  <c:v>41395</c:v>
                </c:pt>
                <c:pt idx="785">
                  <c:v>41426</c:v>
                </c:pt>
                <c:pt idx="786">
                  <c:v>41456</c:v>
                </c:pt>
                <c:pt idx="787">
                  <c:v>41487</c:v>
                </c:pt>
                <c:pt idx="788">
                  <c:v>41518</c:v>
                </c:pt>
                <c:pt idx="789">
                  <c:v>41548</c:v>
                </c:pt>
                <c:pt idx="790">
                  <c:v>41579</c:v>
                </c:pt>
                <c:pt idx="791">
                  <c:v>41609</c:v>
                </c:pt>
                <c:pt idx="792">
                  <c:v>41640</c:v>
                </c:pt>
                <c:pt idx="793">
                  <c:v>41671</c:v>
                </c:pt>
                <c:pt idx="794">
                  <c:v>41699</c:v>
                </c:pt>
                <c:pt idx="795">
                  <c:v>41730</c:v>
                </c:pt>
                <c:pt idx="796">
                  <c:v>41760</c:v>
                </c:pt>
                <c:pt idx="797">
                  <c:v>41791</c:v>
                </c:pt>
                <c:pt idx="798">
                  <c:v>41821</c:v>
                </c:pt>
                <c:pt idx="799">
                  <c:v>41852</c:v>
                </c:pt>
                <c:pt idx="800">
                  <c:v>41883</c:v>
                </c:pt>
                <c:pt idx="801">
                  <c:v>41913</c:v>
                </c:pt>
                <c:pt idx="802">
                  <c:v>41944</c:v>
                </c:pt>
                <c:pt idx="803">
                  <c:v>41974</c:v>
                </c:pt>
                <c:pt idx="804">
                  <c:v>42005</c:v>
                </c:pt>
                <c:pt idx="805">
                  <c:v>42036</c:v>
                </c:pt>
                <c:pt idx="806">
                  <c:v>42064</c:v>
                </c:pt>
                <c:pt idx="807">
                  <c:v>42095</c:v>
                </c:pt>
                <c:pt idx="808">
                  <c:v>42125</c:v>
                </c:pt>
                <c:pt idx="809">
                  <c:v>42156</c:v>
                </c:pt>
                <c:pt idx="810">
                  <c:v>42186</c:v>
                </c:pt>
                <c:pt idx="811">
                  <c:v>42217</c:v>
                </c:pt>
                <c:pt idx="812">
                  <c:v>42248</c:v>
                </c:pt>
                <c:pt idx="813">
                  <c:v>42278</c:v>
                </c:pt>
                <c:pt idx="814">
                  <c:v>42309</c:v>
                </c:pt>
                <c:pt idx="815">
                  <c:v>42339</c:v>
                </c:pt>
                <c:pt idx="816">
                  <c:v>42370</c:v>
                </c:pt>
                <c:pt idx="817">
                  <c:v>42401</c:v>
                </c:pt>
                <c:pt idx="818">
                  <c:v>42430</c:v>
                </c:pt>
                <c:pt idx="819">
                  <c:v>42461</c:v>
                </c:pt>
                <c:pt idx="820">
                  <c:v>42491</c:v>
                </c:pt>
                <c:pt idx="821">
                  <c:v>42522</c:v>
                </c:pt>
                <c:pt idx="822">
                  <c:v>42552</c:v>
                </c:pt>
                <c:pt idx="823">
                  <c:v>42583</c:v>
                </c:pt>
                <c:pt idx="824">
                  <c:v>42614</c:v>
                </c:pt>
                <c:pt idx="825">
                  <c:v>42644</c:v>
                </c:pt>
                <c:pt idx="826">
                  <c:v>42675</c:v>
                </c:pt>
                <c:pt idx="827">
                  <c:v>42705</c:v>
                </c:pt>
                <c:pt idx="828">
                  <c:v>42736</c:v>
                </c:pt>
                <c:pt idx="829">
                  <c:v>42767</c:v>
                </c:pt>
                <c:pt idx="830">
                  <c:v>42795</c:v>
                </c:pt>
                <c:pt idx="831">
                  <c:v>42826</c:v>
                </c:pt>
                <c:pt idx="832">
                  <c:v>42856</c:v>
                </c:pt>
                <c:pt idx="833">
                  <c:v>42887</c:v>
                </c:pt>
                <c:pt idx="834">
                  <c:v>42917</c:v>
                </c:pt>
                <c:pt idx="835">
                  <c:v>42948</c:v>
                </c:pt>
                <c:pt idx="836">
                  <c:v>42979</c:v>
                </c:pt>
                <c:pt idx="837">
                  <c:v>43009</c:v>
                </c:pt>
                <c:pt idx="838">
                  <c:v>43040</c:v>
                </c:pt>
                <c:pt idx="839">
                  <c:v>43070</c:v>
                </c:pt>
                <c:pt idx="840">
                  <c:v>43101</c:v>
                </c:pt>
                <c:pt idx="841">
                  <c:v>43132</c:v>
                </c:pt>
                <c:pt idx="842">
                  <c:v>43160</c:v>
                </c:pt>
                <c:pt idx="843">
                  <c:v>43191</c:v>
                </c:pt>
                <c:pt idx="844">
                  <c:v>43221</c:v>
                </c:pt>
                <c:pt idx="845">
                  <c:v>43252</c:v>
                </c:pt>
                <c:pt idx="846">
                  <c:v>43282</c:v>
                </c:pt>
                <c:pt idx="847">
                  <c:v>43313</c:v>
                </c:pt>
                <c:pt idx="848">
                  <c:v>43344</c:v>
                </c:pt>
                <c:pt idx="849">
                  <c:v>43374</c:v>
                </c:pt>
                <c:pt idx="850">
                  <c:v>43405</c:v>
                </c:pt>
                <c:pt idx="851">
                  <c:v>43435</c:v>
                </c:pt>
                <c:pt idx="852">
                  <c:v>43466</c:v>
                </c:pt>
                <c:pt idx="853">
                  <c:v>43497</c:v>
                </c:pt>
                <c:pt idx="854">
                  <c:v>43525</c:v>
                </c:pt>
                <c:pt idx="855">
                  <c:v>43556</c:v>
                </c:pt>
                <c:pt idx="856">
                  <c:v>43586</c:v>
                </c:pt>
                <c:pt idx="857">
                  <c:v>43617</c:v>
                </c:pt>
                <c:pt idx="858">
                  <c:v>43647</c:v>
                </c:pt>
                <c:pt idx="859">
                  <c:v>43678</c:v>
                </c:pt>
                <c:pt idx="860">
                  <c:v>43709</c:v>
                </c:pt>
                <c:pt idx="861">
                  <c:v>43739</c:v>
                </c:pt>
                <c:pt idx="862">
                  <c:v>43770</c:v>
                </c:pt>
                <c:pt idx="863">
                  <c:v>43800</c:v>
                </c:pt>
                <c:pt idx="864">
                  <c:v>43831</c:v>
                </c:pt>
                <c:pt idx="865">
                  <c:v>43862</c:v>
                </c:pt>
                <c:pt idx="866">
                  <c:v>43891</c:v>
                </c:pt>
                <c:pt idx="867">
                  <c:v>43922</c:v>
                </c:pt>
                <c:pt idx="868">
                  <c:v>43952</c:v>
                </c:pt>
                <c:pt idx="869">
                  <c:v>43983</c:v>
                </c:pt>
                <c:pt idx="870">
                  <c:v>44013</c:v>
                </c:pt>
                <c:pt idx="871">
                  <c:v>44044</c:v>
                </c:pt>
                <c:pt idx="872">
                  <c:v>44075</c:v>
                </c:pt>
                <c:pt idx="873">
                  <c:v>44105</c:v>
                </c:pt>
                <c:pt idx="874">
                  <c:v>44136</c:v>
                </c:pt>
                <c:pt idx="875">
                  <c:v>44166</c:v>
                </c:pt>
                <c:pt idx="876">
                  <c:v>44197</c:v>
                </c:pt>
                <c:pt idx="877">
                  <c:v>44228</c:v>
                </c:pt>
                <c:pt idx="878">
                  <c:v>44256</c:v>
                </c:pt>
                <c:pt idx="879">
                  <c:v>44287</c:v>
                </c:pt>
                <c:pt idx="880">
                  <c:v>44317</c:v>
                </c:pt>
                <c:pt idx="881">
                  <c:v>44348</c:v>
                </c:pt>
                <c:pt idx="882">
                  <c:v>44378</c:v>
                </c:pt>
                <c:pt idx="883">
                  <c:v>44409</c:v>
                </c:pt>
                <c:pt idx="884">
                  <c:v>44440</c:v>
                </c:pt>
                <c:pt idx="885">
                  <c:v>44470</c:v>
                </c:pt>
                <c:pt idx="886">
                  <c:v>44501</c:v>
                </c:pt>
                <c:pt idx="887">
                  <c:v>44531</c:v>
                </c:pt>
                <c:pt idx="888">
                  <c:v>44562</c:v>
                </c:pt>
                <c:pt idx="889">
                  <c:v>44593</c:v>
                </c:pt>
                <c:pt idx="890">
                  <c:v>44621</c:v>
                </c:pt>
                <c:pt idx="891">
                  <c:v>44652</c:v>
                </c:pt>
                <c:pt idx="892">
                  <c:v>44682</c:v>
                </c:pt>
                <c:pt idx="893">
                  <c:v>44713</c:v>
                </c:pt>
                <c:pt idx="894">
                  <c:v>44743</c:v>
                </c:pt>
                <c:pt idx="895">
                  <c:v>44774</c:v>
                </c:pt>
                <c:pt idx="896">
                  <c:v>44805</c:v>
                </c:pt>
                <c:pt idx="897">
                  <c:v>44835</c:v>
                </c:pt>
                <c:pt idx="898">
                  <c:v>44866</c:v>
                </c:pt>
              </c:numCache>
            </c:numRef>
          </c:cat>
          <c:val>
            <c:numRef>
              <c:f>Sheet1!$B$4:$B$902</c:f>
              <c:numCache>
                <c:formatCode>0.0%</c:formatCode>
                <c:ptCount val="899"/>
                <c:pt idx="0">
                  <c:v>0.58599999999999997</c:v>
                </c:pt>
                <c:pt idx="1">
                  <c:v>0.58899999999999997</c:v>
                </c:pt>
                <c:pt idx="2">
                  <c:v>0.58499999999999996</c:v>
                </c:pt>
                <c:pt idx="3">
                  <c:v>0.59</c:v>
                </c:pt>
                <c:pt idx="4">
                  <c:v>0.58299999999999996</c:v>
                </c:pt>
                <c:pt idx="5">
                  <c:v>0.59200000000000008</c:v>
                </c:pt>
                <c:pt idx="6">
                  <c:v>0.59299999999999997</c:v>
                </c:pt>
                <c:pt idx="7">
                  <c:v>0.58899999999999997</c:v>
                </c:pt>
                <c:pt idx="8">
                  <c:v>0.58899999999999997</c:v>
                </c:pt>
                <c:pt idx="9">
                  <c:v>0.58700000000000008</c:v>
                </c:pt>
                <c:pt idx="10">
                  <c:v>0.58700000000000008</c:v>
                </c:pt>
                <c:pt idx="11">
                  <c:v>0.59099999999999997</c:v>
                </c:pt>
                <c:pt idx="12">
                  <c:v>0.58700000000000008</c:v>
                </c:pt>
                <c:pt idx="13">
                  <c:v>0.59</c:v>
                </c:pt>
                <c:pt idx="14">
                  <c:v>0.58899999999999997</c:v>
                </c:pt>
                <c:pt idx="15">
                  <c:v>0.58799999999999997</c:v>
                </c:pt>
                <c:pt idx="16">
                  <c:v>0.59</c:v>
                </c:pt>
                <c:pt idx="17">
                  <c:v>0.58599999999999997</c:v>
                </c:pt>
                <c:pt idx="18">
                  <c:v>0.58899999999999997</c:v>
                </c:pt>
                <c:pt idx="19">
                  <c:v>0.59200000000000008</c:v>
                </c:pt>
                <c:pt idx="20">
                  <c:v>0.59099999999999997</c:v>
                </c:pt>
                <c:pt idx="21">
                  <c:v>0.59599999999999997</c:v>
                </c:pt>
                <c:pt idx="22">
                  <c:v>0.59399999999999997</c:v>
                </c:pt>
                <c:pt idx="23">
                  <c:v>0.59200000000000008</c:v>
                </c:pt>
                <c:pt idx="24">
                  <c:v>0.58899999999999997</c:v>
                </c:pt>
                <c:pt idx="25">
                  <c:v>0.58899999999999997</c:v>
                </c:pt>
                <c:pt idx="26">
                  <c:v>0.58799999999999997</c:v>
                </c:pt>
                <c:pt idx="27">
                  <c:v>0.59200000000000008</c:v>
                </c:pt>
                <c:pt idx="28">
                  <c:v>0.59099999999999997</c:v>
                </c:pt>
                <c:pt idx="29">
                  <c:v>0.59399999999999997</c:v>
                </c:pt>
                <c:pt idx="30">
                  <c:v>0.59099999999999997</c:v>
                </c:pt>
                <c:pt idx="31">
                  <c:v>0.59499999999999997</c:v>
                </c:pt>
                <c:pt idx="32">
                  <c:v>0.59200000000000008</c:v>
                </c:pt>
                <c:pt idx="33">
                  <c:v>0.59399999999999997</c:v>
                </c:pt>
                <c:pt idx="34">
                  <c:v>0.59299999999999997</c:v>
                </c:pt>
                <c:pt idx="35">
                  <c:v>0.59200000000000008</c:v>
                </c:pt>
                <c:pt idx="36">
                  <c:v>0.59099999999999997</c:v>
                </c:pt>
                <c:pt idx="37">
                  <c:v>0.59099999999999997</c:v>
                </c:pt>
                <c:pt idx="38">
                  <c:v>0.59799999999999998</c:v>
                </c:pt>
                <c:pt idx="39">
                  <c:v>0.59099999999999997</c:v>
                </c:pt>
                <c:pt idx="40">
                  <c:v>0.59399999999999997</c:v>
                </c:pt>
                <c:pt idx="41">
                  <c:v>0.59</c:v>
                </c:pt>
                <c:pt idx="42">
                  <c:v>0.59399999999999997</c:v>
                </c:pt>
                <c:pt idx="43">
                  <c:v>0.59200000000000008</c:v>
                </c:pt>
                <c:pt idx="44">
                  <c:v>0.59099999999999997</c:v>
                </c:pt>
                <c:pt idx="45">
                  <c:v>0.59399999999999997</c:v>
                </c:pt>
                <c:pt idx="46">
                  <c:v>0.59200000000000008</c:v>
                </c:pt>
                <c:pt idx="47">
                  <c:v>0.59599999999999997</c:v>
                </c:pt>
                <c:pt idx="48">
                  <c:v>0.59499999999999997</c:v>
                </c:pt>
                <c:pt idx="49">
                  <c:v>0.59499999999999997</c:v>
                </c:pt>
                <c:pt idx="50">
                  <c:v>0.58899999999999997</c:v>
                </c:pt>
                <c:pt idx="51">
                  <c:v>0.58799999999999997</c:v>
                </c:pt>
                <c:pt idx="52">
                  <c:v>0.59099999999999997</c:v>
                </c:pt>
                <c:pt idx="53">
                  <c:v>0.59099999999999997</c:v>
                </c:pt>
                <c:pt idx="54">
                  <c:v>0.58899999999999997</c:v>
                </c:pt>
                <c:pt idx="55">
                  <c:v>0.58700000000000008</c:v>
                </c:pt>
                <c:pt idx="56">
                  <c:v>0.59200000000000008</c:v>
                </c:pt>
                <c:pt idx="57">
                  <c:v>0.58700000000000008</c:v>
                </c:pt>
                <c:pt idx="58">
                  <c:v>0.59099999999999997</c:v>
                </c:pt>
                <c:pt idx="59">
                  <c:v>0.59200000000000008</c:v>
                </c:pt>
                <c:pt idx="60">
                  <c:v>0.59499999999999997</c:v>
                </c:pt>
                <c:pt idx="61">
                  <c:v>0.59499999999999997</c:v>
                </c:pt>
                <c:pt idx="62">
                  <c:v>0.59599999999999997</c:v>
                </c:pt>
                <c:pt idx="63">
                  <c:v>0.59099999999999997</c:v>
                </c:pt>
                <c:pt idx="64">
                  <c:v>0.58599999999999997</c:v>
                </c:pt>
                <c:pt idx="65">
                  <c:v>0.58899999999999997</c:v>
                </c:pt>
                <c:pt idx="66">
                  <c:v>0.58899999999999997</c:v>
                </c:pt>
                <c:pt idx="67">
                  <c:v>0.58599999999999997</c:v>
                </c:pt>
                <c:pt idx="68">
                  <c:v>0.58499999999999996</c:v>
                </c:pt>
                <c:pt idx="69">
                  <c:v>0.58499999999999996</c:v>
                </c:pt>
                <c:pt idx="70">
                  <c:v>0.58599999999999997</c:v>
                </c:pt>
                <c:pt idx="71">
                  <c:v>0.58299999999999996</c:v>
                </c:pt>
                <c:pt idx="72">
                  <c:v>0.58599999999999997</c:v>
                </c:pt>
                <c:pt idx="73">
                  <c:v>0.59299999999999997</c:v>
                </c:pt>
                <c:pt idx="74">
                  <c:v>0.59099999999999997</c:v>
                </c:pt>
                <c:pt idx="75">
                  <c:v>0.59200000000000008</c:v>
                </c:pt>
                <c:pt idx="76">
                  <c:v>0.58899999999999997</c:v>
                </c:pt>
                <c:pt idx="77">
                  <c:v>0.58499999999999996</c:v>
                </c:pt>
                <c:pt idx="78">
                  <c:v>0.58399999999999996</c:v>
                </c:pt>
                <c:pt idx="79">
                  <c:v>0.58700000000000008</c:v>
                </c:pt>
                <c:pt idx="80">
                  <c:v>0.59200000000000008</c:v>
                </c:pt>
                <c:pt idx="81">
                  <c:v>0.58799999999999997</c:v>
                </c:pt>
                <c:pt idx="82">
                  <c:v>0.58599999999999997</c:v>
                </c:pt>
                <c:pt idx="83">
                  <c:v>0.58099999999999996</c:v>
                </c:pt>
                <c:pt idx="84">
                  <c:v>0.58599999999999997</c:v>
                </c:pt>
                <c:pt idx="85">
                  <c:v>0.58399999999999996</c:v>
                </c:pt>
                <c:pt idx="86">
                  <c:v>0.58499999999999996</c:v>
                </c:pt>
                <c:pt idx="87">
                  <c:v>0.59</c:v>
                </c:pt>
                <c:pt idx="88">
                  <c:v>0.58799999999999997</c:v>
                </c:pt>
                <c:pt idx="89">
                  <c:v>0.58799999999999997</c:v>
                </c:pt>
                <c:pt idx="90">
                  <c:v>0.59299999999999997</c:v>
                </c:pt>
                <c:pt idx="91">
                  <c:v>0.59699999999999998</c:v>
                </c:pt>
                <c:pt idx="92">
                  <c:v>0.59699999999999998</c:v>
                </c:pt>
                <c:pt idx="93">
                  <c:v>0.59799999999999998</c:v>
                </c:pt>
                <c:pt idx="94">
                  <c:v>0.59899999999999998</c:v>
                </c:pt>
                <c:pt idx="95">
                  <c:v>0.60199999999999998</c:v>
                </c:pt>
                <c:pt idx="96">
                  <c:v>0.60199999999999998</c:v>
                </c:pt>
                <c:pt idx="97">
                  <c:v>0.59899999999999998</c:v>
                </c:pt>
                <c:pt idx="98">
                  <c:v>0.59799999999999998</c:v>
                </c:pt>
                <c:pt idx="99">
                  <c:v>0.59899999999999998</c:v>
                </c:pt>
                <c:pt idx="100">
                  <c:v>0.60199999999999998</c:v>
                </c:pt>
                <c:pt idx="101">
                  <c:v>0.60099999999999998</c:v>
                </c:pt>
                <c:pt idx="102">
                  <c:v>0.60099999999999998</c:v>
                </c:pt>
                <c:pt idx="103">
                  <c:v>0.6</c:v>
                </c:pt>
                <c:pt idx="104">
                  <c:v>0.6</c:v>
                </c:pt>
                <c:pt idx="105">
                  <c:v>0.59799999999999998</c:v>
                </c:pt>
                <c:pt idx="106">
                  <c:v>0.59799999999999998</c:v>
                </c:pt>
                <c:pt idx="107">
                  <c:v>0.59799999999999998</c:v>
                </c:pt>
                <c:pt idx="108">
                  <c:v>0.59499999999999997</c:v>
                </c:pt>
                <c:pt idx="109">
                  <c:v>0.59899999999999998</c:v>
                </c:pt>
                <c:pt idx="110">
                  <c:v>0.59799999999999998</c:v>
                </c:pt>
                <c:pt idx="111">
                  <c:v>0.59499999999999997</c:v>
                </c:pt>
                <c:pt idx="112">
                  <c:v>0.59499999999999997</c:v>
                </c:pt>
                <c:pt idx="113">
                  <c:v>0.59799999999999998</c:v>
                </c:pt>
                <c:pt idx="114">
                  <c:v>0.6</c:v>
                </c:pt>
                <c:pt idx="115">
                  <c:v>0.59299999999999997</c:v>
                </c:pt>
                <c:pt idx="116">
                  <c:v>0.59599999999999997</c:v>
                </c:pt>
                <c:pt idx="117">
                  <c:v>0.59499999999999997</c:v>
                </c:pt>
                <c:pt idx="118">
                  <c:v>0.59499999999999997</c:v>
                </c:pt>
                <c:pt idx="119">
                  <c:v>0.59599999999999997</c:v>
                </c:pt>
                <c:pt idx="120">
                  <c:v>0.59299999999999997</c:v>
                </c:pt>
                <c:pt idx="121">
                  <c:v>0.59299999999999997</c:v>
                </c:pt>
                <c:pt idx="122">
                  <c:v>0.59299999999999997</c:v>
                </c:pt>
                <c:pt idx="123">
                  <c:v>0.59599999999999997</c:v>
                </c:pt>
                <c:pt idx="124">
                  <c:v>0.59799999999999998</c:v>
                </c:pt>
                <c:pt idx="125">
                  <c:v>0.59499999999999997</c:v>
                </c:pt>
                <c:pt idx="126">
                  <c:v>0.59599999999999997</c:v>
                </c:pt>
                <c:pt idx="127">
                  <c:v>0.59799999999999998</c:v>
                </c:pt>
                <c:pt idx="128">
                  <c:v>0.59699999999999998</c:v>
                </c:pt>
                <c:pt idx="129">
                  <c:v>0.59599999999999997</c:v>
                </c:pt>
                <c:pt idx="130">
                  <c:v>0.59200000000000008</c:v>
                </c:pt>
                <c:pt idx="131">
                  <c:v>0.59200000000000008</c:v>
                </c:pt>
                <c:pt idx="132">
                  <c:v>0.59299999999999997</c:v>
                </c:pt>
                <c:pt idx="133">
                  <c:v>0.59</c:v>
                </c:pt>
                <c:pt idx="134">
                  <c:v>0.59299999999999997</c:v>
                </c:pt>
                <c:pt idx="135">
                  <c:v>0.59399999999999997</c:v>
                </c:pt>
                <c:pt idx="136">
                  <c:v>0.59200000000000008</c:v>
                </c:pt>
                <c:pt idx="137">
                  <c:v>0.59200000000000008</c:v>
                </c:pt>
                <c:pt idx="138">
                  <c:v>0.59399999999999997</c:v>
                </c:pt>
                <c:pt idx="139">
                  <c:v>0.59200000000000008</c:v>
                </c:pt>
                <c:pt idx="140">
                  <c:v>0.59299999999999997</c:v>
                </c:pt>
                <c:pt idx="141">
                  <c:v>0.59399999999999997</c:v>
                </c:pt>
                <c:pt idx="142">
                  <c:v>0.59099999999999997</c:v>
                </c:pt>
                <c:pt idx="143">
                  <c:v>0.59499999999999997</c:v>
                </c:pt>
                <c:pt idx="144">
                  <c:v>0.59099999999999997</c:v>
                </c:pt>
                <c:pt idx="145">
                  <c:v>0.59099999999999997</c:v>
                </c:pt>
                <c:pt idx="146">
                  <c:v>0.58499999999999996</c:v>
                </c:pt>
                <c:pt idx="147">
                  <c:v>0.59499999999999997</c:v>
                </c:pt>
                <c:pt idx="148">
                  <c:v>0.59499999999999997</c:v>
                </c:pt>
                <c:pt idx="149">
                  <c:v>0.59699999999999998</c:v>
                </c:pt>
                <c:pt idx="150">
                  <c:v>0.59499999999999997</c:v>
                </c:pt>
                <c:pt idx="151">
                  <c:v>0.59499999999999997</c:v>
                </c:pt>
                <c:pt idx="152">
                  <c:v>0.59699999999999998</c:v>
                </c:pt>
                <c:pt idx="153">
                  <c:v>0.59399999999999997</c:v>
                </c:pt>
                <c:pt idx="154">
                  <c:v>0.59799999999999998</c:v>
                </c:pt>
                <c:pt idx="155">
                  <c:v>0.59699999999999998</c:v>
                </c:pt>
                <c:pt idx="156">
                  <c:v>0.59599999999999997</c:v>
                </c:pt>
                <c:pt idx="157">
                  <c:v>0.59599999999999997</c:v>
                </c:pt>
                <c:pt idx="158">
                  <c:v>0.59699999999999998</c:v>
                </c:pt>
                <c:pt idx="159">
                  <c:v>0.59299999999999997</c:v>
                </c:pt>
                <c:pt idx="160">
                  <c:v>0.59399999999999997</c:v>
                </c:pt>
                <c:pt idx="161">
                  <c:v>0.59699999999999998</c:v>
                </c:pt>
                <c:pt idx="162">
                  <c:v>0.59299999999999997</c:v>
                </c:pt>
                <c:pt idx="163">
                  <c:v>0.59299999999999997</c:v>
                </c:pt>
                <c:pt idx="164">
                  <c:v>0.59</c:v>
                </c:pt>
                <c:pt idx="165">
                  <c:v>0.59099999999999997</c:v>
                </c:pt>
                <c:pt idx="166">
                  <c:v>0.59099999999999997</c:v>
                </c:pt>
                <c:pt idx="167">
                  <c:v>0.58799999999999997</c:v>
                </c:pt>
                <c:pt idx="168">
                  <c:v>0.58799999999999997</c:v>
                </c:pt>
                <c:pt idx="169">
                  <c:v>0.59</c:v>
                </c:pt>
                <c:pt idx="170">
                  <c:v>0.58899999999999997</c:v>
                </c:pt>
                <c:pt idx="171">
                  <c:v>0.58700000000000008</c:v>
                </c:pt>
                <c:pt idx="172">
                  <c:v>0.58899999999999997</c:v>
                </c:pt>
                <c:pt idx="173">
                  <c:v>0.58799999999999997</c:v>
                </c:pt>
                <c:pt idx="174">
                  <c:v>0.58499999999999996</c:v>
                </c:pt>
                <c:pt idx="175">
                  <c:v>0.59</c:v>
                </c:pt>
                <c:pt idx="176">
                  <c:v>0.59</c:v>
                </c:pt>
                <c:pt idx="177">
                  <c:v>0.58700000000000008</c:v>
                </c:pt>
                <c:pt idx="178">
                  <c:v>0.58499999999999996</c:v>
                </c:pt>
                <c:pt idx="179">
                  <c:v>0.58399999999999996</c:v>
                </c:pt>
                <c:pt idx="180">
                  <c:v>0.58599999999999997</c:v>
                </c:pt>
                <c:pt idx="181">
                  <c:v>0.58599999999999997</c:v>
                </c:pt>
                <c:pt idx="182">
                  <c:v>0.58599999999999997</c:v>
                </c:pt>
                <c:pt idx="183">
                  <c:v>0.58799999999999997</c:v>
                </c:pt>
                <c:pt idx="184">
                  <c:v>0.58799999999999997</c:v>
                </c:pt>
                <c:pt idx="185">
                  <c:v>0.58499999999999996</c:v>
                </c:pt>
                <c:pt idx="186">
                  <c:v>0.58700000000000008</c:v>
                </c:pt>
                <c:pt idx="187">
                  <c:v>0.58499999999999996</c:v>
                </c:pt>
                <c:pt idx="188">
                  <c:v>0.58700000000000008</c:v>
                </c:pt>
                <c:pt idx="189">
                  <c:v>0.58799999999999997</c:v>
                </c:pt>
                <c:pt idx="190">
                  <c:v>0.58799999999999997</c:v>
                </c:pt>
                <c:pt idx="191">
                  <c:v>0.58499999999999996</c:v>
                </c:pt>
                <c:pt idx="192">
                  <c:v>0.58599999999999997</c:v>
                </c:pt>
                <c:pt idx="193">
                  <c:v>0.58799999999999997</c:v>
                </c:pt>
                <c:pt idx="194">
                  <c:v>0.58700000000000008</c:v>
                </c:pt>
                <c:pt idx="195">
                  <c:v>0.59099999999999997</c:v>
                </c:pt>
                <c:pt idx="196">
                  <c:v>0.59099999999999997</c:v>
                </c:pt>
                <c:pt idx="197">
                  <c:v>0.58700000000000008</c:v>
                </c:pt>
                <c:pt idx="198">
                  <c:v>0.58599999999999997</c:v>
                </c:pt>
                <c:pt idx="199">
                  <c:v>0.58599999999999997</c:v>
                </c:pt>
                <c:pt idx="200">
                  <c:v>0.58700000000000008</c:v>
                </c:pt>
                <c:pt idx="201">
                  <c:v>0.58599999999999997</c:v>
                </c:pt>
                <c:pt idx="202">
                  <c:v>0.58499999999999996</c:v>
                </c:pt>
                <c:pt idx="203">
                  <c:v>0.58599999999999997</c:v>
                </c:pt>
                <c:pt idx="204">
                  <c:v>0.58599999999999997</c:v>
                </c:pt>
                <c:pt idx="205">
                  <c:v>0.58700000000000008</c:v>
                </c:pt>
                <c:pt idx="206">
                  <c:v>0.58700000000000008</c:v>
                </c:pt>
                <c:pt idx="207">
                  <c:v>0.58799999999999997</c:v>
                </c:pt>
                <c:pt idx="208">
                  <c:v>0.59</c:v>
                </c:pt>
                <c:pt idx="209">
                  <c:v>0.58799999999999997</c:v>
                </c:pt>
                <c:pt idx="210">
                  <c:v>0.59099999999999997</c:v>
                </c:pt>
                <c:pt idx="211">
                  <c:v>0.58899999999999997</c:v>
                </c:pt>
                <c:pt idx="212">
                  <c:v>0.58700000000000008</c:v>
                </c:pt>
                <c:pt idx="213">
                  <c:v>0.58899999999999997</c:v>
                </c:pt>
                <c:pt idx="214">
                  <c:v>0.58799999999999997</c:v>
                </c:pt>
                <c:pt idx="215">
                  <c:v>0.59</c:v>
                </c:pt>
                <c:pt idx="216">
                  <c:v>0.59</c:v>
                </c:pt>
                <c:pt idx="217">
                  <c:v>0.58799999999999997</c:v>
                </c:pt>
                <c:pt idx="218">
                  <c:v>0.58799999999999997</c:v>
                </c:pt>
                <c:pt idx="219">
                  <c:v>0.59</c:v>
                </c:pt>
                <c:pt idx="220">
                  <c:v>0.59</c:v>
                </c:pt>
                <c:pt idx="221">
                  <c:v>0.59099999999999997</c:v>
                </c:pt>
                <c:pt idx="222">
                  <c:v>0.59099999999999997</c:v>
                </c:pt>
                <c:pt idx="223">
                  <c:v>0.59299999999999997</c:v>
                </c:pt>
                <c:pt idx="224">
                  <c:v>0.59299999999999997</c:v>
                </c:pt>
                <c:pt idx="225">
                  <c:v>0.59299999999999997</c:v>
                </c:pt>
                <c:pt idx="226">
                  <c:v>0.59599999999999997</c:v>
                </c:pt>
                <c:pt idx="227">
                  <c:v>0.59499999999999997</c:v>
                </c:pt>
                <c:pt idx="228">
                  <c:v>0.59499999999999997</c:v>
                </c:pt>
                <c:pt idx="229">
                  <c:v>0.59299999999999997</c:v>
                </c:pt>
                <c:pt idx="230">
                  <c:v>0.59099999999999997</c:v>
                </c:pt>
                <c:pt idx="231">
                  <c:v>0.59399999999999997</c:v>
                </c:pt>
                <c:pt idx="232">
                  <c:v>0.59299999999999997</c:v>
                </c:pt>
                <c:pt idx="233">
                  <c:v>0.59599999999999997</c:v>
                </c:pt>
                <c:pt idx="234">
                  <c:v>0.59599999999999997</c:v>
                </c:pt>
                <c:pt idx="235">
                  <c:v>0.59699999999999998</c:v>
                </c:pt>
                <c:pt idx="236">
                  <c:v>0.59699999999999998</c:v>
                </c:pt>
                <c:pt idx="237">
                  <c:v>0.59899999999999998</c:v>
                </c:pt>
                <c:pt idx="238">
                  <c:v>0.59799999999999998</c:v>
                </c:pt>
                <c:pt idx="239">
                  <c:v>0.59899999999999998</c:v>
                </c:pt>
                <c:pt idx="240">
                  <c:v>0.59200000000000008</c:v>
                </c:pt>
                <c:pt idx="241">
                  <c:v>0.59599999999999997</c:v>
                </c:pt>
                <c:pt idx="242">
                  <c:v>0.59599999999999997</c:v>
                </c:pt>
                <c:pt idx="243">
                  <c:v>0.59499999999999997</c:v>
                </c:pt>
                <c:pt idx="244">
                  <c:v>0.59899999999999998</c:v>
                </c:pt>
                <c:pt idx="245">
                  <c:v>0.6</c:v>
                </c:pt>
                <c:pt idx="246">
                  <c:v>0.59799999999999998</c:v>
                </c:pt>
                <c:pt idx="247">
                  <c:v>0.59599999999999997</c:v>
                </c:pt>
                <c:pt idx="248">
                  <c:v>0.59499999999999997</c:v>
                </c:pt>
                <c:pt idx="249">
                  <c:v>0.59499999999999997</c:v>
                </c:pt>
                <c:pt idx="250">
                  <c:v>0.59599999999999997</c:v>
                </c:pt>
                <c:pt idx="251">
                  <c:v>0.59699999999999998</c:v>
                </c:pt>
                <c:pt idx="252">
                  <c:v>0.59599999999999997</c:v>
                </c:pt>
                <c:pt idx="253">
                  <c:v>0.6</c:v>
                </c:pt>
                <c:pt idx="254">
                  <c:v>0.59899999999999998</c:v>
                </c:pt>
                <c:pt idx="255">
                  <c:v>0.6</c:v>
                </c:pt>
                <c:pt idx="256">
                  <c:v>0.59799999999999998</c:v>
                </c:pt>
                <c:pt idx="257">
                  <c:v>0.60099999999999998</c:v>
                </c:pt>
                <c:pt idx="258">
                  <c:v>0.60099999999999998</c:v>
                </c:pt>
                <c:pt idx="259">
                  <c:v>0.60299999999999998</c:v>
                </c:pt>
                <c:pt idx="260">
                  <c:v>0.60299999999999998</c:v>
                </c:pt>
                <c:pt idx="261">
                  <c:v>0.60399999999999998</c:v>
                </c:pt>
                <c:pt idx="262">
                  <c:v>0.60199999999999998</c:v>
                </c:pt>
                <c:pt idx="263">
                  <c:v>0.60199999999999998</c:v>
                </c:pt>
                <c:pt idx="264">
                  <c:v>0.60399999999999998</c:v>
                </c:pt>
                <c:pt idx="265">
                  <c:v>0.60399999999999998</c:v>
                </c:pt>
                <c:pt idx="266">
                  <c:v>0.60599999999999998</c:v>
                </c:pt>
                <c:pt idx="267">
                  <c:v>0.60599999999999998</c:v>
                </c:pt>
                <c:pt idx="268">
                  <c:v>0.60299999999999998</c:v>
                </c:pt>
                <c:pt idx="269">
                  <c:v>0.60199999999999998</c:v>
                </c:pt>
                <c:pt idx="270">
                  <c:v>0.60399999999999998</c:v>
                </c:pt>
                <c:pt idx="271">
                  <c:v>0.60299999999999998</c:v>
                </c:pt>
                <c:pt idx="272">
                  <c:v>0.60199999999999998</c:v>
                </c:pt>
                <c:pt idx="273">
                  <c:v>0.60399999999999998</c:v>
                </c:pt>
                <c:pt idx="274">
                  <c:v>0.60399999999999998</c:v>
                </c:pt>
                <c:pt idx="275">
                  <c:v>0.60399999999999998</c:v>
                </c:pt>
                <c:pt idx="276">
                  <c:v>0.60399999999999998</c:v>
                </c:pt>
                <c:pt idx="277">
                  <c:v>0.60099999999999998</c:v>
                </c:pt>
                <c:pt idx="278">
                  <c:v>0.6</c:v>
                </c:pt>
                <c:pt idx="279">
                  <c:v>0.60099999999999998</c:v>
                </c:pt>
                <c:pt idx="280">
                  <c:v>0.60199999999999998</c:v>
                </c:pt>
                <c:pt idx="281">
                  <c:v>0.59799999999999998</c:v>
                </c:pt>
                <c:pt idx="282">
                  <c:v>0.60099999999999998</c:v>
                </c:pt>
                <c:pt idx="283">
                  <c:v>0.60199999999999998</c:v>
                </c:pt>
                <c:pt idx="284">
                  <c:v>0.60099999999999998</c:v>
                </c:pt>
                <c:pt idx="285">
                  <c:v>0.60099999999999998</c:v>
                </c:pt>
                <c:pt idx="286">
                  <c:v>0.60399999999999998</c:v>
                </c:pt>
                <c:pt idx="287">
                  <c:v>0.60399999999999998</c:v>
                </c:pt>
                <c:pt idx="288">
                  <c:v>0.60199999999999998</c:v>
                </c:pt>
                <c:pt idx="289">
                  <c:v>0.60199999999999998</c:v>
                </c:pt>
                <c:pt idx="290">
                  <c:v>0.60499999999999998</c:v>
                </c:pt>
                <c:pt idx="291">
                  <c:v>0.60399999999999998</c:v>
                </c:pt>
                <c:pt idx="292">
                  <c:v>0.60399999999999998</c:v>
                </c:pt>
                <c:pt idx="293">
                  <c:v>0.60399999999999998</c:v>
                </c:pt>
                <c:pt idx="294">
                  <c:v>0.60399999999999998</c:v>
                </c:pt>
                <c:pt idx="295">
                  <c:v>0.60599999999999998</c:v>
                </c:pt>
                <c:pt idx="296">
                  <c:v>0.60399999999999998</c:v>
                </c:pt>
                <c:pt idx="297">
                  <c:v>0.60299999999999998</c:v>
                </c:pt>
                <c:pt idx="298">
                  <c:v>0.60299999999999998</c:v>
                </c:pt>
                <c:pt idx="299">
                  <c:v>0.60499999999999998</c:v>
                </c:pt>
                <c:pt idx="300">
                  <c:v>0.6</c:v>
                </c:pt>
                <c:pt idx="301">
                  <c:v>0.60499999999999998</c:v>
                </c:pt>
                <c:pt idx="302">
                  <c:v>0.60799999999999998</c:v>
                </c:pt>
                <c:pt idx="303">
                  <c:v>0.60799999999999998</c:v>
                </c:pt>
                <c:pt idx="304">
                  <c:v>0.60599999999999998</c:v>
                </c:pt>
                <c:pt idx="305">
                  <c:v>0.60899999999999999</c:v>
                </c:pt>
                <c:pt idx="306">
                  <c:v>0.60899999999999999</c:v>
                </c:pt>
                <c:pt idx="307">
                  <c:v>0.60699999999999998</c:v>
                </c:pt>
                <c:pt idx="308">
                  <c:v>0.60799999999999998</c:v>
                </c:pt>
                <c:pt idx="309">
                  <c:v>0.60899999999999999</c:v>
                </c:pt>
                <c:pt idx="310">
                  <c:v>0.61199999999999999</c:v>
                </c:pt>
                <c:pt idx="311">
                  <c:v>0.61199999999999999</c:v>
                </c:pt>
                <c:pt idx="312">
                  <c:v>0.61299999999999999</c:v>
                </c:pt>
                <c:pt idx="313">
                  <c:v>0.61399999999999999</c:v>
                </c:pt>
                <c:pt idx="314">
                  <c:v>0.61299999999999999</c:v>
                </c:pt>
                <c:pt idx="315">
                  <c:v>0.61099999999999999</c:v>
                </c:pt>
                <c:pt idx="316">
                  <c:v>0.61199999999999999</c:v>
                </c:pt>
                <c:pt idx="317">
                  <c:v>0.61199999999999999</c:v>
                </c:pt>
                <c:pt idx="318">
                  <c:v>0.61399999999999999</c:v>
                </c:pt>
                <c:pt idx="319">
                  <c:v>0.61199999999999999</c:v>
                </c:pt>
                <c:pt idx="320">
                  <c:v>0.61399999999999999</c:v>
                </c:pt>
                <c:pt idx="321">
                  <c:v>0.61299999999999999</c:v>
                </c:pt>
                <c:pt idx="322">
                  <c:v>0.61299999999999999</c:v>
                </c:pt>
                <c:pt idx="323">
                  <c:v>0.61199999999999999</c:v>
                </c:pt>
                <c:pt idx="324">
                  <c:v>0.61399999999999999</c:v>
                </c:pt>
                <c:pt idx="325">
                  <c:v>0.61</c:v>
                </c:pt>
                <c:pt idx="326">
                  <c:v>0.61199999999999999</c:v>
                </c:pt>
                <c:pt idx="327">
                  <c:v>0.61299999999999999</c:v>
                </c:pt>
                <c:pt idx="328">
                  <c:v>0.61499999999999999</c:v>
                </c:pt>
                <c:pt idx="329">
                  <c:v>0.61199999999999999</c:v>
                </c:pt>
                <c:pt idx="330">
                  <c:v>0.61299999999999999</c:v>
                </c:pt>
                <c:pt idx="331">
                  <c:v>0.61299999999999999</c:v>
                </c:pt>
                <c:pt idx="332">
                  <c:v>0.61199999999999999</c:v>
                </c:pt>
                <c:pt idx="333">
                  <c:v>0.61199999999999999</c:v>
                </c:pt>
                <c:pt idx="334">
                  <c:v>0.61099999999999999</c:v>
                </c:pt>
                <c:pt idx="335">
                  <c:v>0.61099999999999999</c:v>
                </c:pt>
                <c:pt idx="336">
                  <c:v>0.61299999999999999</c:v>
                </c:pt>
                <c:pt idx="337">
                  <c:v>0.61299999999999999</c:v>
                </c:pt>
                <c:pt idx="338">
                  <c:v>0.61299999999999999</c:v>
                </c:pt>
                <c:pt idx="339">
                  <c:v>0.61599999999999999</c:v>
                </c:pt>
                <c:pt idx="340">
                  <c:v>0.61499999999999999</c:v>
                </c:pt>
                <c:pt idx="341">
                  <c:v>0.61499999999999999</c:v>
                </c:pt>
                <c:pt idx="342">
                  <c:v>0.61799999999999999</c:v>
                </c:pt>
                <c:pt idx="343">
                  <c:v>0.61799999999999999</c:v>
                </c:pt>
                <c:pt idx="344">
                  <c:v>0.61599999999999999</c:v>
                </c:pt>
                <c:pt idx="345">
                  <c:v>0.61599999999999999</c:v>
                </c:pt>
                <c:pt idx="346">
                  <c:v>0.61899999999999999</c:v>
                </c:pt>
                <c:pt idx="347">
                  <c:v>0.61799999999999999</c:v>
                </c:pt>
                <c:pt idx="348">
                  <c:v>0.61599999999999999</c:v>
                </c:pt>
                <c:pt idx="349">
                  <c:v>0.61899999999999999</c:v>
                </c:pt>
                <c:pt idx="350">
                  <c:v>0.62</c:v>
                </c:pt>
                <c:pt idx="351">
                  <c:v>0.621</c:v>
                </c:pt>
                <c:pt idx="352">
                  <c:v>0.622</c:v>
                </c:pt>
                <c:pt idx="353">
                  <c:v>0.624</c:v>
                </c:pt>
                <c:pt idx="354">
                  <c:v>0.621</c:v>
                </c:pt>
                <c:pt idx="355">
                  <c:v>0.623</c:v>
                </c:pt>
                <c:pt idx="356">
                  <c:v>0.623</c:v>
                </c:pt>
                <c:pt idx="357">
                  <c:v>0.624</c:v>
                </c:pt>
                <c:pt idx="358">
                  <c:v>0.628</c:v>
                </c:pt>
                <c:pt idx="359">
                  <c:v>0.627</c:v>
                </c:pt>
                <c:pt idx="360">
                  <c:v>0.628</c:v>
                </c:pt>
                <c:pt idx="361">
                  <c:v>0.627</c:v>
                </c:pt>
                <c:pt idx="362">
                  <c:v>0.628</c:v>
                </c:pt>
                <c:pt idx="363">
                  <c:v>0.63</c:v>
                </c:pt>
                <c:pt idx="364">
                  <c:v>0.63100000000000001</c:v>
                </c:pt>
                <c:pt idx="365">
                  <c:v>0.63300000000000001</c:v>
                </c:pt>
                <c:pt idx="366">
                  <c:v>0.63200000000000001</c:v>
                </c:pt>
                <c:pt idx="367">
                  <c:v>0.63200000000000001</c:v>
                </c:pt>
                <c:pt idx="368">
                  <c:v>0.63300000000000001</c:v>
                </c:pt>
                <c:pt idx="369">
                  <c:v>0.63300000000000001</c:v>
                </c:pt>
                <c:pt idx="370">
                  <c:v>0.63500000000000001</c:v>
                </c:pt>
                <c:pt idx="371">
                  <c:v>0.63600000000000001</c:v>
                </c:pt>
                <c:pt idx="372">
                  <c:v>0.63600000000000001</c:v>
                </c:pt>
                <c:pt idx="373">
                  <c:v>0.63800000000000001</c:v>
                </c:pt>
                <c:pt idx="374">
                  <c:v>0.63800000000000001</c:v>
                </c:pt>
                <c:pt idx="375">
                  <c:v>0.63500000000000001</c:v>
                </c:pt>
                <c:pt idx="376">
                  <c:v>0.63300000000000001</c:v>
                </c:pt>
                <c:pt idx="377">
                  <c:v>0.63500000000000001</c:v>
                </c:pt>
                <c:pt idx="378">
                  <c:v>0.63600000000000001</c:v>
                </c:pt>
                <c:pt idx="379">
                  <c:v>0.63600000000000001</c:v>
                </c:pt>
                <c:pt idx="380">
                  <c:v>0.63800000000000001</c:v>
                </c:pt>
                <c:pt idx="381">
                  <c:v>0.63700000000000001</c:v>
                </c:pt>
                <c:pt idx="382">
                  <c:v>0.63700000000000001</c:v>
                </c:pt>
                <c:pt idx="383">
                  <c:v>0.63900000000000001</c:v>
                </c:pt>
                <c:pt idx="384">
                  <c:v>0.64</c:v>
                </c:pt>
                <c:pt idx="385">
                  <c:v>0.64</c:v>
                </c:pt>
                <c:pt idx="386">
                  <c:v>0.63700000000000001</c:v>
                </c:pt>
                <c:pt idx="387">
                  <c:v>0.63800000000000001</c:v>
                </c:pt>
                <c:pt idx="388">
                  <c:v>0.63900000000000001</c:v>
                </c:pt>
                <c:pt idx="389">
                  <c:v>0.63700000000000001</c:v>
                </c:pt>
                <c:pt idx="390">
                  <c:v>0.63800000000000001</c:v>
                </c:pt>
                <c:pt idx="391">
                  <c:v>0.63700000000000001</c:v>
                </c:pt>
                <c:pt idx="392">
                  <c:v>0.63600000000000001</c:v>
                </c:pt>
                <c:pt idx="393">
                  <c:v>0.63700000000000001</c:v>
                </c:pt>
                <c:pt idx="394">
                  <c:v>0.63800000000000001</c:v>
                </c:pt>
                <c:pt idx="395">
                  <c:v>0.63600000000000001</c:v>
                </c:pt>
                <c:pt idx="396">
                  <c:v>0.63900000000000001</c:v>
                </c:pt>
                <c:pt idx="397">
                  <c:v>0.63900000000000001</c:v>
                </c:pt>
                <c:pt idx="398">
                  <c:v>0.6409999999999999</c:v>
                </c:pt>
                <c:pt idx="399">
                  <c:v>0.64200000000000002</c:v>
                </c:pt>
                <c:pt idx="400">
                  <c:v>0.64300000000000002</c:v>
                </c:pt>
                <c:pt idx="401">
                  <c:v>0.63700000000000001</c:v>
                </c:pt>
                <c:pt idx="402">
                  <c:v>0.63800000000000001</c:v>
                </c:pt>
                <c:pt idx="403">
                  <c:v>0.63800000000000001</c:v>
                </c:pt>
                <c:pt idx="404">
                  <c:v>0.63500000000000001</c:v>
                </c:pt>
                <c:pt idx="405">
                  <c:v>0.63800000000000001</c:v>
                </c:pt>
                <c:pt idx="406">
                  <c:v>0.63900000000000001</c:v>
                </c:pt>
                <c:pt idx="407">
                  <c:v>0.63600000000000001</c:v>
                </c:pt>
                <c:pt idx="408">
                  <c:v>0.63700000000000001</c:v>
                </c:pt>
                <c:pt idx="409">
                  <c:v>0.63800000000000001</c:v>
                </c:pt>
                <c:pt idx="410">
                  <c:v>0.63800000000000001</c:v>
                </c:pt>
                <c:pt idx="411">
                  <c:v>0.63900000000000001</c:v>
                </c:pt>
                <c:pt idx="412">
                  <c:v>0.64200000000000002</c:v>
                </c:pt>
                <c:pt idx="413">
                  <c:v>0.63900000000000001</c:v>
                </c:pt>
                <c:pt idx="414">
                  <c:v>0.64</c:v>
                </c:pt>
                <c:pt idx="415">
                  <c:v>0.6409999999999999</c:v>
                </c:pt>
                <c:pt idx="416">
                  <c:v>0.6409999999999999</c:v>
                </c:pt>
                <c:pt idx="417">
                  <c:v>0.6409999999999999</c:v>
                </c:pt>
                <c:pt idx="418">
                  <c:v>0.64200000000000002</c:v>
                </c:pt>
                <c:pt idx="419">
                  <c:v>0.6409999999999999</c:v>
                </c:pt>
                <c:pt idx="420">
                  <c:v>0.63900000000000001</c:v>
                </c:pt>
                <c:pt idx="421">
                  <c:v>0.63800000000000001</c:v>
                </c:pt>
                <c:pt idx="422">
                  <c:v>0.63700000000000001</c:v>
                </c:pt>
                <c:pt idx="423">
                  <c:v>0.63800000000000001</c:v>
                </c:pt>
                <c:pt idx="424">
                  <c:v>0.63700000000000001</c:v>
                </c:pt>
                <c:pt idx="425">
                  <c:v>0.64300000000000002</c:v>
                </c:pt>
                <c:pt idx="426">
                  <c:v>0.6409999999999999</c:v>
                </c:pt>
                <c:pt idx="427">
                  <c:v>0.64300000000000002</c:v>
                </c:pt>
                <c:pt idx="428">
                  <c:v>0.64300000000000002</c:v>
                </c:pt>
                <c:pt idx="429">
                  <c:v>0.64</c:v>
                </c:pt>
                <c:pt idx="430">
                  <c:v>0.6409999999999999</c:v>
                </c:pt>
                <c:pt idx="431">
                  <c:v>0.6409999999999999</c:v>
                </c:pt>
                <c:pt idx="432">
                  <c:v>0.63900000000000001</c:v>
                </c:pt>
                <c:pt idx="433">
                  <c:v>0.6409999999999999</c:v>
                </c:pt>
                <c:pt idx="434">
                  <c:v>0.6409999999999999</c:v>
                </c:pt>
                <c:pt idx="435">
                  <c:v>0.64300000000000002</c:v>
                </c:pt>
                <c:pt idx="436">
                  <c:v>0.64500000000000002</c:v>
                </c:pt>
                <c:pt idx="437">
                  <c:v>0.64599999999999991</c:v>
                </c:pt>
                <c:pt idx="438">
                  <c:v>0.64599999999999991</c:v>
                </c:pt>
                <c:pt idx="439">
                  <c:v>0.64400000000000002</c:v>
                </c:pt>
                <c:pt idx="440">
                  <c:v>0.64400000000000002</c:v>
                </c:pt>
                <c:pt idx="441">
                  <c:v>0.64400000000000002</c:v>
                </c:pt>
                <c:pt idx="442">
                  <c:v>0.64500000000000002</c:v>
                </c:pt>
                <c:pt idx="443">
                  <c:v>0.64599999999999991</c:v>
                </c:pt>
                <c:pt idx="444">
                  <c:v>0.64700000000000002</c:v>
                </c:pt>
                <c:pt idx="445">
                  <c:v>0.64700000000000002</c:v>
                </c:pt>
                <c:pt idx="446">
                  <c:v>0.64900000000000002</c:v>
                </c:pt>
                <c:pt idx="447">
                  <c:v>0.64900000000000002</c:v>
                </c:pt>
                <c:pt idx="448">
                  <c:v>0.64800000000000002</c:v>
                </c:pt>
                <c:pt idx="449">
                  <c:v>0.64599999999999991</c:v>
                </c:pt>
                <c:pt idx="450">
                  <c:v>0.64700000000000002</c:v>
                </c:pt>
                <c:pt idx="451">
                  <c:v>0.64599999999999991</c:v>
                </c:pt>
                <c:pt idx="452">
                  <c:v>0.64900000000000002</c:v>
                </c:pt>
                <c:pt idx="453">
                  <c:v>0.65</c:v>
                </c:pt>
                <c:pt idx="454">
                  <c:v>0.64900000000000002</c:v>
                </c:pt>
                <c:pt idx="455">
                  <c:v>0.65</c:v>
                </c:pt>
                <c:pt idx="456">
                  <c:v>0.64900000000000002</c:v>
                </c:pt>
                <c:pt idx="457">
                  <c:v>0.65</c:v>
                </c:pt>
                <c:pt idx="458">
                  <c:v>0.65099999999999991</c:v>
                </c:pt>
                <c:pt idx="459">
                  <c:v>0.65099999999999991</c:v>
                </c:pt>
                <c:pt idx="460">
                  <c:v>0.65200000000000002</c:v>
                </c:pt>
                <c:pt idx="461">
                  <c:v>0.65400000000000003</c:v>
                </c:pt>
                <c:pt idx="462">
                  <c:v>0.65400000000000003</c:v>
                </c:pt>
                <c:pt idx="463">
                  <c:v>0.65300000000000002</c:v>
                </c:pt>
                <c:pt idx="464">
                  <c:v>0.65400000000000003</c:v>
                </c:pt>
                <c:pt idx="465">
                  <c:v>0.65400000000000003</c:v>
                </c:pt>
                <c:pt idx="466">
                  <c:v>0.65400000000000003</c:v>
                </c:pt>
                <c:pt idx="467">
                  <c:v>0.65300000000000002</c:v>
                </c:pt>
                <c:pt idx="468">
                  <c:v>0.65400000000000003</c:v>
                </c:pt>
                <c:pt idx="469">
                  <c:v>0.65500000000000003</c:v>
                </c:pt>
                <c:pt idx="470">
                  <c:v>0.65500000000000003</c:v>
                </c:pt>
                <c:pt idx="471">
                  <c:v>0.65400000000000003</c:v>
                </c:pt>
                <c:pt idx="472">
                  <c:v>0.65700000000000003</c:v>
                </c:pt>
                <c:pt idx="473">
                  <c:v>0.65500000000000003</c:v>
                </c:pt>
                <c:pt idx="474">
                  <c:v>0.65599999999999992</c:v>
                </c:pt>
                <c:pt idx="475">
                  <c:v>0.65700000000000003</c:v>
                </c:pt>
                <c:pt idx="476">
                  <c:v>0.65500000000000003</c:v>
                </c:pt>
                <c:pt idx="477">
                  <c:v>0.65700000000000003</c:v>
                </c:pt>
                <c:pt idx="478">
                  <c:v>0.65700000000000003</c:v>
                </c:pt>
                <c:pt idx="479">
                  <c:v>0.65700000000000003</c:v>
                </c:pt>
                <c:pt idx="480">
                  <c:v>0.65799999999999992</c:v>
                </c:pt>
                <c:pt idx="481">
                  <c:v>0.65900000000000003</c:v>
                </c:pt>
                <c:pt idx="482">
                  <c:v>0.65700000000000003</c:v>
                </c:pt>
                <c:pt idx="483">
                  <c:v>0.65799999999999992</c:v>
                </c:pt>
                <c:pt idx="484">
                  <c:v>0.65700000000000003</c:v>
                </c:pt>
                <c:pt idx="485">
                  <c:v>0.65799999999999992</c:v>
                </c:pt>
                <c:pt idx="486">
                  <c:v>0.65900000000000003</c:v>
                </c:pt>
                <c:pt idx="487">
                  <c:v>0.66099999999999992</c:v>
                </c:pt>
                <c:pt idx="488">
                  <c:v>0.65900000000000003</c:v>
                </c:pt>
                <c:pt idx="489">
                  <c:v>0.66</c:v>
                </c:pt>
                <c:pt idx="490">
                  <c:v>0.66200000000000003</c:v>
                </c:pt>
                <c:pt idx="491">
                  <c:v>0.66099999999999992</c:v>
                </c:pt>
                <c:pt idx="492">
                  <c:v>0.66500000000000004</c:v>
                </c:pt>
                <c:pt idx="493">
                  <c:v>0.66299999999999992</c:v>
                </c:pt>
                <c:pt idx="494">
                  <c:v>0.66299999999999992</c:v>
                </c:pt>
                <c:pt idx="495">
                  <c:v>0.66400000000000003</c:v>
                </c:pt>
                <c:pt idx="496">
                  <c:v>0.66299999999999992</c:v>
                </c:pt>
                <c:pt idx="497">
                  <c:v>0.66500000000000004</c:v>
                </c:pt>
                <c:pt idx="498">
                  <c:v>0.66500000000000004</c:v>
                </c:pt>
                <c:pt idx="499">
                  <c:v>0.66500000000000004</c:v>
                </c:pt>
                <c:pt idx="500">
                  <c:v>0.66400000000000003</c:v>
                </c:pt>
                <c:pt idx="501">
                  <c:v>0.66500000000000004</c:v>
                </c:pt>
                <c:pt idx="502">
                  <c:v>0.66599999999999993</c:v>
                </c:pt>
                <c:pt idx="503">
                  <c:v>0.66500000000000004</c:v>
                </c:pt>
                <c:pt idx="504">
                  <c:v>0.66799999999999993</c:v>
                </c:pt>
                <c:pt idx="505">
                  <c:v>0.66700000000000004</c:v>
                </c:pt>
                <c:pt idx="506">
                  <c:v>0.66700000000000004</c:v>
                </c:pt>
                <c:pt idx="507">
                  <c:v>0.66599999999999993</c:v>
                </c:pt>
                <c:pt idx="508">
                  <c:v>0.66599999999999993</c:v>
                </c:pt>
                <c:pt idx="509">
                  <c:v>0.66400000000000003</c:v>
                </c:pt>
                <c:pt idx="510">
                  <c:v>0.66500000000000004</c:v>
                </c:pt>
                <c:pt idx="511">
                  <c:v>0.66500000000000004</c:v>
                </c:pt>
                <c:pt idx="512">
                  <c:v>0.66400000000000003</c:v>
                </c:pt>
                <c:pt idx="513">
                  <c:v>0.66400000000000003</c:v>
                </c:pt>
                <c:pt idx="514">
                  <c:v>0.66400000000000003</c:v>
                </c:pt>
                <c:pt idx="515">
                  <c:v>0.66400000000000003</c:v>
                </c:pt>
                <c:pt idx="516">
                  <c:v>0.66200000000000003</c:v>
                </c:pt>
                <c:pt idx="517">
                  <c:v>0.66200000000000003</c:v>
                </c:pt>
                <c:pt idx="518">
                  <c:v>0.66299999999999992</c:v>
                </c:pt>
                <c:pt idx="519">
                  <c:v>0.66400000000000003</c:v>
                </c:pt>
                <c:pt idx="520">
                  <c:v>0.66200000000000003</c:v>
                </c:pt>
                <c:pt idx="521">
                  <c:v>0.66200000000000003</c:v>
                </c:pt>
                <c:pt idx="522">
                  <c:v>0.66099999999999992</c:v>
                </c:pt>
                <c:pt idx="523">
                  <c:v>0.66</c:v>
                </c:pt>
                <c:pt idx="524">
                  <c:v>0.66200000000000003</c:v>
                </c:pt>
                <c:pt idx="525">
                  <c:v>0.66099999999999992</c:v>
                </c:pt>
                <c:pt idx="526">
                  <c:v>0.66099999999999992</c:v>
                </c:pt>
                <c:pt idx="527">
                  <c:v>0.66</c:v>
                </c:pt>
                <c:pt idx="528">
                  <c:v>0.66299999999999992</c:v>
                </c:pt>
                <c:pt idx="529">
                  <c:v>0.66200000000000003</c:v>
                </c:pt>
                <c:pt idx="530">
                  <c:v>0.66400000000000003</c:v>
                </c:pt>
                <c:pt idx="531">
                  <c:v>0.66500000000000004</c:v>
                </c:pt>
                <c:pt idx="532">
                  <c:v>0.66599999999999993</c:v>
                </c:pt>
                <c:pt idx="533">
                  <c:v>0.66700000000000004</c:v>
                </c:pt>
                <c:pt idx="534">
                  <c:v>0.66700000000000004</c:v>
                </c:pt>
                <c:pt idx="535">
                  <c:v>0.66599999999999993</c:v>
                </c:pt>
                <c:pt idx="536">
                  <c:v>0.66500000000000004</c:v>
                </c:pt>
                <c:pt idx="537">
                  <c:v>0.66200000000000003</c:v>
                </c:pt>
                <c:pt idx="538">
                  <c:v>0.66299999999999992</c:v>
                </c:pt>
                <c:pt idx="539">
                  <c:v>0.66299999999999992</c:v>
                </c:pt>
                <c:pt idx="540">
                  <c:v>0.66200000000000003</c:v>
                </c:pt>
                <c:pt idx="541">
                  <c:v>0.66200000000000003</c:v>
                </c:pt>
                <c:pt idx="542">
                  <c:v>0.66200000000000003</c:v>
                </c:pt>
                <c:pt idx="543">
                  <c:v>0.66099999999999992</c:v>
                </c:pt>
                <c:pt idx="544">
                  <c:v>0.66400000000000003</c:v>
                </c:pt>
                <c:pt idx="545">
                  <c:v>0.66500000000000004</c:v>
                </c:pt>
                <c:pt idx="546">
                  <c:v>0.66400000000000003</c:v>
                </c:pt>
                <c:pt idx="547">
                  <c:v>0.66400000000000003</c:v>
                </c:pt>
                <c:pt idx="548">
                  <c:v>0.66200000000000003</c:v>
                </c:pt>
                <c:pt idx="549">
                  <c:v>0.66299999999999992</c:v>
                </c:pt>
                <c:pt idx="550">
                  <c:v>0.66299999999999992</c:v>
                </c:pt>
                <c:pt idx="551">
                  <c:v>0.66400000000000003</c:v>
                </c:pt>
                <c:pt idx="552">
                  <c:v>0.66599999999999993</c:v>
                </c:pt>
                <c:pt idx="553">
                  <c:v>0.66599999999999993</c:v>
                </c:pt>
                <c:pt idx="554">
                  <c:v>0.66500000000000004</c:v>
                </c:pt>
                <c:pt idx="555">
                  <c:v>0.66500000000000004</c:v>
                </c:pt>
                <c:pt idx="556">
                  <c:v>0.66599999999999993</c:v>
                </c:pt>
                <c:pt idx="557">
                  <c:v>0.66400000000000003</c:v>
                </c:pt>
                <c:pt idx="558">
                  <c:v>0.66400000000000003</c:v>
                </c:pt>
                <c:pt idx="559">
                  <c:v>0.66599999999999993</c:v>
                </c:pt>
                <c:pt idx="560">
                  <c:v>0.66599999999999993</c:v>
                </c:pt>
                <c:pt idx="561">
                  <c:v>0.66700000000000004</c:v>
                </c:pt>
                <c:pt idx="562">
                  <c:v>0.66700000000000004</c:v>
                </c:pt>
                <c:pt idx="563">
                  <c:v>0.66700000000000004</c:v>
                </c:pt>
                <c:pt idx="564">
                  <c:v>0.66799999999999993</c:v>
                </c:pt>
                <c:pt idx="565">
                  <c:v>0.66799999999999993</c:v>
                </c:pt>
                <c:pt idx="566">
                  <c:v>0.66700000000000004</c:v>
                </c:pt>
                <c:pt idx="567">
                  <c:v>0.66900000000000004</c:v>
                </c:pt>
                <c:pt idx="568">
                  <c:v>0.66500000000000004</c:v>
                </c:pt>
                <c:pt idx="569">
                  <c:v>0.66500000000000004</c:v>
                </c:pt>
                <c:pt idx="570">
                  <c:v>0.66599999999999993</c:v>
                </c:pt>
                <c:pt idx="571">
                  <c:v>0.66599999999999993</c:v>
                </c:pt>
                <c:pt idx="572">
                  <c:v>0.66599999999999993</c:v>
                </c:pt>
                <c:pt idx="573">
                  <c:v>0.66599999999999993</c:v>
                </c:pt>
                <c:pt idx="574">
                  <c:v>0.66500000000000004</c:v>
                </c:pt>
                <c:pt idx="575">
                  <c:v>0.66400000000000003</c:v>
                </c:pt>
                <c:pt idx="576">
                  <c:v>0.66400000000000003</c:v>
                </c:pt>
                <c:pt idx="577">
                  <c:v>0.66599999999999993</c:v>
                </c:pt>
                <c:pt idx="578">
                  <c:v>0.66599999999999993</c:v>
                </c:pt>
                <c:pt idx="579">
                  <c:v>0.66700000000000004</c:v>
                </c:pt>
                <c:pt idx="580">
                  <c:v>0.66700000000000004</c:v>
                </c:pt>
                <c:pt idx="581">
                  <c:v>0.66700000000000004</c:v>
                </c:pt>
                <c:pt idx="582">
                  <c:v>0.66900000000000004</c:v>
                </c:pt>
                <c:pt idx="583">
                  <c:v>0.66700000000000004</c:v>
                </c:pt>
                <c:pt idx="584">
                  <c:v>0.66900000000000004</c:v>
                </c:pt>
                <c:pt idx="585">
                  <c:v>0.67</c:v>
                </c:pt>
                <c:pt idx="586">
                  <c:v>0.67</c:v>
                </c:pt>
                <c:pt idx="587">
                  <c:v>0.67</c:v>
                </c:pt>
                <c:pt idx="588">
                  <c:v>0.67</c:v>
                </c:pt>
                <c:pt idx="589">
                  <c:v>0.66900000000000004</c:v>
                </c:pt>
                <c:pt idx="590">
                  <c:v>0.67099999999999993</c:v>
                </c:pt>
                <c:pt idx="591">
                  <c:v>0.67099999999999993</c:v>
                </c:pt>
                <c:pt idx="592">
                  <c:v>0.67099999999999993</c:v>
                </c:pt>
                <c:pt idx="593">
                  <c:v>0.67099999999999993</c:v>
                </c:pt>
                <c:pt idx="594">
                  <c:v>0.67200000000000004</c:v>
                </c:pt>
                <c:pt idx="595">
                  <c:v>0.67200000000000004</c:v>
                </c:pt>
                <c:pt idx="596">
                  <c:v>0.67099999999999993</c:v>
                </c:pt>
                <c:pt idx="597">
                  <c:v>0.67099999999999993</c:v>
                </c:pt>
                <c:pt idx="598">
                  <c:v>0.67200000000000004</c:v>
                </c:pt>
                <c:pt idx="599">
                  <c:v>0.67200000000000004</c:v>
                </c:pt>
                <c:pt idx="600">
                  <c:v>0.67099999999999993</c:v>
                </c:pt>
                <c:pt idx="601">
                  <c:v>0.67099999999999993</c:v>
                </c:pt>
                <c:pt idx="602">
                  <c:v>0.67099999999999993</c:v>
                </c:pt>
                <c:pt idx="603">
                  <c:v>0.67</c:v>
                </c:pt>
                <c:pt idx="604">
                  <c:v>0.67</c:v>
                </c:pt>
                <c:pt idx="605">
                  <c:v>0.67</c:v>
                </c:pt>
                <c:pt idx="606">
                  <c:v>0.67</c:v>
                </c:pt>
                <c:pt idx="607">
                  <c:v>0.67</c:v>
                </c:pt>
                <c:pt idx="608">
                  <c:v>0.67200000000000004</c:v>
                </c:pt>
                <c:pt idx="609">
                  <c:v>0.67200000000000004</c:v>
                </c:pt>
                <c:pt idx="610">
                  <c:v>0.67099999999999993</c:v>
                </c:pt>
                <c:pt idx="611">
                  <c:v>0.67200000000000004</c:v>
                </c:pt>
                <c:pt idx="612">
                  <c:v>0.67200000000000004</c:v>
                </c:pt>
                <c:pt idx="613">
                  <c:v>0.67200000000000004</c:v>
                </c:pt>
                <c:pt idx="614">
                  <c:v>0.67</c:v>
                </c:pt>
                <c:pt idx="615">
                  <c:v>0.67099999999999993</c:v>
                </c:pt>
                <c:pt idx="616">
                  <c:v>0.67099999999999993</c:v>
                </c:pt>
                <c:pt idx="617">
                  <c:v>0.67099999999999993</c:v>
                </c:pt>
                <c:pt idx="618">
                  <c:v>0.67099999999999993</c:v>
                </c:pt>
                <c:pt idx="619">
                  <c:v>0.67</c:v>
                </c:pt>
                <c:pt idx="620">
                  <c:v>0.67</c:v>
                </c:pt>
                <c:pt idx="621">
                  <c:v>0.67</c:v>
                </c:pt>
                <c:pt idx="622">
                  <c:v>0.67099999999999993</c:v>
                </c:pt>
                <c:pt idx="623">
                  <c:v>0.67099999999999993</c:v>
                </c:pt>
                <c:pt idx="624">
                  <c:v>0.67299999999999993</c:v>
                </c:pt>
                <c:pt idx="625">
                  <c:v>0.67299999999999993</c:v>
                </c:pt>
                <c:pt idx="626">
                  <c:v>0.67299999999999993</c:v>
                </c:pt>
                <c:pt idx="627">
                  <c:v>0.67299999999999993</c:v>
                </c:pt>
                <c:pt idx="628">
                  <c:v>0.67099999999999993</c:v>
                </c:pt>
                <c:pt idx="629">
                  <c:v>0.67099999999999993</c:v>
                </c:pt>
                <c:pt idx="630">
                  <c:v>0.66900000000000004</c:v>
                </c:pt>
                <c:pt idx="631">
                  <c:v>0.66900000000000004</c:v>
                </c:pt>
                <c:pt idx="632">
                  <c:v>0.66900000000000004</c:v>
                </c:pt>
                <c:pt idx="633">
                  <c:v>0.66799999999999993</c:v>
                </c:pt>
                <c:pt idx="634">
                  <c:v>0.66900000000000004</c:v>
                </c:pt>
                <c:pt idx="635">
                  <c:v>0.67</c:v>
                </c:pt>
                <c:pt idx="636">
                  <c:v>0.67200000000000004</c:v>
                </c:pt>
                <c:pt idx="637">
                  <c:v>0.67099999999999993</c:v>
                </c:pt>
                <c:pt idx="638">
                  <c:v>0.67200000000000004</c:v>
                </c:pt>
                <c:pt idx="639">
                  <c:v>0.66900000000000004</c:v>
                </c:pt>
                <c:pt idx="640">
                  <c:v>0.66700000000000004</c:v>
                </c:pt>
                <c:pt idx="641">
                  <c:v>0.66700000000000004</c:v>
                </c:pt>
                <c:pt idx="642">
                  <c:v>0.66799999999999993</c:v>
                </c:pt>
                <c:pt idx="643">
                  <c:v>0.66500000000000004</c:v>
                </c:pt>
                <c:pt idx="644">
                  <c:v>0.66799999999999993</c:v>
                </c:pt>
                <c:pt idx="645">
                  <c:v>0.66700000000000004</c:v>
                </c:pt>
                <c:pt idx="646">
                  <c:v>0.66700000000000004</c:v>
                </c:pt>
                <c:pt idx="647">
                  <c:v>0.66700000000000004</c:v>
                </c:pt>
                <c:pt idx="648">
                  <c:v>0.66500000000000004</c:v>
                </c:pt>
                <c:pt idx="649">
                  <c:v>0.66799999999999993</c:v>
                </c:pt>
                <c:pt idx="650">
                  <c:v>0.66599999999999993</c:v>
                </c:pt>
                <c:pt idx="651">
                  <c:v>0.66700000000000004</c:v>
                </c:pt>
                <c:pt idx="652">
                  <c:v>0.66700000000000004</c:v>
                </c:pt>
                <c:pt idx="653">
                  <c:v>0.66599999999999993</c:v>
                </c:pt>
                <c:pt idx="654">
                  <c:v>0.66500000000000004</c:v>
                </c:pt>
                <c:pt idx="655">
                  <c:v>0.66599999999999993</c:v>
                </c:pt>
                <c:pt idx="656">
                  <c:v>0.66700000000000004</c:v>
                </c:pt>
                <c:pt idx="657">
                  <c:v>0.66599999999999993</c:v>
                </c:pt>
                <c:pt idx="658">
                  <c:v>0.66400000000000003</c:v>
                </c:pt>
                <c:pt idx="659">
                  <c:v>0.66299999999999992</c:v>
                </c:pt>
                <c:pt idx="660">
                  <c:v>0.66400000000000003</c:v>
                </c:pt>
                <c:pt idx="661">
                  <c:v>0.66400000000000003</c:v>
                </c:pt>
                <c:pt idx="662">
                  <c:v>0.66299999999999992</c:v>
                </c:pt>
                <c:pt idx="663">
                  <c:v>0.66400000000000003</c:v>
                </c:pt>
                <c:pt idx="664">
                  <c:v>0.66400000000000003</c:v>
                </c:pt>
                <c:pt idx="665">
                  <c:v>0.66500000000000004</c:v>
                </c:pt>
                <c:pt idx="666">
                  <c:v>0.66200000000000003</c:v>
                </c:pt>
                <c:pt idx="667">
                  <c:v>0.66099999999999992</c:v>
                </c:pt>
                <c:pt idx="668">
                  <c:v>0.66099999999999992</c:v>
                </c:pt>
                <c:pt idx="669">
                  <c:v>0.66099999999999992</c:v>
                </c:pt>
                <c:pt idx="670">
                  <c:v>0.66099999999999992</c:v>
                </c:pt>
                <c:pt idx="671">
                  <c:v>0.65900000000000003</c:v>
                </c:pt>
                <c:pt idx="672">
                  <c:v>0.66099999999999992</c:v>
                </c:pt>
                <c:pt idx="673">
                  <c:v>0.66</c:v>
                </c:pt>
                <c:pt idx="674">
                  <c:v>0.66</c:v>
                </c:pt>
                <c:pt idx="675">
                  <c:v>0.65900000000000003</c:v>
                </c:pt>
                <c:pt idx="676">
                  <c:v>0.66</c:v>
                </c:pt>
                <c:pt idx="677">
                  <c:v>0.66099999999999992</c:v>
                </c:pt>
                <c:pt idx="678">
                  <c:v>0.66099999999999992</c:v>
                </c:pt>
                <c:pt idx="679">
                  <c:v>0.66</c:v>
                </c:pt>
                <c:pt idx="680">
                  <c:v>0.65799999999999992</c:v>
                </c:pt>
                <c:pt idx="681">
                  <c:v>0.65900000000000003</c:v>
                </c:pt>
                <c:pt idx="682">
                  <c:v>0.66</c:v>
                </c:pt>
                <c:pt idx="683">
                  <c:v>0.65900000000000003</c:v>
                </c:pt>
                <c:pt idx="684">
                  <c:v>0.65799999999999992</c:v>
                </c:pt>
                <c:pt idx="685">
                  <c:v>0.65900000000000003</c:v>
                </c:pt>
                <c:pt idx="686">
                  <c:v>0.65900000000000003</c:v>
                </c:pt>
                <c:pt idx="687">
                  <c:v>0.66099999999999992</c:v>
                </c:pt>
                <c:pt idx="688">
                  <c:v>0.66099999999999992</c:v>
                </c:pt>
                <c:pt idx="689">
                  <c:v>0.66099999999999992</c:v>
                </c:pt>
                <c:pt idx="690">
                  <c:v>0.66099999999999992</c:v>
                </c:pt>
                <c:pt idx="691">
                  <c:v>0.66200000000000003</c:v>
                </c:pt>
                <c:pt idx="692">
                  <c:v>0.66099999999999992</c:v>
                </c:pt>
                <c:pt idx="693">
                  <c:v>0.66099999999999992</c:v>
                </c:pt>
                <c:pt idx="694">
                  <c:v>0.66</c:v>
                </c:pt>
                <c:pt idx="695">
                  <c:v>0.66</c:v>
                </c:pt>
                <c:pt idx="696">
                  <c:v>0.66</c:v>
                </c:pt>
                <c:pt idx="697">
                  <c:v>0.66099999999999992</c:v>
                </c:pt>
                <c:pt idx="698">
                  <c:v>0.66200000000000003</c:v>
                </c:pt>
                <c:pt idx="699">
                  <c:v>0.66099999999999992</c:v>
                </c:pt>
                <c:pt idx="700">
                  <c:v>0.66099999999999992</c:v>
                </c:pt>
                <c:pt idx="701">
                  <c:v>0.66200000000000003</c:v>
                </c:pt>
                <c:pt idx="702">
                  <c:v>0.66099999999999992</c:v>
                </c:pt>
                <c:pt idx="703">
                  <c:v>0.66200000000000003</c:v>
                </c:pt>
                <c:pt idx="704">
                  <c:v>0.66099999999999992</c:v>
                </c:pt>
                <c:pt idx="705">
                  <c:v>0.66200000000000003</c:v>
                </c:pt>
                <c:pt idx="706">
                  <c:v>0.66299999999999992</c:v>
                </c:pt>
                <c:pt idx="707">
                  <c:v>0.66400000000000003</c:v>
                </c:pt>
                <c:pt idx="708">
                  <c:v>0.66400000000000003</c:v>
                </c:pt>
                <c:pt idx="709">
                  <c:v>0.66299999999999992</c:v>
                </c:pt>
                <c:pt idx="710">
                  <c:v>0.66200000000000003</c:v>
                </c:pt>
                <c:pt idx="711">
                  <c:v>0.65900000000000003</c:v>
                </c:pt>
                <c:pt idx="712">
                  <c:v>0.66</c:v>
                </c:pt>
                <c:pt idx="713">
                  <c:v>0.66</c:v>
                </c:pt>
                <c:pt idx="714">
                  <c:v>0.66</c:v>
                </c:pt>
                <c:pt idx="715">
                  <c:v>0.65799999999999992</c:v>
                </c:pt>
                <c:pt idx="716">
                  <c:v>0.66</c:v>
                </c:pt>
                <c:pt idx="717">
                  <c:v>0.65799999999999992</c:v>
                </c:pt>
                <c:pt idx="718">
                  <c:v>0.66</c:v>
                </c:pt>
                <c:pt idx="719">
                  <c:v>0.66</c:v>
                </c:pt>
                <c:pt idx="720">
                  <c:v>0.66200000000000003</c:v>
                </c:pt>
                <c:pt idx="721">
                  <c:v>0.66</c:v>
                </c:pt>
                <c:pt idx="722">
                  <c:v>0.66099999999999992</c:v>
                </c:pt>
                <c:pt idx="723">
                  <c:v>0.65900000000000003</c:v>
                </c:pt>
                <c:pt idx="724">
                  <c:v>0.66099999999999992</c:v>
                </c:pt>
                <c:pt idx="725">
                  <c:v>0.66099999999999992</c:v>
                </c:pt>
                <c:pt idx="726">
                  <c:v>0.66099999999999992</c:v>
                </c:pt>
                <c:pt idx="727">
                  <c:v>0.66099999999999992</c:v>
                </c:pt>
                <c:pt idx="728">
                  <c:v>0.66</c:v>
                </c:pt>
                <c:pt idx="729">
                  <c:v>0.66</c:v>
                </c:pt>
                <c:pt idx="730">
                  <c:v>0.65900000000000003</c:v>
                </c:pt>
                <c:pt idx="731">
                  <c:v>0.65799999999999992</c:v>
                </c:pt>
                <c:pt idx="732">
                  <c:v>0.65700000000000003</c:v>
                </c:pt>
                <c:pt idx="733">
                  <c:v>0.65799999999999992</c:v>
                </c:pt>
                <c:pt idx="734">
                  <c:v>0.65599999999999992</c:v>
                </c:pt>
                <c:pt idx="735">
                  <c:v>0.65700000000000003</c:v>
                </c:pt>
                <c:pt idx="736">
                  <c:v>0.65700000000000003</c:v>
                </c:pt>
                <c:pt idx="737">
                  <c:v>0.65700000000000003</c:v>
                </c:pt>
                <c:pt idx="738">
                  <c:v>0.65500000000000003</c:v>
                </c:pt>
                <c:pt idx="739">
                  <c:v>0.65400000000000003</c:v>
                </c:pt>
                <c:pt idx="740">
                  <c:v>0.65099999999999991</c:v>
                </c:pt>
                <c:pt idx="741">
                  <c:v>0.65</c:v>
                </c:pt>
                <c:pt idx="742">
                  <c:v>0.65</c:v>
                </c:pt>
                <c:pt idx="743">
                  <c:v>0.64599999999999991</c:v>
                </c:pt>
                <c:pt idx="744">
                  <c:v>0.64800000000000002</c:v>
                </c:pt>
                <c:pt idx="745">
                  <c:v>0.64900000000000002</c:v>
                </c:pt>
                <c:pt idx="746">
                  <c:v>0.64900000000000002</c:v>
                </c:pt>
                <c:pt idx="747">
                  <c:v>0.65200000000000002</c:v>
                </c:pt>
                <c:pt idx="748">
                  <c:v>0.64900000000000002</c:v>
                </c:pt>
                <c:pt idx="749">
                  <c:v>0.64599999999999991</c:v>
                </c:pt>
                <c:pt idx="750">
                  <c:v>0.64599999999999991</c:v>
                </c:pt>
                <c:pt idx="751">
                  <c:v>0.64700000000000002</c:v>
                </c:pt>
                <c:pt idx="752">
                  <c:v>0.64599999999999991</c:v>
                </c:pt>
                <c:pt idx="753">
                  <c:v>0.64400000000000002</c:v>
                </c:pt>
                <c:pt idx="754">
                  <c:v>0.64599999999999991</c:v>
                </c:pt>
                <c:pt idx="755">
                  <c:v>0.64300000000000002</c:v>
                </c:pt>
                <c:pt idx="756">
                  <c:v>0.64200000000000002</c:v>
                </c:pt>
                <c:pt idx="757">
                  <c:v>0.6409999999999999</c:v>
                </c:pt>
                <c:pt idx="758">
                  <c:v>0.64200000000000002</c:v>
                </c:pt>
                <c:pt idx="759">
                  <c:v>0.64200000000000002</c:v>
                </c:pt>
                <c:pt idx="760">
                  <c:v>0.6409999999999999</c:v>
                </c:pt>
                <c:pt idx="761">
                  <c:v>0.64</c:v>
                </c:pt>
                <c:pt idx="762">
                  <c:v>0.64</c:v>
                </c:pt>
                <c:pt idx="763">
                  <c:v>0.6409999999999999</c:v>
                </c:pt>
                <c:pt idx="764">
                  <c:v>0.64200000000000002</c:v>
                </c:pt>
                <c:pt idx="765">
                  <c:v>0.6409999999999999</c:v>
                </c:pt>
                <c:pt idx="766">
                  <c:v>0.6409999999999999</c:v>
                </c:pt>
                <c:pt idx="767">
                  <c:v>0.64</c:v>
                </c:pt>
                <c:pt idx="768">
                  <c:v>0.63700000000000001</c:v>
                </c:pt>
                <c:pt idx="769">
                  <c:v>0.63800000000000001</c:v>
                </c:pt>
                <c:pt idx="770">
                  <c:v>0.63800000000000001</c:v>
                </c:pt>
                <c:pt idx="771">
                  <c:v>0.63700000000000001</c:v>
                </c:pt>
                <c:pt idx="772">
                  <c:v>0.63700000000000001</c:v>
                </c:pt>
                <c:pt idx="773">
                  <c:v>0.63800000000000001</c:v>
                </c:pt>
                <c:pt idx="774">
                  <c:v>0.63700000000000001</c:v>
                </c:pt>
                <c:pt idx="775">
                  <c:v>0.63500000000000001</c:v>
                </c:pt>
                <c:pt idx="776">
                  <c:v>0.63600000000000001</c:v>
                </c:pt>
                <c:pt idx="777">
                  <c:v>0.63800000000000001</c:v>
                </c:pt>
                <c:pt idx="778">
                  <c:v>0.63600000000000001</c:v>
                </c:pt>
                <c:pt idx="779">
                  <c:v>0.63700000000000001</c:v>
                </c:pt>
                <c:pt idx="780">
                  <c:v>0.63700000000000001</c:v>
                </c:pt>
                <c:pt idx="781">
                  <c:v>0.63400000000000001</c:v>
                </c:pt>
                <c:pt idx="782">
                  <c:v>0.63300000000000001</c:v>
                </c:pt>
                <c:pt idx="783">
                  <c:v>0.63400000000000001</c:v>
                </c:pt>
                <c:pt idx="784">
                  <c:v>0.63400000000000001</c:v>
                </c:pt>
                <c:pt idx="785">
                  <c:v>0.63400000000000001</c:v>
                </c:pt>
                <c:pt idx="786">
                  <c:v>0.63300000000000001</c:v>
                </c:pt>
                <c:pt idx="787">
                  <c:v>0.63300000000000001</c:v>
                </c:pt>
                <c:pt idx="788">
                  <c:v>0.63200000000000001</c:v>
                </c:pt>
                <c:pt idx="789">
                  <c:v>0.628</c:v>
                </c:pt>
                <c:pt idx="790">
                  <c:v>0.63</c:v>
                </c:pt>
                <c:pt idx="791">
                  <c:v>0.629</c:v>
                </c:pt>
                <c:pt idx="792">
                  <c:v>0.629</c:v>
                </c:pt>
                <c:pt idx="793">
                  <c:v>0.629</c:v>
                </c:pt>
                <c:pt idx="794">
                  <c:v>0.63100000000000001</c:v>
                </c:pt>
                <c:pt idx="795">
                  <c:v>0.628</c:v>
                </c:pt>
                <c:pt idx="796">
                  <c:v>0.629</c:v>
                </c:pt>
                <c:pt idx="797">
                  <c:v>0.628</c:v>
                </c:pt>
                <c:pt idx="798">
                  <c:v>0.629</c:v>
                </c:pt>
                <c:pt idx="799">
                  <c:v>0.629</c:v>
                </c:pt>
                <c:pt idx="800">
                  <c:v>0.628</c:v>
                </c:pt>
                <c:pt idx="801">
                  <c:v>0.629</c:v>
                </c:pt>
                <c:pt idx="802">
                  <c:v>0.629</c:v>
                </c:pt>
                <c:pt idx="803">
                  <c:v>0.628</c:v>
                </c:pt>
                <c:pt idx="804">
                  <c:v>0.629</c:v>
                </c:pt>
                <c:pt idx="805">
                  <c:v>0.627</c:v>
                </c:pt>
                <c:pt idx="806">
                  <c:v>0.626</c:v>
                </c:pt>
                <c:pt idx="807">
                  <c:v>0.628</c:v>
                </c:pt>
                <c:pt idx="808">
                  <c:v>0.629</c:v>
                </c:pt>
                <c:pt idx="809">
                  <c:v>0.627</c:v>
                </c:pt>
                <c:pt idx="810">
                  <c:v>0.626</c:v>
                </c:pt>
                <c:pt idx="811">
                  <c:v>0.626</c:v>
                </c:pt>
                <c:pt idx="812">
                  <c:v>0.624</c:v>
                </c:pt>
                <c:pt idx="813">
                  <c:v>0.625</c:v>
                </c:pt>
                <c:pt idx="814">
                  <c:v>0.625</c:v>
                </c:pt>
                <c:pt idx="815">
                  <c:v>0.627</c:v>
                </c:pt>
                <c:pt idx="816">
                  <c:v>0.627</c:v>
                </c:pt>
                <c:pt idx="817">
                  <c:v>0.628</c:v>
                </c:pt>
                <c:pt idx="818">
                  <c:v>0.63</c:v>
                </c:pt>
                <c:pt idx="819">
                  <c:v>0.629</c:v>
                </c:pt>
                <c:pt idx="820">
                  <c:v>0.627</c:v>
                </c:pt>
                <c:pt idx="821">
                  <c:v>0.627</c:v>
                </c:pt>
                <c:pt idx="822">
                  <c:v>0.628</c:v>
                </c:pt>
                <c:pt idx="823">
                  <c:v>0.629</c:v>
                </c:pt>
                <c:pt idx="824">
                  <c:v>0.629</c:v>
                </c:pt>
                <c:pt idx="825">
                  <c:v>0.628</c:v>
                </c:pt>
                <c:pt idx="826">
                  <c:v>0.627</c:v>
                </c:pt>
                <c:pt idx="827">
                  <c:v>0.627</c:v>
                </c:pt>
                <c:pt idx="828">
                  <c:v>0.628</c:v>
                </c:pt>
                <c:pt idx="829">
                  <c:v>0.629</c:v>
                </c:pt>
                <c:pt idx="830">
                  <c:v>0.629</c:v>
                </c:pt>
                <c:pt idx="831">
                  <c:v>0.63</c:v>
                </c:pt>
                <c:pt idx="832">
                  <c:v>0.628</c:v>
                </c:pt>
                <c:pt idx="833">
                  <c:v>0.628</c:v>
                </c:pt>
                <c:pt idx="834">
                  <c:v>0.629</c:v>
                </c:pt>
                <c:pt idx="835">
                  <c:v>0.629</c:v>
                </c:pt>
                <c:pt idx="836">
                  <c:v>0.63100000000000001</c:v>
                </c:pt>
                <c:pt idx="837">
                  <c:v>0.627</c:v>
                </c:pt>
                <c:pt idx="838">
                  <c:v>0.627</c:v>
                </c:pt>
                <c:pt idx="839">
                  <c:v>0.627</c:v>
                </c:pt>
                <c:pt idx="840">
                  <c:v>0.627</c:v>
                </c:pt>
                <c:pt idx="841">
                  <c:v>0.63</c:v>
                </c:pt>
                <c:pt idx="842">
                  <c:v>0.629</c:v>
                </c:pt>
                <c:pt idx="843">
                  <c:v>0.629</c:v>
                </c:pt>
                <c:pt idx="844">
                  <c:v>0.629</c:v>
                </c:pt>
                <c:pt idx="845">
                  <c:v>0.629</c:v>
                </c:pt>
                <c:pt idx="846">
                  <c:v>0.629</c:v>
                </c:pt>
                <c:pt idx="847">
                  <c:v>0.627</c:v>
                </c:pt>
                <c:pt idx="848">
                  <c:v>0.627</c:v>
                </c:pt>
                <c:pt idx="849">
                  <c:v>0.629</c:v>
                </c:pt>
                <c:pt idx="850">
                  <c:v>0.629</c:v>
                </c:pt>
                <c:pt idx="851">
                  <c:v>0.63</c:v>
                </c:pt>
                <c:pt idx="852">
                  <c:v>0.63100000000000001</c:v>
                </c:pt>
                <c:pt idx="853">
                  <c:v>0.63100000000000001</c:v>
                </c:pt>
                <c:pt idx="854">
                  <c:v>0.63100000000000001</c:v>
                </c:pt>
                <c:pt idx="855">
                  <c:v>0.629</c:v>
                </c:pt>
                <c:pt idx="856">
                  <c:v>0.629</c:v>
                </c:pt>
                <c:pt idx="857">
                  <c:v>0.629</c:v>
                </c:pt>
                <c:pt idx="858">
                  <c:v>0.63100000000000001</c:v>
                </c:pt>
                <c:pt idx="859">
                  <c:v>0.63100000000000001</c:v>
                </c:pt>
                <c:pt idx="860">
                  <c:v>0.63200000000000001</c:v>
                </c:pt>
                <c:pt idx="861">
                  <c:v>0.63200000000000001</c:v>
                </c:pt>
                <c:pt idx="862">
                  <c:v>0.63200000000000001</c:v>
                </c:pt>
                <c:pt idx="863">
                  <c:v>0.63300000000000001</c:v>
                </c:pt>
                <c:pt idx="864">
                  <c:v>0.63400000000000001</c:v>
                </c:pt>
                <c:pt idx="865">
                  <c:v>0.63400000000000001</c:v>
                </c:pt>
                <c:pt idx="866">
                  <c:v>0.627</c:v>
                </c:pt>
                <c:pt idx="867">
                  <c:v>0.60199999999999998</c:v>
                </c:pt>
                <c:pt idx="868">
                  <c:v>0.60799999999999998</c:v>
                </c:pt>
                <c:pt idx="869">
                  <c:v>0.61399999999999999</c:v>
                </c:pt>
                <c:pt idx="870">
                  <c:v>0.61499999999999999</c:v>
                </c:pt>
                <c:pt idx="871">
                  <c:v>0.61699999999999999</c:v>
                </c:pt>
                <c:pt idx="872">
                  <c:v>0.61399999999999999</c:v>
                </c:pt>
                <c:pt idx="873">
                  <c:v>0.61599999999999999</c:v>
                </c:pt>
                <c:pt idx="874">
                  <c:v>0.61499999999999999</c:v>
                </c:pt>
                <c:pt idx="875">
                  <c:v>0.61499999999999999</c:v>
                </c:pt>
                <c:pt idx="876">
                  <c:v>0.61399999999999999</c:v>
                </c:pt>
                <c:pt idx="877">
                  <c:v>0.61499999999999999</c:v>
                </c:pt>
                <c:pt idx="878">
                  <c:v>0.61499999999999999</c:v>
                </c:pt>
                <c:pt idx="879">
                  <c:v>0.61699999999999999</c:v>
                </c:pt>
                <c:pt idx="880">
                  <c:v>0.61599999999999999</c:v>
                </c:pt>
                <c:pt idx="881">
                  <c:v>0.61599999999999999</c:v>
                </c:pt>
                <c:pt idx="882">
                  <c:v>0.61699999999999999</c:v>
                </c:pt>
                <c:pt idx="883">
                  <c:v>0.61699999999999999</c:v>
                </c:pt>
                <c:pt idx="884">
                  <c:v>0.61699999999999999</c:v>
                </c:pt>
                <c:pt idx="885">
                  <c:v>0.61699999999999999</c:v>
                </c:pt>
                <c:pt idx="886">
                  <c:v>0.61899999999999999</c:v>
                </c:pt>
                <c:pt idx="887">
                  <c:v>0.61899999999999999</c:v>
                </c:pt>
                <c:pt idx="888">
                  <c:v>0.622</c:v>
                </c:pt>
                <c:pt idx="889">
                  <c:v>0.623</c:v>
                </c:pt>
                <c:pt idx="890">
                  <c:v>0.624</c:v>
                </c:pt>
                <c:pt idx="891">
                  <c:v>0.622</c:v>
                </c:pt>
                <c:pt idx="892">
                  <c:v>0.623</c:v>
                </c:pt>
                <c:pt idx="893">
                  <c:v>0.622</c:v>
                </c:pt>
                <c:pt idx="894">
                  <c:v>0.621</c:v>
                </c:pt>
                <c:pt idx="895">
                  <c:v>0.624</c:v>
                </c:pt>
                <c:pt idx="896">
                  <c:v>0.623</c:v>
                </c:pt>
                <c:pt idx="897">
                  <c:v>0.622</c:v>
                </c:pt>
                <c:pt idx="898">
                  <c:v>0.621</c:v>
                </c:pt>
              </c:numCache>
            </c:numRef>
          </c:val>
          <c:smooth val="0"/>
          <c:extLst>
            <c:ext xmlns:c16="http://schemas.microsoft.com/office/drawing/2014/chart" uri="{C3380CC4-5D6E-409C-BE32-E72D297353CC}">
              <c16:uniqueId val="{00000000-9E0C-5149-90DE-77F25D04D383}"/>
            </c:ext>
          </c:extLst>
        </c:ser>
        <c:dLbls>
          <c:showLegendKey val="0"/>
          <c:showVal val="0"/>
          <c:showCatName val="0"/>
          <c:showSerName val="0"/>
          <c:showPercent val="0"/>
          <c:showBubbleSize val="0"/>
        </c:dLbls>
        <c:smooth val="0"/>
        <c:axId val="1707610480"/>
        <c:axId val="1708090304"/>
      </c:lineChart>
      <c:dateAx>
        <c:axId val="1707610480"/>
        <c:scaling>
          <c:orientation val="minMax"/>
          <c:min val="18568"/>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708090304"/>
        <c:crosses val="autoZero"/>
        <c:auto val="1"/>
        <c:lblOffset val="100"/>
        <c:baseTimeUnit val="months"/>
        <c:majorUnit val="24"/>
        <c:majorTimeUnit val="months"/>
      </c:dateAx>
      <c:valAx>
        <c:axId val="1708090304"/>
        <c:scaling>
          <c:orientation val="minMax"/>
          <c:min val="0.560000000000000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70761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5662000583262E-2"/>
          <c:y val="3.7766222787862028E-2"/>
          <c:w val="0.89229085474164216"/>
          <c:h val="0.7561672512522789"/>
        </c:manualLayout>
      </c:layout>
      <c:lineChart>
        <c:grouping val="standard"/>
        <c:varyColors val="0"/>
        <c:ser>
          <c:idx val="0"/>
          <c:order val="0"/>
          <c:tx>
            <c:strRef>
              <c:f>Sheet1!$B$3</c:f>
              <c:strCache>
                <c:ptCount val="1"/>
                <c:pt idx="0">
                  <c:v>Job Openings</c:v>
                </c:pt>
              </c:strCache>
            </c:strRef>
          </c:tx>
          <c:spPr>
            <a:ln w="44450" cap="rnd">
              <a:solidFill>
                <a:srgbClr val="C00000"/>
              </a:solidFill>
              <a:round/>
            </a:ln>
            <a:effectLst/>
          </c:spPr>
          <c:marker>
            <c:symbol val="none"/>
          </c:marker>
          <c:cat>
            <c:numRef>
              <c:f>Sheet1!$A$4:$A$266</c:f>
              <c:numCache>
                <c:formatCode>mmm\-yy</c:formatCode>
                <c:ptCount val="263"/>
                <c:pt idx="0">
                  <c:v>36861</c:v>
                </c:pt>
                <c:pt idx="1">
                  <c:v>36892</c:v>
                </c:pt>
                <c:pt idx="2">
                  <c:v>36923</c:v>
                </c:pt>
                <c:pt idx="3">
                  <c:v>36951</c:v>
                </c:pt>
                <c:pt idx="4">
                  <c:v>36982</c:v>
                </c:pt>
                <c:pt idx="5">
                  <c:v>37012</c:v>
                </c:pt>
                <c:pt idx="6">
                  <c:v>37043</c:v>
                </c:pt>
                <c:pt idx="7">
                  <c:v>37073</c:v>
                </c:pt>
                <c:pt idx="8">
                  <c:v>37104</c:v>
                </c:pt>
                <c:pt idx="9">
                  <c:v>37135</c:v>
                </c:pt>
                <c:pt idx="10">
                  <c:v>37165</c:v>
                </c:pt>
                <c:pt idx="11">
                  <c:v>37196</c:v>
                </c:pt>
                <c:pt idx="12">
                  <c:v>37226</c:v>
                </c:pt>
                <c:pt idx="13">
                  <c:v>37257</c:v>
                </c:pt>
                <c:pt idx="14">
                  <c:v>37288</c:v>
                </c:pt>
                <c:pt idx="15">
                  <c:v>37316</c:v>
                </c:pt>
                <c:pt idx="16">
                  <c:v>37347</c:v>
                </c:pt>
                <c:pt idx="17">
                  <c:v>37377</c:v>
                </c:pt>
                <c:pt idx="18">
                  <c:v>37408</c:v>
                </c:pt>
                <c:pt idx="19">
                  <c:v>37438</c:v>
                </c:pt>
                <c:pt idx="20">
                  <c:v>37469</c:v>
                </c:pt>
                <c:pt idx="21">
                  <c:v>37500</c:v>
                </c:pt>
                <c:pt idx="22">
                  <c:v>37530</c:v>
                </c:pt>
                <c:pt idx="23">
                  <c:v>37561</c:v>
                </c:pt>
                <c:pt idx="24">
                  <c:v>37591</c:v>
                </c:pt>
                <c:pt idx="25">
                  <c:v>37622</c:v>
                </c:pt>
                <c:pt idx="26">
                  <c:v>37653</c:v>
                </c:pt>
                <c:pt idx="27">
                  <c:v>37681</c:v>
                </c:pt>
                <c:pt idx="28">
                  <c:v>37712</c:v>
                </c:pt>
                <c:pt idx="29">
                  <c:v>37742</c:v>
                </c:pt>
                <c:pt idx="30">
                  <c:v>37773</c:v>
                </c:pt>
                <c:pt idx="31">
                  <c:v>37803</c:v>
                </c:pt>
                <c:pt idx="32">
                  <c:v>37834</c:v>
                </c:pt>
                <c:pt idx="33">
                  <c:v>37865</c:v>
                </c:pt>
                <c:pt idx="34">
                  <c:v>37895</c:v>
                </c:pt>
                <c:pt idx="35">
                  <c:v>37926</c:v>
                </c:pt>
                <c:pt idx="36">
                  <c:v>37956</c:v>
                </c:pt>
                <c:pt idx="37">
                  <c:v>37987</c:v>
                </c:pt>
                <c:pt idx="38">
                  <c:v>38018</c:v>
                </c:pt>
                <c:pt idx="39">
                  <c:v>38047</c:v>
                </c:pt>
                <c:pt idx="40">
                  <c:v>38078</c:v>
                </c:pt>
                <c:pt idx="41">
                  <c:v>38108</c:v>
                </c:pt>
                <c:pt idx="42">
                  <c:v>38139</c:v>
                </c:pt>
                <c:pt idx="43">
                  <c:v>38169</c:v>
                </c:pt>
                <c:pt idx="44">
                  <c:v>38200</c:v>
                </c:pt>
                <c:pt idx="45">
                  <c:v>38231</c:v>
                </c:pt>
                <c:pt idx="46">
                  <c:v>38261</c:v>
                </c:pt>
                <c:pt idx="47">
                  <c:v>38292</c:v>
                </c:pt>
                <c:pt idx="48">
                  <c:v>38322</c:v>
                </c:pt>
                <c:pt idx="49">
                  <c:v>38353</c:v>
                </c:pt>
                <c:pt idx="50">
                  <c:v>38384</c:v>
                </c:pt>
                <c:pt idx="51">
                  <c:v>38412</c:v>
                </c:pt>
                <c:pt idx="52">
                  <c:v>38443</c:v>
                </c:pt>
                <c:pt idx="53">
                  <c:v>38473</c:v>
                </c:pt>
                <c:pt idx="54">
                  <c:v>38504</c:v>
                </c:pt>
                <c:pt idx="55">
                  <c:v>38534</c:v>
                </c:pt>
                <c:pt idx="56">
                  <c:v>38565</c:v>
                </c:pt>
                <c:pt idx="57">
                  <c:v>38596</c:v>
                </c:pt>
                <c:pt idx="58">
                  <c:v>38626</c:v>
                </c:pt>
                <c:pt idx="59">
                  <c:v>38657</c:v>
                </c:pt>
                <c:pt idx="60">
                  <c:v>38687</c:v>
                </c:pt>
                <c:pt idx="61">
                  <c:v>38718</c:v>
                </c:pt>
                <c:pt idx="62">
                  <c:v>38749</c:v>
                </c:pt>
                <c:pt idx="63">
                  <c:v>38777</c:v>
                </c:pt>
                <c:pt idx="64">
                  <c:v>38808</c:v>
                </c:pt>
                <c:pt idx="65">
                  <c:v>38838</c:v>
                </c:pt>
                <c:pt idx="66">
                  <c:v>38869</c:v>
                </c:pt>
                <c:pt idx="67">
                  <c:v>38899</c:v>
                </c:pt>
                <c:pt idx="68">
                  <c:v>38930</c:v>
                </c:pt>
                <c:pt idx="69">
                  <c:v>38961</c:v>
                </c:pt>
                <c:pt idx="70">
                  <c:v>38991</c:v>
                </c:pt>
                <c:pt idx="71">
                  <c:v>39022</c:v>
                </c:pt>
                <c:pt idx="72">
                  <c:v>39052</c:v>
                </c:pt>
                <c:pt idx="73">
                  <c:v>39083</c:v>
                </c:pt>
                <c:pt idx="74">
                  <c:v>39114</c:v>
                </c:pt>
                <c:pt idx="75">
                  <c:v>39142</c:v>
                </c:pt>
                <c:pt idx="76">
                  <c:v>39173</c:v>
                </c:pt>
                <c:pt idx="77">
                  <c:v>39203</c:v>
                </c:pt>
                <c:pt idx="78">
                  <c:v>39234</c:v>
                </c:pt>
                <c:pt idx="79">
                  <c:v>39264</c:v>
                </c:pt>
                <c:pt idx="80">
                  <c:v>39295</c:v>
                </c:pt>
                <c:pt idx="81">
                  <c:v>39326</c:v>
                </c:pt>
                <c:pt idx="82">
                  <c:v>39356</c:v>
                </c:pt>
                <c:pt idx="83">
                  <c:v>39387</c:v>
                </c:pt>
                <c:pt idx="84">
                  <c:v>39417</c:v>
                </c:pt>
                <c:pt idx="85">
                  <c:v>39448</c:v>
                </c:pt>
                <c:pt idx="86">
                  <c:v>39479</c:v>
                </c:pt>
                <c:pt idx="87">
                  <c:v>39508</c:v>
                </c:pt>
                <c:pt idx="88">
                  <c:v>39539</c:v>
                </c:pt>
                <c:pt idx="89">
                  <c:v>39569</c:v>
                </c:pt>
                <c:pt idx="90">
                  <c:v>39600</c:v>
                </c:pt>
                <c:pt idx="91">
                  <c:v>39630</c:v>
                </c:pt>
                <c:pt idx="92">
                  <c:v>39661</c:v>
                </c:pt>
                <c:pt idx="93">
                  <c:v>39692</c:v>
                </c:pt>
                <c:pt idx="94">
                  <c:v>39722</c:v>
                </c:pt>
                <c:pt idx="95">
                  <c:v>39753</c:v>
                </c:pt>
                <c:pt idx="96">
                  <c:v>39783</c:v>
                </c:pt>
                <c:pt idx="97">
                  <c:v>39814</c:v>
                </c:pt>
                <c:pt idx="98">
                  <c:v>39845</c:v>
                </c:pt>
                <c:pt idx="99">
                  <c:v>39873</c:v>
                </c:pt>
                <c:pt idx="100">
                  <c:v>39904</c:v>
                </c:pt>
                <c:pt idx="101">
                  <c:v>39934</c:v>
                </c:pt>
                <c:pt idx="102">
                  <c:v>39965</c:v>
                </c:pt>
                <c:pt idx="103">
                  <c:v>39995</c:v>
                </c:pt>
                <c:pt idx="104">
                  <c:v>40026</c:v>
                </c:pt>
                <c:pt idx="105">
                  <c:v>40057</c:v>
                </c:pt>
                <c:pt idx="106">
                  <c:v>40087</c:v>
                </c:pt>
                <c:pt idx="107">
                  <c:v>40118</c:v>
                </c:pt>
                <c:pt idx="108">
                  <c:v>40148</c:v>
                </c:pt>
                <c:pt idx="109">
                  <c:v>40179</c:v>
                </c:pt>
                <c:pt idx="110">
                  <c:v>40210</c:v>
                </c:pt>
                <c:pt idx="111">
                  <c:v>40238</c:v>
                </c:pt>
                <c:pt idx="112">
                  <c:v>40269</c:v>
                </c:pt>
                <c:pt idx="113">
                  <c:v>40299</c:v>
                </c:pt>
                <c:pt idx="114">
                  <c:v>40330</c:v>
                </c:pt>
                <c:pt idx="115">
                  <c:v>40360</c:v>
                </c:pt>
                <c:pt idx="116">
                  <c:v>40391</c:v>
                </c:pt>
                <c:pt idx="117">
                  <c:v>40422</c:v>
                </c:pt>
                <c:pt idx="118">
                  <c:v>40452</c:v>
                </c:pt>
                <c:pt idx="119">
                  <c:v>40483</c:v>
                </c:pt>
                <c:pt idx="120">
                  <c:v>40513</c:v>
                </c:pt>
                <c:pt idx="121">
                  <c:v>40544</c:v>
                </c:pt>
                <c:pt idx="122">
                  <c:v>40575</c:v>
                </c:pt>
                <c:pt idx="123">
                  <c:v>40603</c:v>
                </c:pt>
                <c:pt idx="124">
                  <c:v>40634</c:v>
                </c:pt>
                <c:pt idx="125">
                  <c:v>40664</c:v>
                </c:pt>
                <c:pt idx="126">
                  <c:v>40695</c:v>
                </c:pt>
                <c:pt idx="127">
                  <c:v>40725</c:v>
                </c:pt>
                <c:pt idx="128">
                  <c:v>40756</c:v>
                </c:pt>
                <c:pt idx="129">
                  <c:v>40787</c:v>
                </c:pt>
                <c:pt idx="130">
                  <c:v>40817</c:v>
                </c:pt>
                <c:pt idx="131">
                  <c:v>40848</c:v>
                </c:pt>
                <c:pt idx="132">
                  <c:v>40878</c:v>
                </c:pt>
                <c:pt idx="133">
                  <c:v>40909</c:v>
                </c:pt>
                <c:pt idx="134">
                  <c:v>40940</c:v>
                </c:pt>
                <c:pt idx="135">
                  <c:v>40969</c:v>
                </c:pt>
                <c:pt idx="136">
                  <c:v>41000</c:v>
                </c:pt>
                <c:pt idx="137">
                  <c:v>41030</c:v>
                </c:pt>
                <c:pt idx="138">
                  <c:v>41061</c:v>
                </c:pt>
                <c:pt idx="139">
                  <c:v>41091</c:v>
                </c:pt>
                <c:pt idx="140">
                  <c:v>41122</c:v>
                </c:pt>
                <c:pt idx="141">
                  <c:v>41153</c:v>
                </c:pt>
                <c:pt idx="142">
                  <c:v>41183</c:v>
                </c:pt>
                <c:pt idx="143">
                  <c:v>41214</c:v>
                </c:pt>
                <c:pt idx="144">
                  <c:v>41244</c:v>
                </c:pt>
                <c:pt idx="145">
                  <c:v>41275</c:v>
                </c:pt>
                <c:pt idx="146">
                  <c:v>41306</c:v>
                </c:pt>
                <c:pt idx="147">
                  <c:v>41334</c:v>
                </c:pt>
                <c:pt idx="148">
                  <c:v>41365</c:v>
                </c:pt>
                <c:pt idx="149">
                  <c:v>41395</c:v>
                </c:pt>
                <c:pt idx="150">
                  <c:v>41426</c:v>
                </c:pt>
                <c:pt idx="151">
                  <c:v>41456</c:v>
                </c:pt>
                <c:pt idx="152">
                  <c:v>41487</c:v>
                </c:pt>
                <c:pt idx="153">
                  <c:v>41518</c:v>
                </c:pt>
                <c:pt idx="154">
                  <c:v>41548</c:v>
                </c:pt>
                <c:pt idx="155">
                  <c:v>41579</c:v>
                </c:pt>
                <c:pt idx="156">
                  <c:v>41609</c:v>
                </c:pt>
                <c:pt idx="157">
                  <c:v>41640</c:v>
                </c:pt>
                <c:pt idx="158">
                  <c:v>41671</c:v>
                </c:pt>
                <c:pt idx="159">
                  <c:v>41699</c:v>
                </c:pt>
                <c:pt idx="160">
                  <c:v>41730</c:v>
                </c:pt>
                <c:pt idx="161">
                  <c:v>41760</c:v>
                </c:pt>
                <c:pt idx="162">
                  <c:v>41791</c:v>
                </c:pt>
                <c:pt idx="163">
                  <c:v>41821</c:v>
                </c:pt>
                <c:pt idx="164">
                  <c:v>41852</c:v>
                </c:pt>
                <c:pt idx="165">
                  <c:v>41883</c:v>
                </c:pt>
                <c:pt idx="166">
                  <c:v>41913</c:v>
                </c:pt>
                <c:pt idx="167">
                  <c:v>41944</c:v>
                </c:pt>
                <c:pt idx="168">
                  <c:v>41974</c:v>
                </c:pt>
                <c:pt idx="169">
                  <c:v>42005</c:v>
                </c:pt>
                <c:pt idx="170">
                  <c:v>42036</c:v>
                </c:pt>
                <c:pt idx="171">
                  <c:v>42064</c:v>
                </c:pt>
                <c:pt idx="172">
                  <c:v>42095</c:v>
                </c:pt>
                <c:pt idx="173">
                  <c:v>42125</c:v>
                </c:pt>
                <c:pt idx="174">
                  <c:v>42156</c:v>
                </c:pt>
                <c:pt idx="175">
                  <c:v>42186</c:v>
                </c:pt>
                <c:pt idx="176">
                  <c:v>42217</c:v>
                </c:pt>
                <c:pt idx="177">
                  <c:v>42248</c:v>
                </c:pt>
                <c:pt idx="178">
                  <c:v>42278</c:v>
                </c:pt>
                <c:pt idx="179">
                  <c:v>42309</c:v>
                </c:pt>
                <c:pt idx="180">
                  <c:v>42339</c:v>
                </c:pt>
                <c:pt idx="181">
                  <c:v>42370</c:v>
                </c:pt>
                <c:pt idx="182">
                  <c:v>42401</c:v>
                </c:pt>
                <c:pt idx="183">
                  <c:v>42430</c:v>
                </c:pt>
                <c:pt idx="184">
                  <c:v>42461</c:v>
                </c:pt>
                <c:pt idx="185">
                  <c:v>42491</c:v>
                </c:pt>
                <c:pt idx="186">
                  <c:v>42522</c:v>
                </c:pt>
                <c:pt idx="187">
                  <c:v>42552</c:v>
                </c:pt>
                <c:pt idx="188">
                  <c:v>42583</c:v>
                </c:pt>
                <c:pt idx="189">
                  <c:v>42614</c:v>
                </c:pt>
                <c:pt idx="190">
                  <c:v>42644</c:v>
                </c:pt>
                <c:pt idx="191">
                  <c:v>42675</c:v>
                </c:pt>
                <c:pt idx="192">
                  <c:v>42705</c:v>
                </c:pt>
                <c:pt idx="193">
                  <c:v>42736</c:v>
                </c:pt>
                <c:pt idx="194">
                  <c:v>42767</c:v>
                </c:pt>
                <c:pt idx="195">
                  <c:v>42795</c:v>
                </c:pt>
                <c:pt idx="196">
                  <c:v>42826</c:v>
                </c:pt>
                <c:pt idx="197">
                  <c:v>42856</c:v>
                </c:pt>
                <c:pt idx="198">
                  <c:v>42887</c:v>
                </c:pt>
                <c:pt idx="199">
                  <c:v>42917</c:v>
                </c:pt>
                <c:pt idx="200">
                  <c:v>42948</c:v>
                </c:pt>
                <c:pt idx="201">
                  <c:v>42979</c:v>
                </c:pt>
                <c:pt idx="202">
                  <c:v>43009</c:v>
                </c:pt>
                <c:pt idx="203">
                  <c:v>43040</c:v>
                </c:pt>
                <c:pt idx="204">
                  <c:v>43070</c:v>
                </c:pt>
                <c:pt idx="205">
                  <c:v>43101</c:v>
                </c:pt>
                <c:pt idx="206">
                  <c:v>43132</c:v>
                </c:pt>
                <c:pt idx="207">
                  <c:v>43160</c:v>
                </c:pt>
                <c:pt idx="208">
                  <c:v>43191</c:v>
                </c:pt>
                <c:pt idx="209">
                  <c:v>43221</c:v>
                </c:pt>
                <c:pt idx="210">
                  <c:v>43252</c:v>
                </c:pt>
                <c:pt idx="211">
                  <c:v>43282</c:v>
                </c:pt>
                <c:pt idx="212">
                  <c:v>43313</c:v>
                </c:pt>
                <c:pt idx="213">
                  <c:v>43344</c:v>
                </c:pt>
                <c:pt idx="214">
                  <c:v>43374</c:v>
                </c:pt>
                <c:pt idx="215">
                  <c:v>43405</c:v>
                </c:pt>
                <c:pt idx="216">
                  <c:v>43435</c:v>
                </c:pt>
                <c:pt idx="217">
                  <c:v>43466</c:v>
                </c:pt>
                <c:pt idx="218">
                  <c:v>43497</c:v>
                </c:pt>
                <c:pt idx="219">
                  <c:v>43525</c:v>
                </c:pt>
                <c:pt idx="220">
                  <c:v>43556</c:v>
                </c:pt>
                <c:pt idx="221">
                  <c:v>43586</c:v>
                </c:pt>
                <c:pt idx="222">
                  <c:v>43617</c:v>
                </c:pt>
                <c:pt idx="223">
                  <c:v>43647</c:v>
                </c:pt>
                <c:pt idx="224">
                  <c:v>43678</c:v>
                </c:pt>
                <c:pt idx="225">
                  <c:v>43709</c:v>
                </c:pt>
                <c:pt idx="226">
                  <c:v>43739</c:v>
                </c:pt>
                <c:pt idx="227">
                  <c:v>43770</c:v>
                </c:pt>
                <c:pt idx="228">
                  <c:v>43800</c:v>
                </c:pt>
                <c:pt idx="229">
                  <c:v>43831</c:v>
                </c:pt>
                <c:pt idx="230">
                  <c:v>43862</c:v>
                </c:pt>
                <c:pt idx="231">
                  <c:v>43891</c:v>
                </c:pt>
                <c:pt idx="232">
                  <c:v>43922</c:v>
                </c:pt>
                <c:pt idx="233">
                  <c:v>43952</c:v>
                </c:pt>
                <c:pt idx="234">
                  <c:v>43983</c:v>
                </c:pt>
                <c:pt idx="235">
                  <c:v>44013</c:v>
                </c:pt>
                <c:pt idx="236">
                  <c:v>44044</c:v>
                </c:pt>
                <c:pt idx="237">
                  <c:v>44075</c:v>
                </c:pt>
                <c:pt idx="238">
                  <c:v>44105</c:v>
                </c:pt>
                <c:pt idx="239">
                  <c:v>44136</c:v>
                </c:pt>
                <c:pt idx="240">
                  <c:v>44166</c:v>
                </c:pt>
                <c:pt idx="241">
                  <c:v>44197</c:v>
                </c:pt>
                <c:pt idx="242">
                  <c:v>44228</c:v>
                </c:pt>
                <c:pt idx="243">
                  <c:v>44256</c:v>
                </c:pt>
                <c:pt idx="244">
                  <c:v>44287</c:v>
                </c:pt>
                <c:pt idx="245">
                  <c:v>44317</c:v>
                </c:pt>
                <c:pt idx="246">
                  <c:v>44348</c:v>
                </c:pt>
                <c:pt idx="247">
                  <c:v>44378</c:v>
                </c:pt>
                <c:pt idx="248">
                  <c:v>44409</c:v>
                </c:pt>
                <c:pt idx="249">
                  <c:v>44440</c:v>
                </c:pt>
                <c:pt idx="250">
                  <c:v>44470</c:v>
                </c:pt>
                <c:pt idx="251">
                  <c:v>44501</c:v>
                </c:pt>
                <c:pt idx="252">
                  <c:v>44531</c:v>
                </c:pt>
                <c:pt idx="253">
                  <c:v>44562</c:v>
                </c:pt>
                <c:pt idx="254">
                  <c:v>44593</c:v>
                </c:pt>
                <c:pt idx="255">
                  <c:v>44621</c:v>
                </c:pt>
                <c:pt idx="256">
                  <c:v>44652</c:v>
                </c:pt>
                <c:pt idx="257">
                  <c:v>44682</c:v>
                </c:pt>
                <c:pt idx="258">
                  <c:v>44713</c:v>
                </c:pt>
                <c:pt idx="259">
                  <c:v>44743</c:v>
                </c:pt>
                <c:pt idx="260">
                  <c:v>44774</c:v>
                </c:pt>
                <c:pt idx="261">
                  <c:v>44805</c:v>
                </c:pt>
                <c:pt idx="262">
                  <c:v>44835</c:v>
                </c:pt>
              </c:numCache>
            </c:numRef>
          </c:cat>
          <c:val>
            <c:numRef>
              <c:f>Sheet1!$B$4:$B$266</c:f>
              <c:numCache>
                <c:formatCode>0.00</c:formatCode>
                <c:ptCount val="263"/>
                <c:pt idx="0">
                  <c:v>5.0880000000000001</c:v>
                </c:pt>
                <c:pt idx="1">
                  <c:v>5.234</c:v>
                </c:pt>
                <c:pt idx="2">
                  <c:v>5.0970000000000004</c:v>
                </c:pt>
                <c:pt idx="3">
                  <c:v>4.7619999999999996</c:v>
                </c:pt>
                <c:pt idx="4">
                  <c:v>4.6150000000000002</c:v>
                </c:pt>
                <c:pt idx="5">
                  <c:v>4.4249999999999998</c:v>
                </c:pt>
                <c:pt idx="6">
                  <c:v>4.3609999999999998</c:v>
                </c:pt>
                <c:pt idx="7">
                  <c:v>4.4470000000000001</c:v>
                </c:pt>
                <c:pt idx="8">
                  <c:v>4.024</c:v>
                </c:pt>
                <c:pt idx="9">
                  <c:v>4.0709999999999997</c:v>
                </c:pt>
                <c:pt idx="10">
                  <c:v>3.7069999999999999</c:v>
                </c:pt>
                <c:pt idx="11">
                  <c:v>3.7749999999999999</c:v>
                </c:pt>
                <c:pt idx="12">
                  <c:v>3.677</c:v>
                </c:pt>
                <c:pt idx="13">
                  <c:v>3.6989999999999998</c:v>
                </c:pt>
                <c:pt idx="14">
                  <c:v>3.4359999999999999</c:v>
                </c:pt>
                <c:pt idx="15">
                  <c:v>3.6120000000000001</c:v>
                </c:pt>
                <c:pt idx="16">
                  <c:v>3.4710000000000001</c:v>
                </c:pt>
                <c:pt idx="17">
                  <c:v>3.4569999999999999</c:v>
                </c:pt>
                <c:pt idx="18">
                  <c:v>3.4119999999999999</c:v>
                </c:pt>
                <c:pt idx="19">
                  <c:v>3.367</c:v>
                </c:pt>
                <c:pt idx="20">
                  <c:v>3.5169999999999999</c:v>
                </c:pt>
                <c:pt idx="21">
                  <c:v>3.3010000000000002</c:v>
                </c:pt>
                <c:pt idx="22">
                  <c:v>3.4790000000000001</c:v>
                </c:pt>
                <c:pt idx="23">
                  <c:v>3.5139999999999998</c:v>
                </c:pt>
                <c:pt idx="24">
                  <c:v>3.169</c:v>
                </c:pt>
                <c:pt idx="25">
                  <c:v>3.4409999999999998</c:v>
                </c:pt>
                <c:pt idx="26">
                  <c:v>3.2290000000000001</c:v>
                </c:pt>
                <c:pt idx="27">
                  <c:v>3.0990000000000002</c:v>
                </c:pt>
                <c:pt idx="28">
                  <c:v>3.1080000000000001</c:v>
                </c:pt>
                <c:pt idx="29">
                  <c:v>3.2890000000000001</c:v>
                </c:pt>
                <c:pt idx="30">
                  <c:v>3.39</c:v>
                </c:pt>
                <c:pt idx="31">
                  <c:v>2.9809999999999999</c:v>
                </c:pt>
                <c:pt idx="32">
                  <c:v>3.19</c:v>
                </c:pt>
                <c:pt idx="33">
                  <c:v>3.0910000000000002</c:v>
                </c:pt>
                <c:pt idx="34">
                  <c:v>3.3050000000000002</c:v>
                </c:pt>
                <c:pt idx="35">
                  <c:v>3.3239999999999998</c:v>
                </c:pt>
                <c:pt idx="36">
                  <c:v>3.4140000000000001</c:v>
                </c:pt>
                <c:pt idx="37">
                  <c:v>3.4239999999999999</c:v>
                </c:pt>
                <c:pt idx="38">
                  <c:v>3.532</c:v>
                </c:pt>
                <c:pt idx="39">
                  <c:v>3.5249999999999999</c:v>
                </c:pt>
                <c:pt idx="40">
                  <c:v>3.5110000000000001</c:v>
                </c:pt>
                <c:pt idx="41">
                  <c:v>3.71</c:v>
                </c:pt>
                <c:pt idx="42">
                  <c:v>3.3370000000000002</c:v>
                </c:pt>
                <c:pt idx="43">
                  <c:v>3.8140000000000001</c:v>
                </c:pt>
                <c:pt idx="44">
                  <c:v>3.5409999999999999</c:v>
                </c:pt>
                <c:pt idx="45">
                  <c:v>3.8210000000000002</c:v>
                </c:pt>
                <c:pt idx="46">
                  <c:v>3.9430000000000001</c:v>
                </c:pt>
                <c:pt idx="47">
                  <c:v>3.472</c:v>
                </c:pt>
                <c:pt idx="48">
                  <c:v>4.0739999999999998</c:v>
                </c:pt>
                <c:pt idx="49">
                  <c:v>3.8039999999999998</c:v>
                </c:pt>
                <c:pt idx="50">
                  <c:v>3.9649999999999999</c:v>
                </c:pt>
                <c:pt idx="51">
                  <c:v>4.0439999999999996</c:v>
                </c:pt>
                <c:pt idx="52">
                  <c:v>4.1589999999999998</c:v>
                </c:pt>
                <c:pt idx="53">
                  <c:v>3.7970000000000002</c:v>
                </c:pt>
                <c:pt idx="54">
                  <c:v>4.0620000000000003</c:v>
                </c:pt>
                <c:pt idx="55">
                  <c:v>4.2560000000000002</c:v>
                </c:pt>
                <c:pt idx="56">
                  <c:v>4.1420000000000003</c:v>
                </c:pt>
                <c:pt idx="57">
                  <c:v>4.3520000000000003</c:v>
                </c:pt>
                <c:pt idx="58">
                  <c:v>4.1840000000000002</c:v>
                </c:pt>
                <c:pt idx="59">
                  <c:v>4.2480000000000002</c:v>
                </c:pt>
                <c:pt idx="60">
                  <c:v>4.282</c:v>
                </c:pt>
                <c:pt idx="61">
                  <c:v>4.3970000000000002</c:v>
                </c:pt>
                <c:pt idx="62">
                  <c:v>4.3250000000000002</c:v>
                </c:pt>
                <c:pt idx="63">
                  <c:v>4.7320000000000002</c:v>
                </c:pt>
                <c:pt idx="64">
                  <c:v>4.79</c:v>
                </c:pt>
                <c:pt idx="65">
                  <c:v>4.4630000000000001</c:v>
                </c:pt>
                <c:pt idx="66">
                  <c:v>4.6139999999999999</c:v>
                </c:pt>
                <c:pt idx="67">
                  <c:v>4.3940000000000001</c:v>
                </c:pt>
                <c:pt idx="68">
                  <c:v>4.71</c:v>
                </c:pt>
                <c:pt idx="69">
                  <c:v>4.7370000000000001</c:v>
                </c:pt>
                <c:pt idx="70">
                  <c:v>4.5910000000000002</c:v>
                </c:pt>
                <c:pt idx="71">
                  <c:v>4.6449999999999996</c:v>
                </c:pt>
                <c:pt idx="72">
                  <c:v>4.62</c:v>
                </c:pt>
                <c:pt idx="73">
                  <c:v>4.7629999999999999</c:v>
                </c:pt>
                <c:pt idx="74">
                  <c:v>4.6989999999999998</c:v>
                </c:pt>
                <c:pt idx="75">
                  <c:v>4.9619999999999997</c:v>
                </c:pt>
                <c:pt idx="76">
                  <c:v>4.6890000000000001</c:v>
                </c:pt>
                <c:pt idx="77">
                  <c:v>4.657</c:v>
                </c:pt>
                <c:pt idx="78">
                  <c:v>4.859</c:v>
                </c:pt>
                <c:pt idx="79">
                  <c:v>4.5979999999999999</c:v>
                </c:pt>
                <c:pt idx="80">
                  <c:v>4.5460000000000003</c:v>
                </c:pt>
                <c:pt idx="81">
                  <c:v>4.6520000000000001</c:v>
                </c:pt>
                <c:pt idx="82">
                  <c:v>4.6360000000000001</c:v>
                </c:pt>
                <c:pt idx="83">
                  <c:v>4.6459999999999999</c:v>
                </c:pt>
                <c:pt idx="84">
                  <c:v>4.5449999999999999</c:v>
                </c:pt>
                <c:pt idx="85">
                  <c:v>4.6239999999999997</c:v>
                </c:pt>
                <c:pt idx="86">
                  <c:v>4.2789999999999999</c:v>
                </c:pt>
                <c:pt idx="87">
                  <c:v>4.2249999999999996</c:v>
                </c:pt>
                <c:pt idx="88">
                  <c:v>4.0350000000000001</c:v>
                </c:pt>
                <c:pt idx="89">
                  <c:v>4.194</c:v>
                </c:pt>
                <c:pt idx="90">
                  <c:v>3.83</c:v>
                </c:pt>
                <c:pt idx="91">
                  <c:v>3.7490000000000001</c:v>
                </c:pt>
                <c:pt idx="92">
                  <c:v>3.6739999999999999</c:v>
                </c:pt>
                <c:pt idx="93">
                  <c:v>3.222</c:v>
                </c:pt>
                <c:pt idx="94">
                  <c:v>3.3769999999999998</c:v>
                </c:pt>
                <c:pt idx="95">
                  <c:v>3.2309999999999999</c:v>
                </c:pt>
                <c:pt idx="96">
                  <c:v>3.1459999999999999</c:v>
                </c:pt>
                <c:pt idx="97">
                  <c:v>2.738</c:v>
                </c:pt>
                <c:pt idx="98">
                  <c:v>2.8639999999999999</c:v>
                </c:pt>
                <c:pt idx="99">
                  <c:v>2.5339999999999998</c:v>
                </c:pt>
                <c:pt idx="100">
                  <c:v>2.2949999999999999</c:v>
                </c:pt>
                <c:pt idx="101">
                  <c:v>2.5489999999999999</c:v>
                </c:pt>
                <c:pt idx="102">
                  <c:v>2.5030000000000001</c:v>
                </c:pt>
                <c:pt idx="103">
                  <c:v>2.2320000000000002</c:v>
                </c:pt>
                <c:pt idx="104">
                  <c:v>2.3380000000000001</c:v>
                </c:pt>
                <c:pt idx="105">
                  <c:v>2.4870000000000001</c:v>
                </c:pt>
                <c:pt idx="106">
                  <c:v>2.4060000000000001</c:v>
                </c:pt>
                <c:pt idx="107">
                  <c:v>2.5030000000000001</c:v>
                </c:pt>
                <c:pt idx="108">
                  <c:v>2.5680000000000001</c:v>
                </c:pt>
                <c:pt idx="109">
                  <c:v>2.8370000000000002</c:v>
                </c:pt>
                <c:pt idx="110">
                  <c:v>2.6659999999999999</c:v>
                </c:pt>
                <c:pt idx="111">
                  <c:v>2.6789999999999998</c:v>
                </c:pt>
                <c:pt idx="112">
                  <c:v>3.153</c:v>
                </c:pt>
                <c:pt idx="113">
                  <c:v>2.988</c:v>
                </c:pt>
                <c:pt idx="114">
                  <c:v>2.8010000000000002</c:v>
                </c:pt>
                <c:pt idx="115">
                  <c:v>3.0819999999999999</c:v>
                </c:pt>
                <c:pt idx="116">
                  <c:v>2.9990000000000001</c:v>
                </c:pt>
                <c:pt idx="117">
                  <c:v>2.9180000000000001</c:v>
                </c:pt>
                <c:pt idx="118">
                  <c:v>3.2349999999999999</c:v>
                </c:pt>
                <c:pt idx="119">
                  <c:v>3.2109999999999999</c:v>
                </c:pt>
                <c:pt idx="120">
                  <c:v>3.0579999999999998</c:v>
                </c:pt>
                <c:pt idx="121">
                  <c:v>3.1040000000000001</c:v>
                </c:pt>
                <c:pt idx="122">
                  <c:v>3.226</c:v>
                </c:pt>
                <c:pt idx="123">
                  <c:v>3.2610000000000001</c:v>
                </c:pt>
                <c:pt idx="124">
                  <c:v>3.2589999999999999</c:v>
                </c:pt>
                <c:pt idx="125">
                  <c:v>3.1789999999999998</c:v>
                </c:pt>
                <c:pt idx="126">
                  <c:v>3.4550000000000001</c:v>
                </c:pt>
                <c:pt idx="127">
                  <c:v>3.6230000000000002</c:v>
                </c:pt>
                <c:pt idx="128">
                  <c:v>3.3290000000000002</c:v>
                </c:pt>
                <c:pt idx="129">
                  <c:v>3.774</c:v>
                </c:pt>
                <c:pt idx="130">
                  <c:v>3.6190000000000002</c:v>
                </c:pt>
                <c:pt idx="131">
                  <c:v>3.5649999999999999</c:v>
                </c:pt>
                <c:pt idx="132">
                  <c:v>3.7679999999999998</c:v>
                </c:pt>
                <c:pt idx="133">
                  <c:v>3.9089999999999998</c:v>
                </c:pt>
                <c:pt idx="134">
                  <c:v>3.6160000000000001</c:v>
                </c:pt>
                <c:pt idx="135">
                  <c:v>3.9790000000000001</c:v>
                </c:pt>
                <c:pt idx="136">
                  <c:v>3.7930000000000001</c:v>
                </c:pt>
                <c:pt idx="137">
                  <c:v>3.835</c:v>
                </c:pt>
                <c:pt idx="138">
                  <c:v>3.911</c:v>
                </c:pt>
                <c:pt idx="139">
                  <c:v>3.7349999999999999</c:v>
                </c:pt>
                <c:pt idx="140">
                  <c:v>3.8090000000000002</c:v>
                </c:pt>
                <c:pt idx="141">
                  <c:v>3.8820000000000001</c:v>
                </c:pt>
                <c:pt idx="142">
                  <c:v>3.7749999999999999</c:v>
                </c:pt>
                <c:pt idx="143">
                  <c:v>3.8780000000000001</c:v>
                </c:pt>
                <c:pt idx="144">
                  <c:v>3.97</c:v>
                </c:pt>
                <c:pt idx="145">
                  <c:v>3.923</c:v>
                </c:pt>
                <c:pt idx="146">
                  <c:v>4.0039999999999996</c:v>
                </c:pt>
                <c:pt idx="147">
                  <c:v>4.0759999999999996</c:v>
                </c:pt>
                <c:pt idx="148">
                  <c:v>3.988</c:v>
                </c:pt>
                <c:pt idx="149">
                  <c:v>4.1449999999999996</c:v>
                </c:pt>
                <c:pt idx="150">
                  <c:v>4.1500000000000004</c:v>
                </c:pt>
                <c:pt idx="151">
                  <c:v>3.8849999999999998</c:v>
                </c:pt>
                <c:pt idx="152">
                  <c:v>4.085</c:v>
                </c:pt>
                <c:pt idx="153">
                  <c:v>4.1280000000000001</c:v>
                </c:pt>
                <c:pt idx="154">
                  <c:v>4.2220000000000004</c:v>
                </c:pt>
                <c:pt idx="155">
                  <c:v>4.1189999999999998</c:v>
                </c:pt>
                <c:pt idx="156">
                  <c:v>4.1210000000000004</c:v>
                </c:pt>
                <c:pt idx="157">
                  <c:v>4.1269999999999998</c:v>
                </c:pt>
                <c:pt idx="158">
                  <c:v>4.3730000000000002</c:v>
                </c:pt>
                <c:pt idx="159">
                  <c:v>4.3879999999999999</c:v>
                </c:pt>
                <c:pt idx="160">
                  <c:v>4.5659999999999998</c:v>
                </c:pt>
                <c:pt idx="161">
                  <c:v>4.7469999999999999</c:v>
                </c:pt>
                <c:pt idx="162">
                  <c:v>4.9820000000000002</c:v>
                </c:pt>
                <c:pt idx="163">
                  <c:v>4.8460000000000001</c:v>
                </c:pt>
                <c:pt idx="164">
                  <c:v>5.3490000000000002</c:v>
                </c:pt>
                <c:pt idx="165">
                  <c:v>4.9139999999999997</c:v>
                </c:pt>
                <c:pt idx="166">
                  <c:v>5.0119999999999996</c:v>
                </c:pt>
                <c:pt idx="167">
                  <c:v>4.843</c:v>
                </c:pt>
                <c:pt idx="168">
                  <c:v>5.13</c:v>
                </c:pt>
                <c:pt idx="169">
                  <c:v>5.3440000000000003</c:v>
                </c:pt>
                <c:pt idx="170">
                  <c:v>5.4660000000000002</c:v>
                </c:pt>
                <c:pt idx="171">
                  <c:v>5.21</c:v>
                </c:pt>
                <c:pt idx="172">
                  <c:v>5.5979999999999999</c:v>
                </c:pt>
                <c:pt idx="173">
                  <c:v>5.5629999999999997</c:v>
                </c:pt>
                <c:pt idx="174">
                  <c:v>5.2480000000000002</c:v>
                </c:pt>
                <c:pt idx="175">
                  <c:v>6.056</c:v>
                </c:pt>
                <c:pt idx="176">
                  <c:v>5.4669999999999996</c:v>
                </c:pt>
                <c:pt idx="177">
                  <c:v>5.4880000000000004</c:v>
                </c:pt>
                <c:pt idx="178">
                  <c:v>5.7729999999999997</c:v>
                </c:pt>
                <c:pt idx="179">
                  <c:v>5.7080000000000002</c:v>
                </c:pt>
                <c:pt idx="180">
                  <c:v>5.8449999999999998</c:v>
                </c:pt>
                <c:pt idx="181">
                  <c:v>6.0119999999999996</c:v>
                </c:pt>
                <c:pt idx="182">
                  <c:v>5.77</c:v>
                </c:pt>
                <c:pt idx="183">
                  <c:v>6.1289999999999996</c:v>
                </c:pt>
                <c:pt idx="184">
                  <c:v>5.8029999999999999</c:v>
                </c:pt>
                <c:pt idx="185">
                  <c:v>5.7770000000000001</c:v>
                </c:pt>
                <c:pt idx="186">
                  <c:v>5.742</c:v>
                </c:pt>
                <c:pt idx="187">
                  <c:v>5.9619999999999997</c:v>
                </c:pt>
                <c:pt idx="188">
                  <c:v>5.6769999999999996</c:v>
                </c:pt>
                <c:pt idx="189">
                  <c:v>5.8680000000000003</c:v>
                </c:pt>
                <c:pt idx="190">
                  <c:v>5.5910000000000002</c:v>
                </c:pt>
                <c:pt idx="191">
                  <c:v>5.9710000000000001</c:v>
                </c:pt>
                <c:pt idx="192">
                  <c:v>5.9640000000000004</c:v>
                </c:pt>
                <c:pt idx="193">
                  <c:v>5.617</c:v>
                </c:pt>
                <c:pt idx="194">
                  <c:v>5.923</c:v>
                </c:pt>
                <c:pt idx="195">
                  <c:v>5.8109999999999999</c:v>
                </c:pt>
                <c:pt idx="196">
                  <c:v>6.0910000000000002</c:v>
                </c:pt>
                <c:pt idx="197">
                  <c:v>5.8259999999999996</c:v>
                </c:pt>
                <c:pt idx="198">
                  <c:v>6.3049999999999997</c:v>
                </c:pt>
                <c:pt idx="199">
                  <c:v>6.2380000000000004</c:v>
                </c:pt>
                <c:pt idx="200">
                  <c:v>6.2759999999999998</c:v>
                </c:pt>
                <c:pt idx="201">
                  <c:v>6.32</c:v>
                </c:pt>
                <c:pt idx="202">
                  <c:v>6.4080000000000004</c:v>
                </c:pt>
                <c:pt idx="203">
                  <c:v>6.2709999999999999</c:v>
                </c:pt>
                <c:pt idx="204">
                  <c:v>6.3360000000000003</c:v>
                </c:pt>
                <c:pt idx="205">
                  <c:v>6.5890000000000004</c:v>
                </c:pt>
                <c:pt idx="206">
                  <c:v>6.5780000000000003</c:v>
                </c:pt>
                <c:pt idx="207">
                  <c:v>6.8179999999999996</c:v>
                </c:pt>
                <c:pt idx="208">
                  <c:v>6.9029999999999996</c:v>
                </c:pt>
                <c:pt idx="209">
                  <c:v>6.9960000000000004</c:v>
                </c:pt>
                <c:pt idx="210">
                  <c:v>7.2370000000000001</c:v>
                </c:pt>
                <c:pt idx="211">
                  <c:v>7.1959999999999997</c:v>
                </c:pt>
                <c:pt idx="212">
                  <c:v>7.2110000000000003</c:v>
                </c:pt>
                <c:pt idx="213">
                  <c:v>7.34</c:v>
                </c:pt>
                <c:pt idx="214">
                  <c:v>7.3650000000000002</c:v>
                </c:pt>
                <c:pt idx="215">
                  <c:v>7.5579999999999998</c:v>
                </c:pt>
                <c:pt idx="216">
                  <c:v>7.4349999999999996</c:v>
                </c:pt>
                <c:pt idx="217">
                  <c:v>7.4729999999999999</c:v>
                </c:pt>
                <c:pt idx="218">
                  <c:v>7.0579999999999998</c:v>
                </c:pt>
                <c:pt idx="219">
                  <c:v>7.32</c:v>
                </c:pt>
                <c:pt idx="220">
                  <c:v>7.2240000000000002</c:v>
                </c:pt>
                <c:pt idx="221">
                  <c:v>7.2949999999999999</c:v>
                </c:pt>
                <c:pt idx="222">
                  <c:v>7.1470000000000002</c:v>
                </c:pt>
                <c:pt idx="223">
                  <c:v>7.08</c:v>
                </c:pt>
                <c:pt idx="224">
                  <c:v>7.1420000000000003</c:v>
                </c:pt>
                <c:pt idx="225">
                  <c:v>7.1</c:v>
                </c:pt>
                <c:pt idx="226">
                  <c:v>7.4169999999999998</c:v>
                </c:pt>
                <c:pt idx="227">
                  <c:v>6.8959999999999999</c:v>
                </c:pt>
                <c:pt idx="228">
                  <c:v>6.7409999999999997</c:v>
                </c:pt>
                <c:pt idx="229">
                  <c:v>7.1609999999999996</c:v>
                </c:pt>
                <c:pt idx="230">
                  <c:v>7.0060000000000002</c:v>
                </c:pt>
                <c:pt idx="231">
                  <c:v>5.9189999999999996</c:v>
                </c:pt>
                <c:pt idx="232">
                  <c:v>4.7089999999999996</c:v>
                </c:pt>
                <c:pt idx="233">
                  <c:v>5.4409999999999998</c:v>
                </c:pt>
                <c:pt idx="234">
                  <c:v>6.0389999999999997</c:v>
                </c:pt>
                <c:pt idx="235">
                  <c:v>6.6210000000000004</c:v>
                </c:pt>
                <c:pt idx="236">
                  <c:v>6.3150000000000004</c:v>
                </c:pt>
                <c:pt idx="237">
                  <c:v>6.4939999999999998</c:v>
                </c:pt>
                <c:pt idx="238">
                  <c:v>6.8739999999999997</c:v>
                </c:pt>
                <c:pt idx="239">
                  <c:v>6.8440000000000003</c:v>
                </c:pt>
                <c:pt idx="240">
                  <c:v>6.9379999999999997</c:v>
                </c:pt>
                <c:pt idx="241">
                  <c:v>7.2320000000000002</c:v>
                </c:pt>
                <c:pt idx="242">
                  <c:v>7.86</c:v>
                </c:pt>
                <c:pt idx="243">
                  <c:v>8.48</c:v>
                </c:pt>
                <c:pt idx="244">
                  <c:v>9.2650000000000006</c:v>
                </c:pt>
                <c:pt idx="245">
                  <c:v>9.6389999999999993</c:v>
                </c:pt>
                <c:pt idx="246">
                  <c:v>9.8520000000000003</c:v>
                </c:pt>
                <c:pt idx="247">
                  <c:v>10.782999999999999</c:v>
                </c:pt>
                <c:pt idx="248">
                  <c:v>10.629</c:v>
                </c:pt>
                <c:pt idx="249">
                  <c:v>10.673</c:v>
                </c:pt>
                <c:pt idx="250">
                  <c:v>11.093999999999999</c:v>
                </c:pt>
                <c:pt idx="251">
                  <c:v>10.922000000000001</c:v>
                </c:pt>
                <c:pt idx="252">
                  <c:v>11.448</c:v>
                </c:pt>
                <c:pt idx="253">
                  <c:v>11.282999999999999</c:v>
                </c:pt>
                <c:pt idx="254">
                  <c:v>11.343999999999999</c:v>
                </c:pt>
                <c:pt idx="255">
                  <c:v>11.855</c:v>
                </c:pt>
                <c:pt idx="256">
                  <c:v>11.680999999999999</c:v>
                </c:pt>
                <c:pt idx="257">
                  <c:v>11.303000000000001</c:v>
                </c:pt>
                <c:pt idx="258">
                  <c:v>11.04</c:v>
                </c:pt>
                <c:pt idx="259">
                  <c:v>11.17</c:v>
                </c:pt>
                <c:pt idx="260">
                  <c:v>10.28</c:v>
                </c:pt>
                <c:pt idx="261">
                  <c:v>10.686999999999999</c:v>
                </c:pt>
                <c:pt idx="262">
                  <c:v>10.334</c:v>
                </c:pt>
              </c:numCache>
            </c:numRef>
          </c:val>
          <c:smooth val="0"/>
          <c:extLst>
            <c:ext xmlns:c16="http://schemas.microsoft.com/office/drawing/2014/chart" uri="{C3380CC4-5D6E-409C-BE32-E72D297353CC}">
              <c16:uniqueId val="{00000000-30A4-B943-83F0-0F5B41C56FCE}"/>
            </c:ext>
          </c:extLst>
        </c:ser>
        <c:dLbls>
          <c:showLegendKey val="0"/>
          <c:showVal val="0"/>
          <c:showCatName val="0"/>
          <c:showSerName val="0"/>
          <c:showPercent val="0"/>
          <c:showBubbleSize val="0"/>
        </c:dLbls>
        <c:smooth val="0"/>
        <c:axId val="1641115840"/>
        <c:axId val="1385943535"/>
      </c:lineChart>
      <c:dateAx>
        <c:axId val="1641115840"/>
        <c:scaling>
          <c:orientation val="minMax"/>
          <c:min val="42278"/>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385943535"/>
        <c:crosses val="autoZero"/>
        <c:auto val="1"/>
        <c:lblOffset val="100"/>
        <c:baseTimeUnit val="months"/>
        <c:majorUnit val="3"/>
        <c:majorTimeUnit val="months"/>
      </c:dateAx>
      <c:valAx>
        <c:axId val="1385943535"/>
        <c:scaling>
          <c:orientation val="minMax"/>
          <c:max val="12"/>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r>
                  <a:rPr lang="en-US"/>
                  <a:t>Millions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1641115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Georgia" panose="02040502050405020303" pitchFamily="18" charset="0"/>
                <a:ea typeface="+mn-ea"/>
                <a:cs typeface="+mn-cs"/>
              </a:defRPr>
            </a:pPr>
            <a:r>
              <a:rPr lang="en-US" sz="1800"/>
              <a:t>Monthly Job Growth (000’s)</a:t>
            </a:r>
          </a:p>
        </c:rich>
      </c:tx>
      <c:layout>
        <c:manualLayout>
          <c:xMode val="edge"/>
          <c:yMode val="edge"/>
          <c:x val="0.37569444444444444"/>
          <c:y val="1.70565302144249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Georgia" panose="02040502050405020303" pitchFamily="18" charset="0"/>
              <a:ea typeface="+mn-ea"/>
              <a:cs typeface="+mn-cs"/>
            </a:defRPr>
          </a:pPr>
          <a:endParaRPr lang="en-US"/>
        </a:p>
      </c:txPr>
    </c:title>
    <c:autoTitleDeleted val="0"/>
    <c:plotArea>
      <c:layout>
        <c:manualLayout>
          <c:layoutTarget val="inner"/>
          <c:xMode val="edge"/>
          <c:yMode val="edge"/>
          <c:x val="8.6036795116519529E-2"/>
          <c:y val="0.14450372979693327"/>
          <c:w val="0.90238913080940641"/>
          <c:h val="0.74133110005986091"/>
        </c:manualLayout>
      </c:layout>
      <c:barChart>
        <c:barDir val="col"/>
        <c:grouping val="clustered"/>
        <c:varyColors val="0"/>
        <c:ser>
          <c:idx val="0"/>
          <c:order val="0"/>
          <c:tx>
            <c:strRef>
              <c:f>Sheet1!$B$2</c:f>
              <c:strCache>
                <c:ptCount val="1"/>
                <c:pt idx="0">
                  <c:v>1-M Net Change (000s)</c:v>
                </c:pt>
              </c:strCache>
            </c:strRef>
          </c:tx>
          <c:spPr>
            <a:solidFill>
              <a:srgbClr val="941100"/>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3677-4E4B-8ACE-289F4BB86893}"/>
              </c:ext>
            </c:extLst>
          </c:dPt>
          <c:dPt>
            <c:idx val="3"/>
            <c:invertIfNegative val="0"/>
            <c:bubble3D val="0"/>
            <c:spPr>
              <a:solidFill>
                <a:srgbClr val="FF0000"/>
              </a:solidFill>
              <a:ln>
                <a:noFill/>
              </a:ln>
              <a:effectLst/>
            </c:spPr>
            <c:extLst>
              <c:ext xmlns:c16="http://schemas.microsoft.com/office/drawing/2014/chart" uri="{C3380CC4-5D6E-409C-BE32-E72D297353CC}">
                <c16:uniqueId val="{00000003-3677-4E4B-8ACE-289F4BB86893}"/>
              </c:ext>
            </c:extLst>
          </c:dPt>
          <c:dPt>
            <c:idx val="11"/>
            <c:invertIfNegative val="0"/>
            <c:bubble3D val="0"/>
            <c:spPr>
              <a:solidFill>
                <a:srgbClr val="FF0000"/>
              </a:solidFill>
              <a:ln>
                <a:noFill/>
              </a:ln>
              <a:effectLst/>
            </c:spPr>
            <c:extLst>
              <c:ext xmlns:c16="http://schemas.microsoft.com/office/drawing/2014/chart" uri="{C3380CC4-5D6E-409C-BE32-E72D297353CC}">
                <c16:uniqueId val="{00000006-3677-4E4B-8ACE-289F4BB86893}"/>
              </c:ext>
            </c:extLst>
          </c:dPt>
          <c:dLbls>
            <c:dLbl>
              <c:idx val="3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49-DD49-BA92-61E62B41873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Georgia" panose="02040502050405020303" pitchFamily="18"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Sheet1!$A$3:$A$37</c:f>
              <c:numCache>
                <c:formatCode>mmm\-yy</c:formatCode>
                <c:ptCount val="3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numCache>
            </c:numRef>
          </c:cat>
          <c:val>
            <c:numRef>
              <c:f>Sheet1!$B$3:$B$37</c:f>
              <c:numCache>
                <c:formatCode>#,##0</c:formatCode>
                <c:ptCount val="35"/>
                <c:pt idx="0">
                  <c:v>339</c:v>
                </c:pt>
                <c:pt idx="1">
                  <c:v>376</c:v>
                </c:pt>
                <c:pt idx="2">
                  <c:v>-1498</c:v>
                </c:pt>
                <c:pt idx="3">
                  <c:v>-20493</c:v>
                </c:pt>
                <c:pt idx="4">
                  <c:v>2642</c:v>
                </c:pt>
                <c:pt idx="5">
                  <c:v>4505</c:v>
                </c:pt>
                <c:pt idx="6">
                  <c:v>1388</c:v>
                </c:pt>
                <c:pt idx="7">
                  <c:v>1665</c:v>
                </c:pt>
                <c:pt idx="8">
                  <c:v>919</c:v>
                </c:pt>
                <c:pt idx="9">
                  <c:v>647</c:v>
                </c:pt>
                <c:pt idx="10">
                  <c:v>333</c:v>
                </c:pt>
                <c:pt idx="11">
                  <c:v>-115</c:v>
                </c:pt>
                <c:pt idx="12" formatCode="0">
                  <c:v>520</c:v>
                </c:pt>
                <c:pt idx="13">
                  <c:v>710</c:v>
                </c:pt>
                <c:pt idx="14">
                  <c:v>704</c:v>
                </c:pt>
                <c:pt idx="15">
                  <c:v>263</c:v>
                </c:pt>
                <c:pt idx="16">
                  <c:v>447</c:v>
                </c:pt>
                <c:pt idx="17">
                  <c:v>557</c:v>
                </c:pt>
                <c:pt idx="18">
                  <c:v>689</c:v>
                </c:pt>
                <c:pt idx="19">
                  <c:v>517</c:v>
                </c:pt>
                <c:pt idx="20">
                  <c:v>424</c:v>
                </c:pt>
                <c:pt idx="21">
                  <c:v>677</c:v>
                </c:pt>
                <c:pt idx="22">
                  <c:v>647</c:v>
                </c:pt>
                <c:pt idx="23">
                  <c:v>588</c:v>
                </c:pt>
                <c:pt idx="24">
                  <c:v>504</c:v>
                </c:pt>
                <c:pt idx="25">
                  <c:v>714</c:v>
                </c:pt>
                <c:pt idx="26">
                  <c:v>398</c:v>
                </c:pt>
                <c:pt idx="27">
                  <c:v>368</c:v>
                </c:pt>
                <c:pt idx="28">
                  <c:v>386</c:v>
                </c:pt>
                <c:pt idx="29">
                  <c:v>293</c:v>
                </c:pt>
                <c:pt idx="30">
                  <c:v>537</c:v>
                </c:pt>
                <c:pt idx="31">
                  <c:v>292</c:v>
                </c:pt>
                <c:pt idx="32">
                  <c:v>269</c:v>
                </c:pt>
                <c:pt idx="33">
                  <c:v>284</c:v>
                </c:pt>
                <c:pt idx="34">
                  <c:v>263</c:v>
                </c:pt>
              </c:numCache>
            </c:numRef>
          </c:val>
          <c:extLst>
            <c:ext xmlns:c16="http://schemas.microsoft.com/office/drawing/2014/chart" uri="{C3380CC4-5D6E-409C-BE32-E72D297353CC}">
              <c16:uniqueId val="{00000004-3677-4E4B-8ACE-289F4BB86893}"/>
            </c:ext>
          </c:extLst>
        </c:ser>
        <c:dLbls>
          <c:dLblPos val="outEnd"/>
          <c:showLegendKey val="0"/>
          <c:showVal val="1"/>
          <c:showCatName val="0"/>
          <c:showSerName val="0"/>
          <c:showPercent val="0"/>
          <c:showBubbleSize val="0"/>
        </c:dLbls>
        <c:gapWidth val="50"/>
        <c:overlap val="-27"/>
        <c:axId val="420057775"/>
        <c:axId val="420059423"/>
      </c:barChart>
      <c:dateAx>
        <c:axId val="420057775"/>
        <c:scaling>
          <c:orientation val="minMax"/>
          <c:max val="44866"/>
          <c:min val="43952"/>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420059423"/>
        <c:crosses val="autoZero"/>
        <c:auto val="1"/>
        <c:lblOffset val="100"/>
        <c:baseTimeUnit val="months"/>
        <c:majorUnit val="1"/>
        <c:majorTimeUnit val="months"/>
      </c:dateAx>
      <c:valAx>
        <c:axId val="420059423"/>
        <c:scaling>
          <c:orientation val="minMax"/>
          <c:max val="5000"/>
          <c:min val="-5000"/>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crossAx val="420057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Georgia" panose="020405020504050203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0.74642</cdr:x>
      <cdr:y>0</cdr:y>
    </cdr:from>
    <cdr:to>
      <cdr:x>0.91031</cdr:x>
      <cdr:y>0.14965</cdr:y>
    </cdr:to>
    <cdr:sp macro="" textlink="">
      <cdr:nvSpPr>
        <cdr:cNvPr id="2" name="TextBox 1"/>
        <cdr:cNvSpPr txBox="1"/>
      </cdr:nvSpPr>
      <cdr:spPr>
        <a:xfrm xmlns:a="http://schemas.openxmlformats.org/drawingml/2006/main">
          <a:off x="9009298" y="0"/>
          <a:ext cx="1978217" cy="77998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600" b="1" dirty="0">
              <a:solidFill>
                <a:schemeClr val="tx1"/>
              </a:solidFill>
              <a:latin typeface="Georgia" panose="02040502050405020303" pitchFamily="18" charset="0"/>
            </a:rPr>
            <a:t>Nov. 2022:</a:t>
          </a:r>
        </a:p>
        <a:p xmlns:a="http://schemas.openxmlformats.org/drawingml/2006/main">
          <a:pPr algn="ctr"/>
          <a:r>
            <a:rPr lang="en-US" sz="1600" b="1" dirty="0">
              <a:solidFill>
                <a:schemeClr val="tx1"/>
              </a:solidFill>
              <a:latin typeface="Georgia" panose="02040502050405020303" pitchFamily="18" charset="0"/>
            </a:rPr>
            <a:t>+11.9% YOY</a:t>
          </a:r>
        </a:p>
      </cdr:txBody>
    </cdr:sp>
  </cdr:relSizeAnchor>
</c:userShapes>
</file>

<file path=ppt/drawings/drawing2.xml><?xml version="1.0" encoding="utf-8"?>
<c:userShapes xmlns:c="http://schemas.openxmlformats.org/drawingml/2006/chart">
  <cdr:relSizeAnchor xmlns:cdr="http://schemas.openxmlformats.org/drawingml/2006/chartDrawing">
    <cdr:from>
      <cdr:x>0.716</cdr:x>
      <cdr:y>0.60314</cdr:y>
    </cdr:from>
    <cdr:to>
      <cdr:x>0.87954</cdr:x>
      <cdr:y>0.73896</cdr:y>
    </cdr:to>
    <cdr:sp macro="" textlink="">
      <cdr:nvSpPr>
        <cdr:cNvPr id="2" name="Text Box 6"/>
        <cdr:cNvSpPr txBox="1">
          <a:spLocks xmlns:a="http://schemas.openxmlformats.org/drawingml/2006/main" noChangeArrowheads="1"/>
        </cdr:cNvSpPr>
      </cdr:nvSpPr>
      <cdr:spPr bwMode="auto">
        <a:xfrm xmlns:a="http://schemas.openxmlformats.org/drawingml/2006/main">
          <a:off x="8642169" y="3143609"/>
          <a:ext cx="1973916" cy="7078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pPr algn="ctr" eaLnBrk="0" hangingPunct="0"/>
          <a:r>
            <a:rPr lang="en-US" sz="2000" b="1" i="0" dirty="0">
              <a:latin typeface="Georgia" panose="02040502050405020303" pitchFamily="18" charset="0"/>
            </a:rPr>
            <a:t> 2022Q3: </a:t>
          </a:r>
        </a:p>
        <a:p xmlns:a="http://schemas.openxmlformats.org/drawingml/2006/main">
          <a:pPr algn="ctr" eaLnBrk="0" hangingPunct="0"/>
          <a:r>
            <a:rPr lang="en-US" sz="2000" b="1" i="0" dirty="0">
              <a:latin typeface="Georgia" panose="02040502050405020303" pitchFamily="18" charset="0"/>
            </a:rPr>
            <a:t>+2.9%*</a:t>
          </a:r>
        </a:p>
      </cdr:txBody>
    </cdr:sp>
  </cdr:relSizeAnchor>
</c:userShapes>
</file>

<file path=ppt/drawings/drawing3.xml><?xml version="1.0" encoding="utf-8"?>
<c:userShapes xmlns:c="http://schemas.openxmlformats.org/drawingml/2006/chart">
  <cdr:relSizeAnchor xmlns:cdr="http://schemas.openxmlformats.org/drawingml/2006/chartDrawing">
    <cdr:from>
      <cdr:x>0.84539</cdr:x>
      <cdr:y>0.69723</cdr:y>
    </cdr:from>
    <cdr:to>
      <cdr:x>0.98542</cdr:x>
      <cdr:y>0.83116</cdr:y>
    </cdr:to>
    <cdr:sp macro="" textlink="">
      <cdr:nvSpPr>
        <cdr:cNvPr id="2" name="TextBox 1">
          <a:extLst xmlns:a="http://schemas.openxmlformats.org/drawingml/2006/main">
            <a:ext uri="{FF2B5EF4-FFF2-40B4-BE49-F238E27FC236}">
              <a16:creationId xmlns:a16="http://schemas.microsoft.com/office/drawing/2014/main" id="{1DACFBC0-5262-1B49-93FA-873D9B1F0448}"/>
            </a:ext>
          </a:extLst>
        </cdr:cNvPr>
        <cdr:cNvSpPr txBox="1"/>
      </cdr:nvSpPr>
      <cdr:spPr>
        <a:xfrm xmlns:a="http://schemas.openxmlformats.org/drawingml/2006/main">
          <a:off x="10203917" y="3570264"/>
          <a:ext cx="1690181" cy="685807"/>
        </a:xfrm>
        <a:prstGeom xmlns:a="http://schemas.openxmlformats.org/drawingml/2006/main" prst="rect">
          <a:avLst/>
        </a:prstGeom>
        <a:solidFill xmlns:a="http://schemas.openxmlformats.org/drawingml/2006/main">
          <a:schemeClr val="bg1"/>
        </a:solidFill>
        <a:ln xmlns:a="http://schemas.openxmlformats.org/drawingml/2006/main">
          <a:solidFill>
            <a:srgbClr val="011893"/>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600" b="1" dirty="0">
              <a:solidFill>
                <a:srgbClr val="011893"/>
              </a:solidFill>
              <a:latin typeface="Georgia" panose="02040502050405020303" pitchFamily="18" charset="0"/>
            </a:rPr>
            <a:t>Nov. 2022:</a:t>
          </a:r>
        </a:p>
        <a:p xmlns:a="http://schemas.openxmlformats.org/drawingml/2006/main">
          <a:pPr algn="ctr"/>
          <a:r>
            <a:rPr lang="en-US" sz="1600" b="1" dirty="0">
              <a:solidFill>
                <a:srgbClr val="011893"/>
              </a:solidFill>
              <a:latin typeface="Georgia" panose="02040502050405020303" pitchFamily="18" charset="0"/>
            </a:rPr>
            <a:t>62.1%</a:t>
          </a:r>
        </a:p>
      </cdr:txBody>
    </cdr:sp>
  </cdr:relSizeAnchor>
</c:userShapes>
</file>

<file path=ppt/drawings/drawing4.xml><?xml version="1.0" encoding="utf-8"?>
<c:userShapes xmlns:c="http://schemas.openxmlformats.org/drawingml/2006/chart">
  <cdr:relSizeAnchor xmlns:cdr="http://schemas.openxmlformats.org/drawingml/2006/chartDrawing">
    <cdr:from>
      <cdr:x>0.81638</cdr:x>
      <cdr:y>0.62092</cdr:y>
    </cdr:from>
    <cdr:to>
      <cdr:x>0.97472</cdr:x>
      <cdr:y>0.76975</cdr:y>
    </cdr:to>
    <cdr:sp macro="" textlink="">
      <cdr:nvSpPr>
        <cdr:cNvPr id="2" name="TextBox 1">
          <a:extLst xmlns:a="http://schemas.openxmlformats.org/drawingml/2006/main">
            <a:ext uri="{FF2B5EF4-FFF2-40B4-BE49-F238E27FC236}">
              <a16:creationId xmlns:a16="http://schemas.microsoft.com/office/drawing/2014/main" id="{ABEE10A9-2E0A-494A-AF68-2DA602E62DCC}"/>
            </a:ext>
          </a:extLst>
        </cdr:cNvPr>
        <cdr:cNvSpPr txBox="1"/>
      </cdr:nvSpPr>
      <cdr:spPr>
        <a:xfrm xmlns:a="http://schemas.openxmlformats.org/drawingml/2006/main">
          <a:off x="9853772" y="3179027"/>
          <a:ext cx="1911139" cy="761990"/>
        </a:xfrm>
        <a:prstGeom xmlns:a="http://schemas.openxmlformats.org/drawingml/2006/main" prst="rect">
          <a:avLst/>
        </a:prstGeom>
        <a:solidFill xmlns:a="http://schemas.openxmlformats.org/drawingml/2006/main">
          <a:schemeClr val="bg1"/>
        </a:solidFill>
        <a:ln xmlns:a="http://schemas.openxmlformats.org/drawingml/2006/main">
          <a:solidFill>
            <a:srgbClr val="C00000"/>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600" b="1" dirty="0">
              <a:solidFill>
                <a:srgbClr val="C00000"/>
              </a:solidFill>
              <a:latin typeface="Georgia" panose="02040502050405020303" pitchFamily="18" charset="0"/>
            </a:rPr>
            <a:t>Oct. 2022: </a:t>
          </a:r>
        </a:p>
        <a:p xmlns:a="http://schemas.openxmlformats.org/drawingml/2006/main">
          <a:pPr algn="ctr"/>
          <a:r>
            <a:rPr lang="en-US" sz="1600" b="1" dirty="0">
              <a:solidFill>
                <a:srgbClr val="C00000"/>
              </a:solidFill>
              <a:latin typeface="Georgia" panose="02040502050405020303" pitchFamily="18" charset="0"/>
            </a:rPr>
            <a:t>10.3M Openings</a:t>
          </a:r>
        </a:p>
      </cdr:txBody>
    </cdr:sp>
  </cdr:relSizeAnchor>
</c:userShapes>
</file>

<file path=ppt/drawings/drawing5.xml><?xml version="1.0" encoding="utf-8"?>
<c:userShapes xmlns:c="http://schemas.openxmlformats.org/drawingml/2006/chart">
  <cdr:relSizeAnchor xmlns:cdr="http://schemas.openxmlformats.org/drawingml/2006/chartDrawing">
    <cdr:from>
      <cdr:x>0.86454</cdr:x>
      <cdr:y>0.39512</cdr:y>
    </cdr:from>
    <cdr:to>
      <cdr:x>0.98485</cdr:x>
      <cdr:y>0.55009</cdr:y>
    </cdr:to>
    <cdr:sp macro="" textlink="">
      <cdr:nvSpPr>
        <cdr:cNvPr id="2" name="TextBox 1"/>
        <cdr:cNvSpPr txBox="1"/>
      </cdr:nvSpPr>
      <cdr:spPr>
        <a:xfrm xmlns:a="http://schemas.openxmlformats.org/drawingml/2006/main">
          <a:off x="10435049" y="2059420"/>
          <a:ext cx="1452151" cy="80771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600" b="1" dirty="0">
              <a:solidFill>
                <a:srgbClr val="C00000"/>
              </a:solidFill>
              <a:latin typeface="Georgia" panose="02040502050405020303" pitchFamily="18" charset="0"/>
            </a:rPr>
            <a:t>Nov.</a:t>
          </a:r>
          <a:r>
            <a:rPr lang="en-US" sz="1600" b="1" i="0" dirty="0">
              <a:solidFill>
                <a:srgbClr val="C00000"/>
              </a:solidFill>
              <a:latin typeface="Georgia" panose="02040502050405020303" pitchFamily="18" charset="0"/>
            </a:rPr>
            <a:t> 2022: </a:t>
          </a:r>
        </a:p>
        <a:p xmlns:a="http://schemas.openxmlformats.org/drawingml/2006/main">
          <a:pPr algn="ctr"/>
          <a:r>
            <a:rPr lang="en-US" sz="1600" b="1" dirty="0">
              <a:solidFill>
                <a:srgbClr val="C00000"/>
              </a:solidFill>
              <a:latin typeface="Georgia" panose="02040502050405020303" pitchFamily="18" charset="0"/>
            </a:rPr>
            <a:t>46.6</a:t>
          </a:r>
          <a:endParaRPr lang="en-US" sz="1600" b="1" i="0" dirty="0">
            <a:solidFill>
              <a:srgbClr val="C00000"/>
            </a:solidFill>
            <a:latin typeface="Georgia" panose="02040502050405020303"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0.76965</cdr:x>
      <cdr:y>0.45567</cdr:y>
    </cdr:from>
    <cdr:to>
      <cdr:x>0.93371</cdr:x>
      <cdr:y>0.71817</cdr:y>
    </cdr:to>
    <cdr:sp macro="" textlink="">
      <cdr:nvSpPr>
        <cdr:cNvPr id="2" name="TextBox 1"/>
        <cdr:cNvSpPr txBox="1"/>
      </cdr:nvSpPr>
      <cdr:spPr>
        <a:xfrm xmlns:a="http://schemas.openxmlformats.org/drawingml/2006/main">
          <a:off x="9289694" y="2460125"/>
          <a:ext cx="1980217" cy="14172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algn="ctr" rtl="0" fontAlgn="base">
            <a:spcBef>
              <a:spcPct val="0"/>
            </a:spcBef>
            <a:spcAft>
              <a:spcPct val="0"/>
            </a:spcAft>
          </a:pPr>
          <a:r>
            <a:rPr lang="en-US" sz="1800" b="1" kern="1200" dirty="0">
              <a:solidFill>
                <a:schemeClr val="tx1"/>
              </a:solidFill>
              <a:latin typeface="Georgia" panose="02040502050405020303" pitchFamily="18" charset="0"/>
              <a:cs typeface="Constantia"/>
            </a:rPr>
            <a:t>Total </a:t>
          </a:r>
        </a:p>
        <a:p xmlns:a="http://schemas.openxmlformats.org/drawingml/2006/main">
          <a:pPr lvl="0" algn="ctr" rtl="0" fontAlgn="base">
            <a:spcBef>
              <a:spcPct val="0"/>
            </a:spcBef>
            <a:spcAft>
              <a:spcPct val="0"/>
            </a:spcAft>
          </a:pPr>
          <a:r>
            <a:rPr lang="en-US" sz="1800" b="1" kern="1200" dirty="0">
              <a:solidFill>
                <a:schemeClr val="tx1"/>
              </a:solidFill>
              <a:latin typeface="Georgia" panose="02040502050405020303" pitchFamily="18" charset="0"/>
              <a:cs typeface="Constantia"/>
            </a:rPr>
            <a:t>Nonresidential Construction: </a:t>
          </a:r>
        </a:p>
        <a:p xmlns:a="http://schemas.openxmlformats.org/drawingml/2006/main">
          <a:pPr lvl="0" algn="ctr" rtl="0" fontAlgn="base">
            <a:spcBef>
              <a:spcPct val="0"/>
            </a:spcBef>
            <a:spcAft>
              <a:spcPct val="0"/>
            </a:spcAft>
          </a:pPr>
          <a:r>
            <a:rPr lang="en-US" sz="1800" b="1" kern="1200" dirty="0">
              <a:solidFill>
                <a:schemeClr val="tx1"/>
              </a:solidFill>
              <a:latin typeface="Georgia" panose="02040502050405020303" pitchFamily="18" charset="0"/>
              <a:cs typeface="Constantia"/>
            </a:rPr>
            <a:t>+1.5%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ensus.gov/manufacturing/m3/index.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ederalreserve.gov/newsevents/pressreleases/monetary20210428a.htm" TargetMode="External"/><Relationship Id="rId7" Type="http://schemas.openxmlformats.org/officeDocument/2006/relationships/hyperlink" Target="https://www.federalreserve.gov/newsevents/pressreleases/monetary20211103a.ht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federalreserve.gov/newsevents/pressreleases/monetary20210922a.htm" TargetMode="External"/><Relationship Id="rId5" Type="http://schemas.openxmlformats.org/officeDocument/2006/relationships/hyperlink" Target="https://www.federalreserve.gov/newsevents/pressreleases/monetary20210728a.htm" TargetMode="External"/><Relationship Id="rId4" Type="http://schemas.openxmlformats.org/officeDocument/2006/relationships/hyperlink" Target="https://www.federalreserve.gov/newsevents/pressreleases/monetary20210616a.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Adjust horizontal axis range using “select data”</a:t>
            </a:r>
            <a:endParaRPr/>
          </a:p>
          <a:p>
            <a:pPr marL="457200" marR="0" lvl="0" indent="-228600" algn="l" rtl="0">
              <a:lnSpc>
                <a:spcPct val="100000"/>
              </a:lnSpc>
              <a:spcBef>
                <a:spcPts val="0"/>
              </a:spcBef>
              <a:spcAft>
                <a:spcPts val="0"/>
              </a:spcAft>
              <a:buSzPts val="1400"/>
              <a:buNone/>
            </a:pPr>
            <a:endParaRPr/>
          </a:p>
        </p:txBody>
      </p:sp>
      <p:sp>
        <p:nvSpPr>
          <p:cNvPr id="236" name="Google Shape;236;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a:solidFill>
                  <a:schemeClr val="dk1"/>
                </a:solidFill>
                <a:latin typeface="Arial"/>
                <a:ea typeface="Arial"/>
                <a:cs typeface="Arial"/>
                <a:sym typeface="Arial"/>
              </a:rPr>
              <a:t>https://fred.stlouisfed.org/series/CIVPART</a:t>
            </a:r>
            <a:endParaRPr/>
          </a:p>
          <a:p>
            <a:pPr marL="457200" marR="0" lvl="0" indent="-228600" algn="l" rtl="0">
              <a:lnSpc>
                <a:spcPct val="100000"/>
              </a:lnSpc>
              <a:spcBef>
                <a:spcPts val="0"/>
              </a:spcBef>
              <a:spcAft>
                <a:spcPts val="0"/>
              </a:spcAft>
              <a:buSzPts val="1400"/>
              <a:buNone/>
            </a:pPr>
            <a:r>
              <a:rPr lang="en-US" sz="1200" b="0" i="0" u="none" strike="noStrike">
                <a:solidFill>
                  <a:schemeClr val="dk1"/>
                </a:solidFill>
                <a:latin typeface="Arial"/>
                <a:ea typeface="Arial"/>
                <a:cs typeface="Arial"/>
                <a:sym typeface="Arial"/>
              </a:rPr>
              <a:t>LNS11300000</a:t>
            </a:r>
            <a:r>
              <a:rPr lang="en-US"/>
              <a:t> </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Linking and Copyright Information: https://www.bls.gov/bls/linksite.htm</a:t>
            </a:r>
            <a:endParaRPr/>
          </a:p>
          <a:p>
            <a:pPr marL="457200" marR="0" lvl="0" indent="-228600" algn="l" rtl="0">
              <a:lnSpc>
                <a:spcPct val="100000"/>
              </a:lnSpc>
              <a:spcBef>
                <a:spcPts val="0"/>
              </a:spcBef>
              <a:spcAft>
                <a:spcPts val="0"/>
              </a:spcAft>
              <a:buSzPts val="1400"/>
              <a:buNone/>
            </a:pPr>
            <a:endParaRPr/>
          </a:p>
        </p:txBody>
      </p:sp>
      <p:sp>
        <p:nvSpPr>
          <p:cNvPr id="244" name="Google Shape;24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https://fred.stlouisfed.org/series/JTSJOL</a:t>
            </a:r>
            <a:endParaRPr/>
          </a:p>
          <a:p>
            <a:pPr marL="457200" marR="0" lvl="0" indent="-228600" algn="l" rtl="0">
              <a:lnSpc>
                <a:spcPct val="100000"/>
              </a:lnSpc>
              <a:spcBef>
                <a:spcPts val="0"/>
              </a:spcBef>
              <a:spcAft>
                <a:spcPts val="0"/>
              </a:spcAft>
              <a:buSzPts val="1400"/>
              <a:buNone/>
            </a:pPr>
            <a:r>
              <a:rPr lang="en-US"/>
              <a:t>Job openings (000s): </a:t>
            </a:r>
            <a:r>
              <a:rPr lang="en-US" sz="1200" b="0" i="0" u="none" strike="noStrike">
                <a:solidFill>
                  <a:schemeClr val="dk1"/>
                </a:solidFill>
                <a:latin typeface="Arial"/>
                <a:ea typeface="Arial"/>
                <a:cs typeface="Arial"/>
                <a:sym typeface="Arial"/>
              </a:rPr>
              <a:t>JTS000000000000000JOL</a:t>
            </a:r>
            <a:r>
              <a:rPr lang="en-US"/>
              <a:t> </a:t>
            </a:r>
            <a:endParaRPr/>
          </a:p>
          <a:p>
            <a:pPr marL="0" marR="0" lvl="0" indent="0" algn="l" rtl="0">
              <a:lnSpc>
                <a:spcPct val="100000"/>
              </a:lnSpc>
              <a:spcBef>
                <a:spcPts val="0"/>
              </a:spcBef>
              <a:spcAft>
                <a:spcPts val="0"/>
              </a:spcAft>
              <a:buClr>
                <a:schemeClr val="dk1"/>
              </a:buClr>
              <a:buSzPts val="1200"/>
              <a:buFont typeface="Calibri"/>
              <a:buNone/>
            </a:pPr>
            <a:r>
              <a:rPr lang="en-US"/>
              <a:t>Quits (000s): </a:t>
            </a:r>
            <a:r>
              <a:rPr lang="en-US" sz="1200" b="0" i="0" u="none" strike="noStrike">
                <a:solidFill>
                  <a:schemeClr val="dk1"/>
                </a:solidFill>
                <a:latin typeface="Arial"/>
                <a:ea typeface="Arial"/>
                <a:cs typeface="Arial"/>
                <a:sym typeface="Arial"/>
              </a:rPr>
              <a:t>JTS000000000000000QUL</a:t>
            </a:r>
            <a:r>
              <a:rPr lang="en-US"/>
              <a:t> </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Linking and Copyright Information: https://www.bls.gov/bls/linksite.htm</a:t>
            </a:r>
            <a:endParaRPr/>
          </a:p>
        </p:txBody>
      </p:sp>
      <p:sp>
        <p:nvSpPr>
          <p:cNvPr id="252" name="Google Shape;252;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a:t>US Total Nonfarm (SA): CES0000000001</a:t>
            </a:r>
            <a:endParaRPr/>
          </a:p>
          <a:p>
            <a:pPr marL="0" marR="0" lvl="0" indent="0" algn="l" rtl="0">
              <a:lnSpc>
                <a:spcPct val="100000"/>
              </a:lnSpc>
              <a:spcBef>
                <a:spcPts val="360"/>
              </a:spcBef>
              <a:spcAft>
                <a:spcPts val="0"/>
              </a:spcAft>
              <a:buClr>
                <a:schemeClr val="dk1"/>
              </a:buClr>
              <a:buSzPts val="1200"/>
              <a:buFont typeface="Times New Roman"/>
              <a:buNone/>
            </a:pPr>
            <a:r>
              <a:rPr lang="en-US" sz="1200" b="0" i="0" u="none" strike="noStrike">
                <a:solidFill>
                  <a:schemeClr val="dk1"/>
                </a:solidFill>
                <a:latin typeface="Times New Roman"/>
                <a:ea typeface="Times New Roman"/>
                <a:cs typeface="Times New Roman"/>
                <a:sym typeface="Times New Roman"/>
              </a:rPr>
              <a:t>U.S. Unemployment Rate</a:t>
            </a:r>
            <a:r>
              <a:rPr lang="en-US" b="0"/>
              <a:t> </a:t>
            </a:r>
            <a:r>
              <a:rPr lang="en-US" sz="1200" b="0" i="0" u="none" strike="noStrike">
                <a:solidFill>
                  <a:schemeClr val="dk1"/>
                </a:solidFill>
                <a:latin typeface="Times New Roman"/>
                <a:ea typeface="Times New Roman"/>
                <a:cs typeface="Times New Roman"/>
                <a:sym typeface="Times New Roman"/>
              </a:rPr>
              <a:t>LNS14000000</a:t>
            </a:r>
            <a:r>
              <a:rPr lang="en-US" b="0"/>
              <a:t> </a:t>
            </a:r>
            <a:endParaRPr/>
          </a:p>
          <a:p>
            <a:pPr marL="457200" marR="0" lvl="0" indent="-228600" algn="l" rtl="0">
              <a:lnSpc>
                <a:spcPct val="100000"/>
              </a:lnSpc>
              <a:spcBef>
                <a:spcPts val="0"/>
              </a:spcBef>
              <a:spcAft>
                <a:spcPts val="0"/>
              </a:spcAft>
              <a:buSzPts val="1400"/>
              <a:buNone/>
            </a:pPr>
            <a:endParaRPr/>
          </a:p>
        </p:txBody>
      </p:sp>
      <p:sp>
        <p:nvSpPr>
          <p:cNvPr id="260" name="Google Shape;260;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Linking and Copyright Information: https://www.bls.gov/bls/linksite.htm</a:t>
            </a:r>
            <a:endParaRPr/>
          </a:p>
          <a:p>
            <a:pPr marL="457200" marR="0" lvl="0" indent="-228600" algn="l" rtl="0">
              <a:lnSpc>
                <a:spcPct val="100000"/>
              </a:lnSpc>
              <a:spcBef>
                <a:spcPts val="0"/>
              </a:spcBef>
              <a:spcAft>
                <a:spcPts val="0"/>
              </a:spcAft>
              <a:buSzPts val="1400"/>
              <a:buNone/>
            </a:pPr>
            <a:endParaRPr/>
          </a:p>
        </p:txBody>
      </p:sp>
      <p:sp>
        <p:nvSpPr>
          <p:cNvPr id="275" name="Google Shape;275;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https://www.federalreserve.gov/monetarypolicy/fomc.htm</a:t>
            </a:r>
            <a:endParaRPr/>
          </a:p>
          <a:p>
            <a:pPr marL="457200" marR="0" lvl="0" indent="-228600" algn="l" rtl="0">
              <a:lnSpc>
                <a:spcPct val="100000"/>
              </a:lnSpc>
              <a:spcBef>
                <a:spcPts val="0"/>
              </a:spcBef>
              <a:spcAft>
                <a:spcPts val="0"/>
              </a:spcAft>
              <a:buSzPts val="1400"/>
              <a:buNone/>
            </a:pPr>
            <a:r>
              <a:rPr lang="en-US"/>
              <a:t>https://www.federalreserve.gov/monetarypolicy/fomccalendars.htm</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Specific quote links</a:t>
            </a:r>
            <a:endParaRPr/>
          </a:p>
          <a:p>
            <a:pPr marL="457200" marR="0" lvl="0" indent="-228600" algn="l" rtl="0">
              <a:lnSpc>
                <a:spcPct val="100000"/>
              </a:lnSpc>
              <a:spcBef>
                <a:spcPts val="0"/>
              </a:spcBef>
              <a:spcAft>
                <a:spcPts val="0"/>
              </a:spcAft>
              <a:buSzPts val="1400"/>
              <a:buNone/>
            </a:pPr>
            <a:r>
              <a:rPr lang="en-US"/>
              <a:t>June 2021: https://www.federalreserve.gov/newsevents/pressreleases/monetary20210616a.htm</a:t>
            </a:r>
            <a:endParaRPr/>
          </a:p>
          <a:p>
            <a:pPr marL="457200" marR="0" lvl="0" indent="-228600" algn="l" rtl="0">
              <a:lnSpc>
                <a:spcPct val="100000"/>
              </a:lnSpc>
              <a:spcBef>
                <a:spcPts val="0"/>
              </a:spcBef>
              <a:spcAft>
                <a:spcPts val="0"/>
              </a:spcAft>
              <a:buSzPts val="1400"/>
              <a:buNone/>
            </a:pPr>
            <a:r>
              <a:rPr lang="en-US"/>
              <a:t>January 2022: https://www.federalreserve.gov/monetarypolicy/fomcpresconf20220126.htm</a:t>
            </a:r>
            <a:endParaRPr/>
          </a:p>
          <a:p>
            <a:pPr marL="457200" marR="0" lvl="0" indent="-228600" algn="l" rtl="0">
              <a:lnSpc>
                <a:spcPct val="100000"/>
              </a:lnSpc>
              <a:spcBef>
                <a:spcPts val="0"/>
              </a:spcBef>
              <a:spcAft>
                <a:spcPts val="0"/>
              </a:spcAft>
              <a:buSzPts val="1400"/>
              <a:buNone/>
            </a:pPr>
            <a:r>
              <a:rPr lang="en-US"/>
              <a:t>August 2022: https://www.federalreserve.gov/newsevents/speech/powell20220826a.htm</a:t>
            </a:r>
            <a:endParaRPr/>
          </a:p>
          <a:p>
            <a:pPr marL="457200" marR="0" lvl="0" indent="-228600" algn="l" rtl="0">
              <a:lnSpc>
                <a:spcPct val="100000"/>
              </a:lnSpc>
              <a:spcBef>
                <a:spcPts val="0"/>
              </a:spcBef>
              <a:spcAft>
                <a:spcPts val="0"/>
              </a:spcAft>
              <a:buSzPts val="1400"/>
              <a:buNone/>
            </a:pPr>
            <a:r>
              <a:rPr lang="en-US"/>
              <a:t>November 2022: https://www.federalreserve.gov/monetarypolicy/fomcpresconf20221102.htm</a:t>
            </a:r>
            <a:endParaRPr/>
          </a:p>
        </p:txBody>
      </p:sp>
      <p:sp>
        <p:nvSpPr>
          <p:cNvPr id="284" name="Google Shape;284;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Weekly: </a:t>
            </a:r>
          </a:p>
          <a:p>
            <a:r>
              <a:rPr lang="en-US" sz="1200" b="0" dirty="0"/>
              <a:t>https://</a:t>
            </a:r>
            <a:r>
              <a:rPr lang="en-US" sz="1200" b="0" dirty="0" err="1"/>
              <a:t>fred.stlouisfed.org</a:t>
            </a:r>
            <a:r>
              <a:rPr lang="en-US" sz="1200" b="0" dirty="0"/>
              <a:t>/graph/?g=</a:t>
            </a:r>
            <a:r>
              <a:rPr lang="en-US" sz="1200" b="0" dirty="0" err="1"/>
              <a:t>pHTO</a:t>
            </a:r>
            <a:endParaRPr lang="en-US" sz="1200" b="0" dirty="0"/>
          </a:p>
          <a:p>
            <a:r>
              <a:rPr lang="en-US" sz="1200" b="0" i="0" u="none" strike="noStrike" kern="1200" dirty="0">
                <a:solidFill>
                  <a:schemeClr val="tx1"/>
                </a:solidFill>
                <a:effectLst/>
                <a:latin typeface="+mn-lt"/>
                <a:ea typeface="+mn-ea"/>
                <a:cs typeface="+mn-cs"/>
              </a:rPr>
              <a:t>http://</a:t>
            </a:r>
            <a:r>
              <a:rPr lang="en-US" sz="1200" b="0" i="0" u="none" strike="noStrike" kern="1200" dirty="0" err="1">
                <a:solidFill>
                  <a:schemeClr val="tx1"/>
                </a:solidFill>
                <a:effectLst/>
                <a:latin typeface="+mn-lt"/>
                <a:ea typeface="+mn-ea"/>
                <a:cs typeface="+mn-cs"/>
              </a:rPr>
              <a:t>www.freddiemac.com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pmms</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archive.html</a:t>
            </a:r>
            <a:r>
              <a:rPr lang="en-US" dirty="0"/>
              <a:t> </a:t>
            </a:r>
            <a:endParaRPr lang="en-US" sz="1200" b="1" dirty="0"/>
          </a:p>
          <a:p>
            <a:r>
              <a:rPr lang="en-US" sz="1200" b="1" dirty="0"/>
              <a:t>Monthly: </a:t>
            </a:r>
          </a:p>
          <a:p>
            <a:r>
              <a:rPr lang="en-US" sz="1200" b="0" dirty="0"/>
              <a:t>https://</a:t>
            </a:r>
            <a:r>
              <a:rPr lang="en-US" sz="1200" b="0" dirty="0" err="1"/>
              <a:t>fred.stlouisfed.org</a:t>
            </a:r>
            <a:r>
              <a:rPr lang="en-US" sz="1200" b="0" dirty="0"/>
              <a:t>/graph/?g=</a:t>
            </a:r>
            <a:r>
              <a:rPr lang="en-US" sz="1200" b="0" dirty="0" err="1"/>
              <a:t>pPxM</a:t>
            </a:r>
            <a:endParaRPr lang="en-US" sz="1200" b="0" dirty="0"/>
          </a:p>
          <a:p>
            <a:r>
              <a:rPr lang="en-US" sz="1200" b="0" i="0" u="none" strike="noStrike" kern="1200" dirty="0">
                <a:solidFill>
                  <a:schemeClr val="tx1"/>
                </a:solidFill>
                <a:effectLst/>
                <a:latin typeface="+mn-lt"/>
                <a:ea typeface="+mn-ea"/>
                <a:cs typeface="+mn-cs"/>
              </a:rPr>
              <a:t>http://</a:t>
            </a:r>
            <a:r>
              <a:rPr lang="en-US" sz="1200" b="0" i="0" u="none" strike="noStrike" kern="1200" dirty="0" err="1">
                <a:solidFill>
                  <a:schemeClr val="tx1"/>
                </a:solidFill>
                <a:effectLst/>
                <a:latin typeface="+mn-lt"/>
                <a:ea typeface="+mn-ea"/>
                <a:cs typeface="+mn-cs"/>
              </a:rPr>
              <a:t>www.freddiemac.com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pmms</a:t>
            </a:r>
            <a:r>
              <a:rPr lang="en-US" sz="1200" b="0" i="0" u="none" strike="noStrike" kern="1200" dirty="0">
                <a:solidFill>
                  <a:schemeClr val="tx1"/>
                </a:solidFill>
                <a:effectLst/>
                <a:latin typeface="+mn-lt"/>
                <a:ea typeface="+mn-ea"/>
                <a:cs typeface="+mn-cs"/>
              </a:rPr>
              <a:t>/pmms15.htm</a:t>
            </a:r>
          </a:p>
          <a:p>
            <a:r>
              <a:rPr lang="en-US" sz="1200" b="0" i="0" u="none" strike="noStrike" kern="1200" dirty="0">
                <a:solidFill>
                  <a:schemeClr val="tx1"/>
                </a:solidFill>
                <a:effectLst/>
                <a:latin typeface="+mn-lt"/>
                <a:ea typeface="+mn-ea"/>
                <a:cs typeface="+mn-cs"/>
              </a:rPr>
              <a:t>http://</a:t>
            </a:r>
            <a:r>
              <a:rPr lang="en-US" sz="1200" b="0" i="0" u="none" strike="noStrike" kern="1200" dirty="0" err="1">
                <a:solidFill>
                  <a:schemeClr val="tx1"/>
                </a:solidFill>
                <a:effectLst/>
                <a:latin typeface="+mn-lt"/>
                <a:ea typeface="+mn-ea"/>
                <a:cs typeface="+mn-cs"/>
              </a:rPr>
              <a:t>www.freddiemac.com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pmms</a:t>
            </a:r>
            <a:r>
              <a:rPr lang="en-US" sz="1200" b="0" i="0" u="none" strike="noStrike" kern="1200" dirty="0">
                <a:solidFill>
                  <a:schemeClr val="tx1"/>
                </a:solidFill>
                <a:effectLst/>
                <a:latin typeface="+mn-lt"/>
                <a:ea typeface="+mn-ea"/>
                <a:cs typeface="+mn-cs"/>
              </a:rPr>
              <a:t>/pmms30.htm</a:t>
            </a:r>
            <a:r>
              <a:rPr lang="en-US" dirty="0"/>
              <a:t> </a:t>
            </a:r>
          </a:p>
        </p:txBody>
      </p:sp>
      <p:sp>
        <p:nvSpPr>
          <p:cNvPr id="4" name="Slide Number Placeholder 3"/>
          <p:cNvSpPr>
            <a:spLocks noGrp="1"/>
          </p:cNvSpPr>
          <p:nvPr>
            <p:ph type="sldNum" sz="quarter" idx="5"/>
          </p:nvPr>
        </p:nvSpPr>
        <p:spPr/>
        <p:txBody>
          <a:bodyPr/>
          <a:lstStyle/>
          <a:p>
            <a:fld id="{C5A2BDB3-A1AA-BA49-8A2C-FA50D6B5DF87}" type="slidenum">
              <a:rPr lang="en-US" smtClean="0"/>
              <a:t>20</a:t>
            </a:fld>
            <a:endParaRPr lang="en-US"/>
          </a:p>
        </p:txBody>
      </p:sp>
    </p:spTree>
    <p:extLst>
      <p:ext uri="{BB962C8B-B14F-4D97-AF65-F5344CB8AC3E}">
        <p14:creationId xmlns:p14="http://schemas.microsoft.com/office/powerpoint/2010/main" val="4020116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http://www.census.gov/construction/nrc/</a:t>
            </a:r>
            <a:endParaRPr/>
          </a:p>
          <a:p>
            <a:pPr marL="457200" marR="0" lvl="0" indent="-228600" algn="l" rtl="0">
              <a:lnSpc>
                <a:spcPct val="100000"/>
              </a:lnSpc>
              <a:spcBef>
                <a:spcPts val="0"/>
              </a:spcBef>
              <a:spcAft>
                <a:spcPts val="0"/>
              </a:spcAft>
              <a:buSzPts val="1400"/>
              <a:buNone/>
            </a:pPr>
            <a:r>
              <a:rPr lang="en-US"/>
              <a:t>8:30A</a:t>
            </a:r>
            <a:endParaRPr/>
          </a:p>
          <a:p>
            <a:pPr marL="457200" marR="0" lvl="0" indent="-228600" algn="l" rtl="0">
              <a:lnSpc>
                <a:spcPct val="100000"/>
              </a:lnSpc>
              <a:spcBef>
                <a:spcPts val="0"/>
              </a:spcBef>
              <a:spcAft>
                <a:spcPts val="0"/>
              </a:spcAft>
              <a:buSzPts val="1400"/>
              <a:buNone/>
            </a:pPr>
            <a:r>
              <a:rPr lang="en-US"/>
              <a:t>Historical data, </a:t>
            </a:r>
            <a:r>
              <a:rPr lang="en-US" sz="1200" b="0" i="0">
                <a:solidFill>
                  <a:schemeClr val="dk1"/>
                </a:solidFill>
                <a:latin typeface="Arial"/>
                <a:ea typeface="Arial"/>
                <a:cs typeface="Arial"/>
                <a:sym typeface="Arial"/>
              </a:rPr>
              <a:t>Housing Units Authorized in Permit‐Issuing Places</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Citing Our Internet Information: https://www.census.gov/about/policies/citation.html</a:t>
            </a:r>
            <a:endParaRPr/>
          </a:p>
          <a:p>
            <a:pPr marL="457200" marR="0" lvl="0" indent="-228600" algn="l" rtl="0">
              <a:lnSpc>
                <a:spcPct val="100000"/>
              </a:lnSpc>
              <a:spcBef>
                <a:spcPts val="0"/>
              </a:spcBef>
              <a:spcAft>
                <a:spcPts val="0"/>
              </a:spcAft>
              <a:buSzPts val="1400"/>
              <a:buNone/>
            </a:pPr>
            <a:endParaRPr/>
          </a:p>
        </p:txBody>
      </p:sp>
      <p:sp>
        <p:nvSpPr>
          <p:cNvPr id="301" name="Google Shape;301;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Most recent release: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new.aia.org</a:t>
            </a:r>
            <a:r>
              <a:rPr lang="en-US" dirty="0"/>
              <a:t>/press-releases/6576939-demand-for-design-services-continues-to-sl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http://</a:t>
            </a:r>
            <a:r>
              <a:rPr lang="en-US" sz="1200" kern="1200" dirty="0" err="1">
                <a:solidFill>
                  <a:schemeClr val="tx1"/>
                </a:solidFill>
                <a:effectLst/>
                <a:latin typeface="Times New Roman" pitchFamily="18" charset="0"/>
                <a:ea typeface="+mn-ea"/>
                <a:cs typeface="+mn-cs"/>
              </a:rPr>
              <a:t>new.aia.org</a:t>
            </a:r>
            <a:r>
              <a:rPr lang="en-US" sz="1200" kern="1200" dirty="0">
                <a:solidFill>
                  <a:schemeClr val="tx1"/>
                </a:solidFill>
                <a:effectLst/>
                <a:latin typeface="Times New Roman" pitchFamily="18" charset="0"/>
                <a:ea typeface="+mn-ea"/>
                <a:cs typeface="+mn-cs"/>
              </a:rPr>
              <a:t>/</a:t>
            </a:r>
            <a:r>
              <a:rPr lang="en-US" sz="1200" kern="1200" dirty="0" err="1">
                <a:solidFill>
                  <a:schemeClr val="tx1"/>
                </a:solidFill>
                <a:effectLst/>
                <a:latin typeface="Times New Roman" pitchFamily="18" charset="0"/>
                <a:ea typeface="+mn-ea"/>
                <a:cs typeface="+mn-cs"/>
              </a:rPr>
              <a:t>press-releases?query</a:t>
            </a:r>
            <a:r>
              <a:rPr lang="en-US" sz="1200" kern="1200" dirty="0">
                <a:solidFill>
                  <a:schemeClr val="tx1"/>
                </a:solidFill>
                <a:effectLst/>
                <a:latin typeface="Times New Roman" pitchFamily="18" charset="0"/>
                <a:ea typeface="+mn-ea"/>
                <a:cs typeface="+mn-cs"/>
              </a:rPr>
              <a:t>=</a:t>
            </a:r>
          </a:p>
          <a:p>
            <a:r>
              <a:rPr lang="en-US" sz="1200" kern="1200" dirty="0">
                <a:solidFill>
                  <a:schemeClr val="tx1"/>
                </a:solidFill>
                <a:effectLst/>
                <a:latin typeface="Times New Roman" pitchFamily="18" charset="0"/>
                <a:ea typeface="+mn-ea"/>
                <a:cs typeface="+mn-cs"/>
              </a:rPr>
              <a:t>http://</a:t>
            </a:r>
            <a:r>
              <a:rPr lang="en-US" sz="1200" kern="1200" dirty="0" err="1">
                <a:solidFill>
                  <a:schemeClr val="tx1"/>
                </a:solidFill>
                <a:effectLst/>
                <a:latin typeface="Times New Roman" pitchFamily="18" charset="0"/>
                <a:ea typeface="+mn-ea"/>
                <a:cs typeface="+mn-cs"/>
              </a:rPr>
              <a:t>new.aia.org</a:t>
            </a:r>
            <a:r>
              <a:rPr lang="en-US" sz="1200" kern="1200" dirty="0">
                <a:solidFill>
                  <a:schemeClr val="tx1"/>
                </a:solidFill>
                <a:effectLst/>
                <a:latin typeface="Times New Roman" pitchFamily="18" charset="0"/>
                <a:ea typeface="+mn-ea"/>
                <a:cs typeface="+mn-cs"/>
              </a:rPr>
              <a:t>/resources/10046-the-architecture-billings-index</a:t>
            </a:r>
          </a:p>
          <a:p>
            <a:r>
              <a:rPr lang="en-US" sz="1200" kern="1200" dirty="0">
                <a:solidFill>
                  <a:schemeClr val="tx1"/>
                </a:solidFill>
                <a:effectLst/>
                <a:latin typeface="Times New Roman" pitchFamily="18" charset="0"/>
                <a:ea typeface="+mn-ea"/>
                <a:cs typeface="+mn-cs"/>
              </a:rPr>
              <a:t>http://</a:t>
            </a:r>
            <a:r>
              <a:rPr lang="en-US" sz="1200" kern="1200" dirty="0" err="1">
                <a:solidFill>
                  <a:schemeClr val="tx1"/>
                </a:solidFill>
                <a:effectLst/>
                <a:latin typeface="Times New Roman" pitchFamily="18" charset="0"/>
                <a:ea typeface="+mn-ea"/>
                <a:cs typeface="+mn-cs"/>
              </a:rPr>
              <a:t>www.architectmagazine.com</a:t>
            </a:r>
            <a:r>
              <a:rPr lang="en-US" sz="1200" kern="1200" dirty="0">
                <a:solidFill>
                  <a:schemeClr val="tx1"/>
                </a:solidFill>
                <a:effectLst/>
                <a:latin typeface="Times New Roman" pitchFamily="18" charset="0"/>
                <a:ea typeface="+mn-ea"/>
                <a:cs typeface="+mn-cs"/>
              </a:rPr>
              <a:t>/</a:t>
            </a:r>
          </a:p>
        </p:txBody>
      </p:sp>
      <p:sp>
        <p:nvSpPr>
          <p:cNvPr id="4" name="Slide Number Placeholder 3"/>
          <p:cNvSpPr>
            <a:spLocks noGrp="1"/>
          </p:cNvSpPr>
          <p:nvPr>
            <p:ph type="sldNum" sz="quarter" idx="5"/>
          </p:nvPr>
        </p:nvSpPr>
        <p:spPr/>
        <p:txBody>
          <a:bodyPr/>
          <a:lstStyle/>
          <a:p>
            <a:fld id="{C5A2BDB3-A1AA-BA49-8A2C-FA50D6B5DF87}" type="slidenum">
              <a:rPr lang="en-US" smtClean="0"/>
              <a:t>22</a:t>
            </a:fld>
            <a:endParaRPr lang="en-US"/>
          </a:p>
        </p:txBody>
      </p:sp>
    </p:spTree>
    <p:extLst>
      <p:ext uri="{BB962C8B-B14F-4D97-AF65-F5344CB8AC3E}">
        <p14:creationId xmlns:p14="http://schemas.microsoft.com/office/powerpoint/2010/main" val="19880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https://www.census.gov/construction/c30/c30index.html</a:t>
            </a:r>
            <a:endParaRPr/>
          </a:p>
          <a:p>
            <a:pPr marL="457200" marR="0" lvl="0" indent="-22860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Citing Our Internet Information: https://www.census.gov/about/policies/citation.html</a:t>
            </a:r>
            <a:endParaRPr/>
          </a:p>
          <a:p>
            <a:pPr marL="457200" marR="0" lvl="0" indent="-228600" algn="l" rtl="0">
              <a:lnSpc>
                <a:spcPct val="100000"/>
              </a:lnSpc>
              <a:spcBef>
                <a:spcPts val="0"/>
              </a:spcBef>
              <a:spcAft>
                <a:spcPts val="0"/>
              </a:spcAft>
              <a:buSzPts val="1400"/>
              <a:buNone/>
            </a:pPr>
            <a:endParaRPr/>
          </a:p>
        </p:txBody>
      </p:sp>
      <p:sp>
        <p:nvSpPr>
          <p:cNvPr id="324" name="Google Shape;324;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WPUIP2300001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Linking and Copyright Information: https://</a:t>
            </a:r>
            <a:r>
              <a:rPr lang="en-US" dirty="0" err="1"/>
              <a:t>www.bls.gov</a:t>
            </a:r>
            <a:r>
              <a:rPr lang="en-US" dirty="0"/>
              <a:t>/bls/</a:t>
            </a:r>
            <a:r>
              <a:rPr lang="en-US" dirty="0" err="1"/>
              <a:t>linksite.htm</a:t>
            </a:r>
            <a:endParaRPr lang="en-US" dirty="0"/>
          </a:p>
          <a:p>
            <a:endParaRPr lang="en-US" dirty="0"/>
          </a:p>
        </p:txBody>
      </p:sp>
      <p:sp>
        <p:nvSpPr>
          <p:cNvPr id="4" name="Slide Number Placeholder 3"/>
          <p:cNvSpPr>
            <a:spLocks noGrp="1"/>
          </p:cNvSpPr>
          <p:nvPr>
            <p:ph type="sldNum" sz="quarter" idx="5"/>
          </p:nvPr>
        </p:nvSpPr>
        <p:spPr/>
        <p:txBody>
          <a:bodyPr/>
          <a:lstStyle/>
          <a:p>
            <a:fld id="{C5A2BDB3-A1AA-BA49-8A2C-FA50D6B5DF87}" type="slidenum">
              <a:rPr lang="en-US" smtClean="0"/>
              <a:t>25</a:t>
            </a:fld>
            <a:endParaRPr lang="en-US"/>
          </a:p>
        </p:txBody>
      </p:sp>
    </p:spTree>
    <p:extLst>
      <p:ext uri="{BB962C8B-B14F-4D97-AF65-F5344CB8AC3E}">
        <p14:creationId xmlns:p14="http://schemas.microsoft.com/office/powerpoint/2010/main" val="671577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Index 2015=100: https://</a:t>
            </a:r>
            <a:r>
              <a:rPr lang="en-US" dirty="0" err="1"/>
              <a:t>fred.stlouisfed.org</a:t>
            </a:r>
            <a:r>
              <a:rPr lang="en-US" dirty="0"/>
              <a:t>/graph/?g=</a:t>
            </a:r>
            <a:r>
              <a:rPr lang="en-US" dirty="0" err="1"/>
              <a:t>VwGT</a:t>
            </a:r>
            <a:endParaRPr dirty="0"/>
          </a:p>
          <a:p>
            <a:pPr marL="0" lvl="0" indent="0" algn="l" rtl="0">
              <a:lnSpc>
                <a:spcPct val="100000"/>
              </a:lnSpc>
              <a:spcBef>
                <a:spcPts val="0"/>
              </a:spcBef>
              <a:spcAft>
                <a:spcPts val="0"/>
              </a:spcAft>
              <a:buSzPts val="1400"/>
              <a:buNone/>
            </a:pPr>
            <a:r>
              <a:rPr lang="en-US" dirty="0"/>
              <a:t>Current dollars: https://</a:t>
            </a:r>
            <a:r>
              <a:rPr lang="en-US" dirty="0" err="1"/>
              <a:t>fred.stlouisfed.org</a:t>
            </a:r>
            <a:r>
              <a:rPr lang="en-US" dirty="0"/>
              <a:t>/graph/?g=</a:t>
            </a:r>
            <a:r>
              <a:rPr lang="en-US" dirty="0" err="1"/>
              <a:t>VwGW</a:t>
            </a:r>
            <a:endParaRPr dirty="0"/>
          </a:p>
        </p:txBody>
      </p:sp>
      <p:sp>
        <p:nvSpPr>
          <p:cNvPr id="340" name="Google Shape;340;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NOTE: </a:t>
            </a:r>
            <a:r>
              <a:rPr lang="en-US" sz="1200" b="0" i="0">
                <a:solidFill>
                  <a:schemeClr val="dk1"/>
                </a:solidFill>
                <a:latin typeface="Arial"/>
                <a:ea typeface="Arial"/>
                <a:cs typeface="Arial"/>
                <a:sym typeface="Arial"/>
              </a:rPr>
              <a:t>Due to the nature of nondurable goods, the reporting figure for both their Shipments and New Orders will be identical.</a:t>
            </a:r>
            <a:endParaRPr/>
          </a:p>
          <a:p>
            <a:pPr marL="0" marR="0" lvl="0" indent="0" algn="l" rtl="0">
              <a:lnSpc>
                <a:spcPct val="100000"/>
              </a:lnSpc>
              <a:spcBef>
                <a:spcPts val="0"/>
              </a:spcBef>
              <a:spcAft>
                <a:spcPts val="0"/>
              </a:spcAft>
              <a:buClr>
                <a:schemeClr val="dk1"/>
              </a:buClr>
              <a:buSzPts val="1200"/>
              <a:buFont typeface="Calibri"/>
              <a:buNone/>
            </a:pPr>
            <a:endParaRPr sz="1200" b="0" i="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t>Citing Our Internet Information: https://www.census.gov/about/policies/citation.html</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Census M3: </a:t>
            </a:r>
            <a:r>
              <a:rPr lang="en-US" u="sng">
                <a:solidFill>
                  <a:schemeClr val="hlink"/>
                </a:solidFill>
                <a:hlinkClick r:id="rId3"/>
              </a:rPr>
              <a:t>https://www.census.gov/manufacturing/m3/index.html</a:t>
            </a:r>
            <a:endParaRPr/>
          </a:p>
          <a:p>
            <a:pPr marL="0" marR="0" lvl="0" indent="0" algn="l" rtl="0">
              <a:lnSpc>
                <a:spcPct val="100000"/>
              </a:lnSpc>
              <a:spcBef>
                <a:spcPts val="0"/>
              </a:spcBef>
              <a:spcAft>
                <a:spcPts val="0"/>
              </a:spcAft>
              <a:buClr>
                <a:schemeClr val="dk1"/>
              </a:buClr>
              <a:buSzPts val="1200"/>
              <a:buFont typeface="Georgia"/>
              <a:buNone/>
            </a:pPr>
            <a:r>
              <a:rPr lang="en-US">
                <a:latin typeface="Georgia"/>
                <a:ea typeface="Georgia"/>
                <a:cs typeface="Georgia"/>
                <a:sym typeface="Georgia"/>
              </a:rPr>
              <a:t>Graph of 1. shipments consumer nondurables** 2. new orders consumer durables: https://fred.stlouisfed.org/graph/?g=JBIt</a:t>
            </a:r>
            <a:endParaRPr>
              <a:latin typeface="Georgia"/>
              <a:ea typeface="Georgia"/>
              <a:cs typeface="Georgia"/>
              <a:sym typeface="Georgia"/>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Manufacturers' New Orders: Consumer Durable Goods: https://fred.stlouisfed.org/series/ACDGNO</a:t>
            </a:r>
            <a:endParaRPr/>
          </a:p>
          <a:p>
            <a:pPr marL="0" marR="0" lvl="0" indent="0" algn="l" rtl="0">
              <a:lnSpc>
                <a:spcPct val="100000"/>
              </a:lnSpc>
              <a:spcBef>
                <a:spcPts val="0"/>
              </a:spcBef>
              <a:spcAft>
                <a:spcPts val="0"/>
              </a:spcAft>
              <a:buClr>
                <a:schemeClr val="dk1"/>
              </a:buClr>
              <a:buSzPts val="1200"/>
              <a:buFont typeface="Calibri"/>
              <a:buNone/>
            </a:pPr>
            <a:r>
              <a:rPr lang="en-US"/>
              <a:t>Manufacturers' Value of Shipments: Consumer Nondurable** Goods: https://fred.stlouisfed.org/series/ACNGVS</a:t>
            </a:r>
            <a:endParaRPr/>
          </a:p>
          <a:p>
            <a:pPr marL="0" marR="0" lvl="0" indent="0" algn="l" rtl="0">
              <a:lnSpc>
                <a:spcPct val="100000"/>
              </a:lnSpc>
              <a:spcBef>
                <a:spcPts val="0"/>
              </a:spcBef>
              <a:spcAft>
                <a:spcPts val="0"/>
              </a:spcAft>
              <a:buClr>
                <a:schemeClr val="dk1"/>
              </a:buClr>
              <a:buSzPts val="1200"/>
              <a:buFont typeface="Georgia"/>
              <a:buNone/>
            </a:pPr>
            <a:r>
              <a:rPr lang="en-US">
                <a:latin typeface="Georgia"/>
                <a:ea typeface="Georgia"/>
                <a:cs typeface="Georgia"/>
                <a:sym typeface="Georgia"/>
              </a:rPr>
              <a:t>**Due to the nature of nondurable goods, the reporting figure for both their Shipments and New Orders will be identical.</a:t>
            </a:r>
            <a:endParaRPr/>
          </a:p>
        </p:txBody>
      </p:sp>
      <p:sp>
        <p:nvSpPr>
          <p:cNvPr id="380" name="Google Shape;380;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notes on seasonal adjustment process for 2022 below</a:t>
            </a:r>
          </a:p>
          <a:p>
            <a:r>
              <a:rPr lang="en-US" dirty="0"/>
              <a:t>This graph: https://</a:t>
            </a:r>
            <a:r>
              <a:rPr lang="en-US" dirty="0" err="1"/>
              <a:t>fred.stlouisfed.org</a:t>
            </a:r>
            <a:r>
              <a:rPr lang="en-US" dirty="0"/>
              <a:t>/graph/?g=L2ep</a:t>
            </a:r>
          </a:p>
          <a:p>
            <a:r>
              <a:rPr lang="en-US" dirty="0"/>
              <a:t>Philly Fed Manufacturing Business Outlook Survey: https://</a:t>
            </a:r>
            <a:r>
              <a:rPr lang="en-US" dirty="0" err="1"/>
              <a:t>www.philadelphiafed.org</a:t>
            </a:r>
            <a:r>
              <a:rPr lang="en-US" dirty="0"/>
              <a:t>/surveys-and-data/regional-economic-analysis/manufacturing-business-outlook-survey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Future delivery time: https://</a:t>
            </a:r>
            <a:r>
              <a:rPr lang="en-US" sz="1200" b="0" i="0" kern="1200" dirty="0" err="1">
                <a:solidFill>
                  <a:schemeClr val="tx1"/>
                </a:solidFill>
                <a:effectLst/>
                <a:latin typeface="+mn-lt"/>
                <a:ea typeface="+mn-ea"/>
                <a:cs typeface="+mn-cs"/>
              </a:rPr>
              <a:t>fred.stlouisfed.org</a:t>
            </a:r>
            <a:r>
              <a:rPr lang="en-US" sz="1200" b="0" i="0" kern="1200" dirty="0">
                <a:solidFill>
                  <a:schemeClr val="tx1"/>
                </a:solidFill>
                <a:effectLst/>
                <a:latin typeface="+mn-lt"/>
                <a:ea typeface="+mn-ea"/>
                <a:cs typeface="+mn-cs"/>
              </a:rPr>
              <a:t>/series/DTFDFSA066MSFRBPHI</a:t>
            </a:r>
          </a:p>
          <a:p>
            <a:r>
              <a:rPr lang="en-US" dirty="0"/>
              <a:t>All FRED data series from Philly Fed Manufacturing Business Outlook Survey: https://</a:t>
            </a:r>
            <a:r>
              <a:rPr lang="en-US" dirty="0" err="1"/>
              <a:t>fred.stlouisfed.org</a:t>
            </a:r>
            <a:r>
              <a:rPr lang="en-US" dirty="0"/>
              <a:t>/</a:t>
            </a:r>
            <a:r>
              <a:rPr lang="en-US" dirty="0" err="1"/>
              <a:t>release?rid</a:t>
            </a:r>
            <a:r>
              <a:rPr lang="en-US" dirty="0"/>
              <a:t>=351</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“Future Delivery Time forecasts the change in delivery time over the next six months for reporting manufacturing firms. The diffusion index is calculated by taking the percent reporting increases and subtracting the percentage reporting decreases.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Current Delivery Time reports the change in delivery time compared to the previous month for reporting manufacturing firms. The diffusion index is calculated by taking the percent reporting increases and subtracting the percentage reporting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Recessions:</a:t>
            </a:r>
          </a:p>
          <a:p>
            <a:r>
              <a:rPr lang="en-US" dirty="0"/>
              <a:t>https://</a:t>
            </a:r>
            <a:r>
              <a:rPr lang="en-US" dirty="0" err="1"/>
              <a:t>fredhelp.stlouisfed.org</a:t>
            </a:r>
            <a:r>
              <a:rPr lang="en-US" dirty="0"/>
              <a:t>/</a:t>
            </a:r>
            <a:r>
              <a:rPr lang="en-US" dirty="0" err="1"/>
              <a:t>fred</a:t>
            </a:r>
            <a:r>
              <a:rPr lang="en-US" dirty="0"/>
              <a:t>/data/understanding-the-data/recession-bars/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fred.stlouisfed.org</a:t>
            </a:r>
            <a:r>
              <a:rPr lang="en-US" dirty="0"/>
              <a:t>/series/USRECQM</a:t>
            </a:r>
          </a:p>
          <a:p>
            <a:r>
              <a:rPr lang="en-US" dirty="0"/>
              <a:t>https://</a:t>
            </a:r>
            <a:r>
              <a:rPr lang="en-US" dirty="0" err="1"/>
              <a:t>fred.stlouisfed.org</a:t>
            </a:r>
            <a:r>
              <a:rPr lang="en-US" dirty="0"/>
              <a:t>/series/USRECM</a:t>
            </a:r>
          </a:p>
          <a:p>
            <a:endParaRPr lang="en-US" dirty="0"/>
          </a:p>
          <a:p>
            <a:r>
              <a:rPr lang="en-US" sz="1200" b="0" i="0" kern="1200" dirty="0">
                <a:solidFill>
                  <a:schemeClr val="tx1"/>
                </a:solidFill>
                <a:effectLst/>
                <a:latin typeface="+mn-lt"/>
                <a:ea typeface="+mn-ea"/>
                <a:cs typeface="+mn-cs"/>
              </a:rPr>
              <a:t>**Manufacturing Business Outlook Survey – Seasonal Adjustment Process for 2022, 06 Jan ’22</a:t>
            </a:r>
          </a:p>
          <a:p>
            <a:r>
              <a:rPr lang="en-US" sz="1200" b="0" i="0" kern="1200" dirty="0">
                <a:solidFill>
                  <a:schemeClr val="tx1"/>
                </a:solidFill>
                <a:effectLst/>
                <a:latin typeface="+mn-lt"/>
                <a:ea typeface="+mn-ea"/>
                <a:cs typeface="+mn-cs"/>
              </a:rPr>
              <a:t>In January of each year, the Federal Reserve Bank of Philadelphia calculates new seasonal adjustment factors for the upcoming year for the </a:t>
            </a:r>
            <a:r>
              <a:rPr lang="en-US" sz="1200" b="0" i="1" kern="1200" dirty="0">
                <a:solidFill>
                  <a:schemeClr val="tx1"/>
                </a:solidFill>
                <a:effectLst/>
                <a:latin typeface="+mn-lt"/>
                <a:ea typeface="+mn-ea"/>
                <a:cs typeface="+mn-cs"/>
              </a:rPr>
              <a:t>Manufacturing Business Outlook Survey</a:t>
            </a:r>
            <a:r>
              <a:rPr lang="en-US" sz="1200" b="0" i="0" kern="1200" dirty="0">
                <a:solidFill>
                  <a:schemeClr val="tx1"/>
                </a:solidFill>
                <a:effectLst/>
                <a:latin typeface="+mn-lt"/>
                <a:ea typeface="+mn-ea"/>
                <a:cs typeface="+mn-cs"/>
              </a:rPr>
              <a:t> using data through December of the previous calendar year and publishes historical data revisions that incorporate these new seasonal factors.</a:t>
            </a:r>
          </a:p>
          <a:p>
            <a:r>
              <a:rPr lang="en-US" sz="1200" b="0" i="0" kern="1200" dirty="0">
                <a:solidFill>
                  <a:schemeClr val="tx1"/>
                </a:solidFill>
                <a:effectLst/>
                <a:latin typeface="+mn-lt"/>
                <a:ea typeface="+mn-ea"/>
                <a:cs typeface="+mn-cs"/>
              </a:rPr>
              <a:t>However, due to atypical volatility at the onset of the pandemic as well as ongoing uncertainty about the pandemic’s impacts on seasonal factors, we have not incorporated data from 2020 or 2021 and are re-using factors for 2020 for both 2021 and 2022. Therefore, we have not revised the historical data.</a:t>
            </a:r>
          </a:p>
          <a:p>
            <a:r>
              <a:rPr lang="en-US" sz="1200" b="0" i="0" kern="1200" dirty="0">
                <a:solidFill>
                  <a:schemeClr val="tx1"/>
                </a:solidFill>
                <a:effectLst/>
                <a:latin typeface="+mn-lt"/>
                <a:ea typeface="+mn-ea"/>
                <a:cs typeface="+mn-cs"/>
              </a:rPr>
              <a:t>Seasonal factors for 2022 are based on the U.S. Census Bureau's Census X-12 program for 50 years of data through December 2019, and seasonal factors for the 12 months of 2022 as well as the 12 months of 2021 repeat the factors for the 12 months of 2020, which were projected in January 2020 using the X-12-ARIMA method. https://</a:t>
            </a:r>
            <a:r>
              <a:rPr lang="en-US" sz="1200" b="0" i="0" kern="1200" dirty="0" err="1">
                <a:solidFill>
                  <a:schemeClr val="tx1"/>
                </a:solidFill>
                <a:effectLst/>
                <a:latin typeface="+mn-lt"/>
                <a:ea typeface="+mn-ea"/>
                <a:cs typeface="+mn-cs"/>
              </a:rPr>
              <a:t>www.philadelphiafed.org</a:t>
            </a:r>
            <a:r>
              <a:rPr lang="en-US" sz="1200" b="0" i="0" kern="1200" dirty="0">
                <a:solidFill>
                  <a:schemeClr val="tx1"/>
                </a:solidFill>
                <a:effectLst/>
                <a:latin typeface="+mn-lt"/>
                <a:ea typeface="+mn-ea"/>
                <a:cs typeface="+mn-cs"/>
              </a:rPr>
              <a:t>/surveys-and-data/regional-economic-analysis/mbos-seasonal-adjustment-process-for-2022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8B08-D2A8-BB4B-9AAA-AE53CFB89F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336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a:solidFill>
                  <a:schemeClr val="dk1"/>
                </a:solidFill>
                <a:latin typeface="Arial"/>
                <a:ea typeface="Arial"/>
                <a:cs typeface="Arial"/>
                <a:sym typeface="Arial"/>
              </a:rPr>
              <a:t>https://www.imf.org/en/Publications/WEO</a:t>
            </a:r>
            <a:endParaRPr/>
          </a:p>
          <a:p>
            <a:pPr marL="457200" marR="0" lvl="0" indent="-228600" algn="l" rtl="0">
              <a:lnSpc>
                <a:spcPct val="100000"/>
              </a:lnSpc>
              <a:spcBef>
                <a:spcPts val="0"/>
              </a:spcBef>
              <a:spcAft>
                <a:spcPts val="0"/>
              </a:spcAft>
              <a:buSzPts val="1400"/>
              <a:buNone/>
            </a:pPr>
            <a:r>
              <a:rPr lang="en-US" sz="1200" b="0" i="0" u="none" strike="noStrike">
                <a:solidFill>
                  <a:schemeClr val="dk1"/>
                </a:solidFill>
                <a:latin typeface="Arial"/>
                <a:ea typeface="Arial"/>
                <a:cs typeface="Arial"/>
                <a:sym typeface="Arial"/>
              </a:rPr>
              <a:t>https://www.worldbank.org/en/publication/global-economic-prospects</a:t>
            </a:r>
            <a:r>
              <a:rPr lang="en-US"/>
              <a:t> </a:t>
            </a:r>
            <a:endParaRPr/>
          </a:p>
          <a:p>
            <a:pPr marL="457200" marR="0" lvl="0" indent="-228600" algn="l" rtl="0">
              <a:lnSpc>
                <a:spcPct val="100000"/>
              </a:lnSpc>
              <a:spcBef>
                <a:spcPts val="0"/>
              </a:spcBef>
              <a:spcAft>
                <a:spcPts val="0"/>
              </a:spcAft>
              <a:buSzPts val="1400"/>
              <a:buNone/>
            </a:pPr>
            <a:r>
              <a:rPr lang="en-US"/>
              <a:t>https://www.oecd.org/economic-outlook/november-2022#gdp</a:t>
            </a:r>
            <a:endParaRPr/>
          </a:p>
          <a:p>
            <a:pPr marL="457200" marR="0" lvl="0" indent="-228600" algn="l" rtl="0">
              <a:lnSpc>
                <a:spcPct val="100000"/>
              </a:lnSpc>
              <a:spcBef>
                <a:spcPts val="0"/>
              </a:spcBef>
              <a:spcAft>
                <a:spcPts val="0"/>
              </a:spcAft>
              <a:buSzPts val="1400"/>
              <a:buNone/>
            </a:pPr>
            <a:r>
              <a:rPr lang="en-US" sz="1200" b="0" i="0" u="none" strike="noStrike">
                <a:solidFill>
                  <a:schemeClr val="dk1"/>
                </a:solidFill>
                <a:latin typeface="Arial"/>
                <a:ea typeface="Arial"/>
                <a:cs typeface="Arial"/>
                <a:sym typeface="Arial"/>
              </a:rPr>
              <a:t>http://www.oecd.org/economic-outlook/#gdp-projections</a:t>
            </a:r>
            <a:r>
              <a:rPr lang="en-US"/>
              <a:t> </a:t>
            </a:r>
            <a:endParaRPr/>
          </a:p>
          <a:p>
            <a:pPr marL="457200" marR="0" lvl="0" indent="-228600" algn="l" rtl="0">
              <a:lnSpc>
                <a:spcPct val="100000"/>
              </a:lnSpc>
              <a:spcBef>
                <a:spcPts val="0"/>
              </a:spcBef>
              <a:spcAft>
                <a:spcPts val="0"/>
              </a:spcAft>
              <a:buSzPts val="1400"/>
              <a:buNone/>
            </a:pPr>
            <a:r>
              <a:rPr lang="en-US"/>
              <a:t>https://fas.org/sgp/crs/row/R46270.pdf</a:t>
            </a:r>
            <a:endParaRPr/>
          </a:p>
        </p:txBody>
      </p:sp>
      <p:sp>
        <p:nvSpPr>
          <p:cNvPr id="406" name="Google Shape;406;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32" name="Google Shape;432;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45" name="Google Shape;445;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a:t>Copyright terms:</a:t>
            </a:r>
            <a:r>
              <a:rPr lang="en-US" u="none"/>
              <a:t> commercial use of data from database OK with citation; other conditions</a:t>
            </a:r>
            <a:endParaRPr u="sng"/>
          </a:p>
          <a:p>
            <a:pPr marL="0" marR="0" lvl="0" indent="0" algn="l" rtl="0">
              <a:lnSpc>
                <a:spcPct val="100000"/>
              </a:lnSpc>
              <a:spcBef>
                <a:spcPts val="0"/>
              </a:spcBef>
              <a:spcAft>
                <a:spcPts val="0"/>
              </a:spcAft>
              <a:buClr>
                <a:schemeClr val="dk1"/>
              </a:buClr>
              <a:buSzPts val="1200"/>
              <a:buFont typeface="Calibri"/>
              <a:buNone/>
            </a:pPr>
            <a:r>
              <a:rPr lang="en-US" i="1" u="none"/>
              <a:t>	All copyright terms: </a:t>
            </a:r>
            <a:r>
              <a:rPr lang="en-US"/>
              <a:t>https://www.imf.org/external/terms.htm</a:t>
            </a:r>
            <a:endParaRPr/>
          </a:p>
          <a:p>
            <a:pPr marL="0" marR="0" lvl="0" indent="0" algn="l" rtl="0">
              <a:lnSpc>
                <a:spcPct val="100000"/>
              </a:lnSpc>
              <a:spcBef>
                <a:spcPts val="0"/>
              </a:spcBef>
              <a:spcAft>
                <a:spcPts val="0"/>
              </a:spcAft>
              <a:buClr>
                <a:schemeClr val="dk1"/>
              </a:buClr>
              <a:buSzPts val="1200"/>
              <a:buFont typeface="Calibri"/>
              <a:buNone/>
            </a:pPr>
            <a:r>
              <a:rPr lang="en-US" i="1" u="none"/>
              <a:t>	Copyright terms regarding commercial use of data: </a:t>
            </a:r>
            <a:r>
              <a:rPr lang="en-US"/>
              <a:t>https://www.imf.org/external/terms.htm#:~:text=SPECIAL%20TERMS%20AND%20CONDITIONS%20PERTA	INING%20TO%20THE%20USE%20OF%20DATA</a:t>
            </a:r>
            <a:endParaRPr/>
          </a:p>
        </p:txBody>
      </p:sp>
      <p:sp>
        <p:nvSpPr>
          <p:cNvPr id="177" name="Google Shape;177;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NSA graph: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a:t>
            </a:r>
            <a:r>
              <a:rPr lang="en-US" sz="1200" kern="1200" dirty="0" err="1">
                <a:solidFill>
                  <a:schemeClr val="tx1"/>
                </a:solidFill>
                <a:effectLst/>
                <a:latin typeface="+mn-lt"/>
                <a:ea typeface="+mn-ea"/>
                <a:cs typeface="+mn-cs"/>
              </a:rPr>
              <a:t>QCit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 graph: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a:t>
            </a:r>
            <a:r>
              <a:rPr lang="en-US" sz="1200" kern="1200" dirty="0" err="1">
                <a:solidFill>
                  <a:schemeClr val="tx1"/>
                </a:solidFill>
                <a:effectLst/>
                <a:latin typeface="+mn-lt"/>
                <a:ea typeface="+mn-ea"/>
                <a:cs typeface="+mn-cs"/>
              </a:rPr>
              <a:t>JTzb</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Items-SA/NSA, Index value: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/graph/?g=R7Rf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Items Less Food &amp; Energy-SA/NSA, Index value: https://</a:t>
            </a:r>
            <a:r>
              <a:rPr lang="en-US" sz="1200" kern="1200" dirty="0" err="1">
                <a:solidFill>
                  <a:schemeClr val="tx1"/>
                </a:solidFill>
                <a:effectLst/>
                <a:latin typeface="+mn-lt"/>
                <a:ea typeface="+mn-ea"/>
                <a:cs typeface="+mn-cs"/>
              </a:rPr>
              <a:t>fred.stlouisfed.org</a:t>
            </a:r>
            <a:r>
              <a:rPr lang="en-US" sz="1200" kern="1200" dirty="0">
                <a:solidFill>
                  <a:schemeClr val="tx1"/>
                </a:solidFill>
                <a:effectLst/>
                <a:latin typeface="+mn-lt"/>
                <a:ea typeface="+mn-ea"/>
                <a:cs typeface="+mn-cs"/>
              </a:rPr>
              <a:t>/graph/?g=R7Rn</a:t>
            </a:r>
          </a:p>
          <a:p>
            <a:endParaRPr lang="en-US" dirty="0"/>
          </a:p>
          <a:p>
            <a:r>
              <a:rPr lang="en-US" dirty="0"/>
              <a:t>Linking and Copyright Information: https://</a:t>
            </a:r>
            <a:r>
              <a:rPr lang="en-US" dirty="0" err="1"/>
              <a:t>www.bls.gov</a:t>
            </a:r>
            <a:r>
              <a:rPr lang="en-US" dirty="0"/>
              <a:t>/bls/</a:t>
            </a:r>
            <a:r>
              <a:rPr lang="en-US" dirty="0" err="1"/>
              <a:t>linksite.htm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2BDB3-A1AA-BA49-8A2C-FA50D6B5DF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63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WPUIP2300001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Linking and Copyright Information: https://</a:t>
            </a:r>
            <a:r>
              <a:rPr lang="en-US" dirty="0" err="1"/>
              <a:t>www.bls.gov</a:t>
            </a:r>
            <a:r>
              <a:rPr lang="en-US" dirty="0"/>
              <a:t>/bls/</a:t>
            </a:r>
            <a:r>
              <a:rPr lang="en-US" dirty="0" err="1"/>
              <a:t>linksite.htm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5A2BDB3-A1AA-BA49-8A2C-FA50D6B5DF87}" type="slidenum">
              <a:rPr lang="en-US" smtClean="0"/>
              <a:t>7</a:t>
            </a:fld>
            <a:endParaRPr lang="en-US"/>
          </a:p>
        </p:txBody>
      </p:sp>
    </p:spTree>
    <p:extLst>
      <p:ext uri="{BB962C8B-B14F-4D97-AF65-F5344CB8AC3E}">
        <p14:creationId xmlns:p14="http://schemas.microsoft.com/office/powerpoint/2010/main" val="137322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https://www.federalreserve.gov/monetarypolicy/fomccalendars.htm</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Specific Statement Dates</a:t>
            </a:r>
            <a:endParaRPr/>
          </a:p>
          <a:p>
            <a:pPr marL="457200" marR="0" lvl="0" indent="-228600" algn="l" rtl="0">
              <a:lnSpc>
                <a:spcPct val="100000"/>
              </a:lnSpc>
              <a:spcBef>
                <a:spcPts val="0"/>
              </a:spcBef>
              <a:spcAft>
                <a:spcPts val="0"/>
              </a:spcAft>
              <a:buSzPts val="1400"/>
              <a:buNone/>
            </a:pPr>
            <a:r>
              <a:rPr lang="en-US"/>
              <a:t>April:</a:t>
            </a:r>
            <a:r>
              <a:rPr lang="en-US" sz="1200" u="none">
                <a:solidFill>
                  <a:schemeClr val="dk1"/>
                </a:solidFill>
                <a:latin typeface="Arial"/>
                <a:ea typeface="Arial"/>
                <a:cs typeface="Arial"/>
                <a:sym typeface="Arial"/>
              </a:rPr>
              <a:t> </a:t>
            </a:r>
            <a:r>
              <a:rPr lang="en-US" sz="12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FOMC statement/Press release, April 28, 2021</a:t>
            </a:r>
            <a:endParaRPr sz="1200" u="sng">
              <a:solidFill>
                <a:schemeClr val="dk1"/>
              </a:solidFill>
              <a:latin typeface="Arial"/>
              <a:ea typeface="Arial"/>
              <a:cs typeface="Arial"/>
              <a:sym typeface="Arial"/>
            </a:endParaRPr>
          </a:p>
          <a:p>
            <a:pPr marL="457200" marR="0" lvl="0" indent="-228600" algn="l" rtl="0">
              <a:lnSpc>
                <a:spcPct val="100000"/>
              </a:lnSpc>
              <a:spcBef>
                <a:spcPts val="0"/>
              </a:spcBef>
              <a:spcAft>
                <a:spcPts val="0"/>
              </a:spcAft>
              <a:buSzPts val="1400"/>
              <a:buNone/>
            </a:pPr>
            <a:r>
              <a:rPr lang="en-US"/>
              <a:t>June: </a:t>
            </a:r>
            <a:r>
              <a:rPr lang="en-US" sz="12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Federal Reserve FOMC Statement/Press Release, June 16, 2021</a:t>
            </a:r>
            <a:endParaRPr/>
          </a:p>
          <a:p>
            <a:pPr marL="457200" marR="0" lvl="0" indent="-228600" algn="l" rtl="0">
              <a:lnSpc>
                <a:spcPct val="100000"/>
              </a:lnSpc>
              <a:spcBef>
                <a:spcPts val="0"/>
              </a:spcBef>
              <a:spcAft>
                <a:spcPts val="0"/>
              </a:spcAft>
              <a:buSzPts val="1400"/>
              <a:buNone/>
            </a:pPr>
            <a:r>
              <a:rPr lang="en-US"/>
              <a:t>July: </a:t>
            </a:r>
            <a:r>
              <a:rPr lang="en-US" sz="12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Federal Reserve FOMC Statement/Press Release, July 28, 2021</a:t>
            </a:r>
            <a:endParaRPr/>
          </a:p>
          <a:p>
            <a:pPr marL="457200" marR="0" lvl="0" indent="-228600" algn="l" rtl="0">
              <a:lnSpc>
                <a:spcPct val="100000"/>
              </a:lnSpc>
              <a:spcBef>
                <a:spcPts val="0"/>
              </a:spcBef>
              <a:spcAft>
                <a:spcPts val="0"/>
              </a:spcAft>
              <a:buSzPts val="1400"/>
              <a:buNone/>
            </a:pPr>
            <a:r>
              <a:rPr lang="en-US"/>
              <a:t>September: </a:t>
            </a:r>
            <a:r>
              <a:rPr lang="en-US" sz="1200"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Federal Reserve FOMC Statement/Press Release, September 22, 2021</a:t>
            </a:r>
            <a:r>
              <a:rPr lang="en-US"/>
              <a:t> </a:t>
            </a:r>
            <a:endParaRPr/>
          </a:p>
          <a:p>
            <a:pPr marL="457200" marR="0" lvl="0" indent="-228600" algn="l" rtl="0">
              <a:lnSpc>
                <a:spcPct val="100000"/>
              </a:lnSpc>
              <a:spcBef>
                <a:spcPts val="0"/>
              </a:spcBef>
              <a:spcAft>
                <a:spcPts val="0"/>
              </a:spcAft>
              <a:buSzPts val="1400"/>
              <a:buNone/>
            </a:pPr>
            <a:r>
              <a:rPr lang="en-US"/>
              <a:t>November:</a:t>
            </a:r>
            <a:r>
              <a:rPr lang="en-US" sz="1200" u="none">
                <a:solidFill>
                  <a:schemeClr val="dk1"/>
                </a:solidFill>
                <a:latin typeface="Arial"/>
                <a:ea typeface="Arial"/>
                <a:cs typeface="Arial"/>
                <a:sym typeface="Arial"/>
              </a:rPr>
              <a:t> </a:t>
            </a:r>
            <a:r>
              <a:rPr lang="en-US" sz="12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Federal Reserve FOMC Statement/Press Release, November 3, 2021</a:t>
            </a:r>
            <a:endParaRPr/>
          </a:p>
        </p:txBody>
      </p:sp>
      <p:sp>
        <p:nvSpPr>
          <p:cNvPr id="201" name="Google Shape;201;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/series/DFEDTARU</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6944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lt1"/>
        </a:solidFill>
        <a:effectLst/>
      </p:bgPr>
    </p:bg>
    <p:spTree>
      <p:nvGrpSpPr>
        <p:cNvPr id="1" name="Shape 15"/>
        <p:cNvGrpSpPr/>
        <p:nvPr/>
      </p:nvGrpSpPr>
      <p:grpSpPr>
        <a:xfrm>
          <a:off x="0" y="0"/>
          <a:ext cx="0" cy="0"/>
          <a:chOff x="0" y="0"/>
          <a:chExt cx="0" cy="0"/>
        </a:xfrm>
      </p:grpSpPr>
      <p:sp>
        <p:nvSpPr>
          <p:cNvPr id="16" name="Google Shape;16;p39"/>
          <p:cNvSpPr/>
          <p:nvPr/>
        </p:nvSpPr>
        <p:spPr>
          <a:xfrm>
            <a:off x="0" y="1874520"/>
            <a:ext cx="12192000" cy="3108960"/>
          </a:xfrm>
          <a:prstGeom prst="rect">
            <a:avLst/>
          </a:prstGeom>
          <a:solidFill>
            <a:srgbClr val="941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39"/>
          <p:cNvSpPr txBox="1">
            <a:spLocks noGrp="1"/>
          </p:cNvSpPr>
          <p:nvPr>
            <p:ph type="title"/>
          </p:nvPr>
        </p:nvSpPr>
        <p:spPr>
          <a:xfrm>
            <a:off x="564444" y="1903586"/>
            <a:ext cx="11096978" cy="252531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 name="Google Shape;18;p39" descr="ourlogo"/>
          <p:cNvPicPr preferRelativeResize="0"/>
          <p:nvPr/>
        </p:nvPicPr>
        <p:blipFill rotWithShape="1">
          <a:blip r:embed="rId2">
            <a:alphaModFix/>
          </a:blip>
          <a:srcRect/>
          <a:stretch/>
        </p:blipFill>
        <p:spPr>
          <a:xfrm>
            <a:off x="90311" y="6062133"/>
            <a:ext cx="1919875" cy="73942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5" name="Google Shape;85;p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2"/>
          <p:cNvSpPr>
            <a:spLocks noGrp="1"/>
          </p:cNvSpPr>
          <p:nvPr>
            <p:ph type="pic" idx="2"/>
          </p:nvPr>
        </p:nvSpPr>
        <p:spPr>
          <a:xfrm>
            <a:off x="5183188" y="987425"/>
            <a:ext cx="6172200" cy="4873625"/>
          </a:xfrm>
          <a:prstGeom prst="rect">
            <a:avLst/>
          </a:prstGeom>
          <a:noFill/>
          <a:ln>
            <a:noFill/>
          </a:ln>
        </p:spPr>
      </p:sp>
      <p:sp>
        <p:nvSpPr>
          <p:cNvPr id="92" name="Google Shape;92;p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5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ntent-Title Top">
  <p:cSld name="1_Content-Title Top">
    <p:bg>
      <p:bgPr>
        <a:solidFill>
          <a:schemeClr val="lt1"/>
        </a:solidFill>
        <a:effectLst/>
      </p:bgPr>
    </p:bg>
    <p:spTree>
      <p:nvGrpSpPr>
        <p:cNvPr id="1" name="Shape 108"/>
        <p:cNvGrpSpPr/>
        <p:nvPr/>
      </p:nvGrpSpPr>
      <p:grpSpPr>
        <a:xfrm>
          <a:off x="0" y="0"/>
          <a:ext cx="0" cy="0"/>
          <a:chOff x="0" y="0"/>
          <a:chExt cx="0" cy="0"/>
        </a:xfrm>
      </p:grpSpPr>
      <p:sp>
        <p:nvSpPr>
          <p:cNvPr id="109" name="Google Shape;109;p55"/>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000"/>
              <a:buFont typeface="Georgia"/>
              <a:buNone/>
              <a:defRPr sz="3000" b="1">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5"/>
          <p:cNvSpPr txBox="1">
            <a:spLocks noGrp="1"/>
          </p:cNvSpPr>
          <p:nvPr>
            <p:ph type="body" idx="1"/>
          </p:nvPr>
        </p:nvSpPr>
        <p:spPr>
          <a:xfrm>
            <a:off x="1860467" y="6509828"/>
            <a:ext cx="5238750" cy="228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100"/>
              <a:buNone/>
              <a:defRPr sz="1100">
                <a:solidFill>
                  <a:schemeClr val="dk1"/>
                </a:solidFill>
                <a:latin typeface="Georgia"/>
                <a:ea typeface="Georgia"/>
                <a:cs typeface="Georgia"/>
                <a:sym typeface="Georgia"/>
              </a:defRPr>
            </a:lvl1pPr>
            <a:lvl2pPr marL="914400" lvl="1" indent="-228600" algn="l">
              <a:lnSpc>
                <a:spcPct val="90000"/>
              </a:lnSpc>
              <a:spcBef>
                <a:spcPts val="500"/>
              </a:spcBef>
              <a:spcAft>
                <a:spcPts val="0"/>
              </a:spcAft>
              <a:buClr>
                <a:schemeClr val="dk1"/>
              </a:buClr>
              <a:buSzPts val="1100"/>
              <a:buNone/>
              <a:defRPr sz="1100">
                <a:solidFill>
                  <a:schemeClr val="dk1"/>
                </a:solidFill>
              </a:defRPr>
            </a:lvl2pPr>
            <a:lvl3pPr marL="1371600" lvl="2" indent="-228600" algn="l">
              <a:lnSpc>
                <a:spcPct val="90000"/>
              </a:lnSpc>
              <a:spcBef>
                <a:spcPts val="500"/>
              </a:spcBef>
              <a:spcAft>
                <a:spcPts val="0"/>
              </a:spcAft>
              <a:buClr>
                <a:schemeClr val="dk1"/>
              </a:buClr>
              <a:buSzPts val="1100"/>
              <a:buNone/>
              <a:defRPr sz="1100">
                <a:solidFill>
                  <a:schemeClr val="dk1"/>
                </a:solidFill>
              </a:defRPr>
            </a:lvl3pPr>
            <a:lvl4pPr marL="1828800" lvl="3" indent="-228600" algn="l">
              <a:lnSpc>
                <a:spcPct val="90000"/>
              </a:lnSpc>
              <a:spcBef>
                <a:spcPts val="500"/>
              </a:spcBef>
              <a:spcAft>
                <a:spcPts val="0"/>
              </a:spcAft>
              <a:buClr>
                <a:schemeClr val="dk1"/>
              </a:buClr>
              <a:buSzPts val="1100"/>
              <a:buNone/>
              <a:defRPr sz="1100">
                <a:solidFill>
                  <a:schemeClr val="dk1"/>
                </a:solidFill>
              </a:defRPr>
            </a:lvl4pPr>
            <a:lvl5pPr marL="2286000" lvl="4" indent="-228600" algn="l">
              <a:lnSpc>
                <a:spcPct val="90000"/>
              </a:lnSpc>
              <a:spcBef>
                <a:spcPts val="500"/>
              </a:spcBef>
              <a:spcAft>
                <a:spcPts val="0"/>
              </a:spcAft>
              <a:buClr>
                <a:schemeClr val="dk1"/>
              </a:buClr>
              <a:buSzPts val="1100"/>
              <a:buNone/>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1" name="Google Shape;111;p55" descr="ourlogo"/>
          <p:cNvPicPr preferRelativeResize="0"/>
          <p:nvPr/>
        </p:nvPicPr>
        <p:blipFill rotWithShape="1">
          <a:blip r:embed="rId2">
            <a:alphaModFix/>
          </a:blip>
          <a:srcRect/>
          <a:stretch/>
        </p:blipFill>
        <p:spPr>
          <a:xfrm>
            <a:off x="121720" y="6187822"/>
            <a:ext cx="1600200" cy="616302"/>
          </a:xfrm>
          <a:prstGeom prst="rect">
            <a:avLst/>
          </a:prstGeom>
          <a:noFill/>
          <a:ln>
            <a:noFill/>
          </a:ln>
        </p:spPr>
      </p:pic>
      <p:sp>
        <p:nvSpPr>
          <p:cNvPr id="112" name="Google Shape;112;p55"/>
          <p:cNvSpPr/>
          <p:nvPr/>
        </p:nvSpPr>
        <p:spPr>
          <a:xfrm>
            <a:off x="0" y="-1127"/>
            <a:ext cx="12192000" cy="182880"/>
          </a:xfrm>
          <a:prstGeom prst="rect">
            <a:avLst/>
          </a:prstGeom>
          <a:solidFill>
            <a:srgbClr val="941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Polling Q">
  <p:cSld name="1_Polling Q">
    <p:bg>
      <p:bgPr>
        <a:solidFill>
          <a:schemeClr val="lt1"/>
        </a:solidFill>
        <a:effectLst/>
      </p:bgPr>
    </p:bg>
    <p:spTree>
      <p:nvGrpSpPr>
        <p:cNvPr id="1" name="Shape 113"/>
        <p:cNvGrpSpPr/>
        <p:nvPr/>
      </p:nvGrpSpPr>
      <p:grpSpPr>
        <a:xfrm>
          <a:off x="0" y="0"/>
          <a:ext cx="0" cy="0"/>
          <a:chOff x="0" y="0"/>
          <a:chExt cx="0" cy="0"/>
        </a:xfrm>
      </p:grpSpPr>
      <p:sp>
        <p:nvSpPr>
          <p:cNvPr id="114" name="Google Shape;114;p56"/>
          <p:cNvSpPr/>
          <p:nvPr/>
        </p:nvSpPr>
        <p:spPr>
          <a:xfrm>
            <a:off x="0" y="-1129"/>
            <a:ext cx="12192000" cy="2956363"/>
          </a:xfrm>
          <a:prstGeom prst="rect">
            <a:avLst/>
          </a:prstGeom>
          <a:solidFill>
            <a:srgbClr val="941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5" name="Google Shape;115;p56"/>
          <p:cNvSpPr txBox="1">
            <a:spLocks noGrp="1"/>
          </p:cNvSpPr>
          <p:nvPr>
            <p:ph type="title"/>
          </p:nvPr>
        </p:nvSpPr>
        <p:spPr>
          <a:xfrm>
            <a:off x="243840" y="7688"/>
            <a:ext cx="11704320" cy="181998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6" name="Google Shape;116;p56" descr="ourlogo"/>
          <p:cNvPicPr preferRelativeResize="0"/>
          <p:nvPr/>
        </p:nvPicPr>
        <p:blipFill rotWithShape="1">
          <a:blip r:embed="rId2">
            <a:alphaModFix/>
          </a:blip>
          <a:srcRect/>
          <a:stretch/>
        </p:blipFill>
        <p:spPr>
          <a:xfrm>
            <a:off x="10526484" y="6183512"/>
            <a:ext cx="1600200" cy="61630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clusion">
  <p:cSld name="Conclusion">
    <p:bg>
      <p:bgPr>
        <a:solidFill>
          <a:schemeClr val="lt1"/>
        </a:solidFill>
        <a:effectLst/>
      </p:bgPr>
    </p:bg>
    <p:spTree>
      <p:nvGrpSpPr>
        <p:cNvPr id="1" name="Shape 19"/>
        <p:cNvGrpSpPr/>
        <p:nvPr/>
      </p:nvGrpSpPr>
      <p:grpSpPr>
        <a:xfrm>
          <a:off x="0" y="0"/>
          <a:ext cx="0" cy="0"/>
          <a:chOff x="0" y="0"/>
          <a:chExt cx="0" cy="0"/>
        </a:xfrm>
      </p:grpSpPr>
      <p:sp>
        <p:nvSpPr>
          <p:cNvPr id="20" name="Google Shape;20;p40"/>
          <p:cNvSpPr/>
          <p:nvPr/>
        </p:nvSpPr>
        <p:spPr>
          <a:xfrm>
            <a:off x="0" y="-1127"/>
            <a:ext cx="12192000" cy="825722"/>
          </a:xfrm>
          <a:prstGeom prst="rect">
            <a:avLst/>
          </a:prstGeom>
          <a:solidFill>
            <a:srgbClr val="941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40"/>
          <p:cNvSpPr txBox="1">
            <a:spLocks noGrp="1"/>
          </p:cNvSpPr>
          <p:nvPr>
            <p:ph type="title"/>
          </p:nvPr>
        </p:nvSpPr>
        <p:spPr>
          <a:xfrm>
            <a:off x="243840" y="7688"/>
            <a:ext cx="11704320" cy="8257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40" descr="ourlogo"/>
          <p:cNvPicPr preferRelativeResize="0"/>
          <p:nvPr/>
        </p:nvPicPr>
        <p:blipFill rotWithShape="1">
          <a:blip r:embed="rId2">
            <a:alphaModFix/>
          </a:blip>
          <a:srcRect/>
          <a:stretch/>
        </p:blipFill>
        <p:spPr>
          <a:xfrm>
            <a:off x="10526484" y="6183512"/>
            <a:ext cx="1600200" cy="61630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Content-Title Top">
  <p:cSld name="2_Content-Title Top">
    <p:bg>
      <p:bgPr>
        <a:solidFill>
          <a:schemeClr val="lt1"/>
        </a:solidFill>
        <a:effectLst/>
      </p:bgPr>
    </p:bg>
    <p:spTree>
      <p:nvGrpSpPr>
        <p:cNvPr id="1" name="Shape 117"/>
        <p:cNvGrpSpPr/>
        <p:nvPr/>
      </p:nvGrpSpPr>
      <p:grpSpPr>
        <a:xfrm>
          <a:off x="0" y="0"/>
          <a:ext cx="0" cy="0"/>
          <a:chOff x="0" y="0"/>
          <a:chExt cx="0" cy="0"/>
        </a:xfrm>
      </p:grpSpPr>
      <p:sp>
        <p:nvSpPr>
          <p:cNvPr id="118" name="Google Shape;118;p93"/>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000" b="1">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93"/>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SzPts val="2800"/>
              <a:buNone/>
              <a:defRPr sz="1100">
                <a:solidFill>
                  <a:schemeClr val="dk1"/>
                </a:solidFill>
                <a:latin typeface="Georgia"/>
                <a:ea typeface="Georgia"/>
                <a:cs typeface="Georgia"/>
                <a:sym typeface="Georgia"/>
              </a:defRPr>
            </a:lvl1pPr>
            <a:lvl2pPr marL="914400" lvl="1" indent="-228600" algn="l">
              <a:lnSpc>
                <a:spcPct val="90000"/>
              </a:lnSpc>
              <a:spcBef>
                <a:spcPts val="500"/>
              </a:spcBef>
              <a:spcAft>
                <a:spcPts val="0"/>
              </a:spcAft>
              <a:buSzPts val="2400"/>
              <a:buNone/>
              <a:defRPr sz="1100">
                <a:solidFill>
                  <a:schemeClr val="dk1"/>
                </a:solidFill>
              </a:defRPr>
            </a:lvl2pPr>
            <a:lvl3pPr marL="1371600" lvl="2" indent="-228600" algn="l">
              <a:lnSpc>
                <a:spcPct val="90000"/>
              </a:lnSpc>
              <a:spcBef>
                <a:spcPts val="500"/>
              </a:spcBef>
              <a:spcAft>
                <a:spcPts val="0"/>
              </a:spcAft>
              <a:buSzPts val="2000"/>
              <a:buNone/>
              <a:defRPr sz="1100">
                <a:solidFill>
                  <a:schemeClr val="dk1"/>
                </a:solidFill>
              </a:defRPr>
            </a:lvl3pPr>
            <a:lvl4pPr marL="1828800" lvl="3" indent="-228600" algn="l">
              <a:lnSpc>
                <a:spcPct val="90000"/>
              </a:lnSpc>
              <a:spcBef>
                <a:spcPts val="500"/>
              </a:spcBef>
              <a:spcAft>
                <a:spcPts val="0"/>
              </a:spcAft>
              <a:buSzPts val="1800"/>
              <a:buNone/>
              <a:defRPr sz="1100">
                <a:solidFill>
                  <a:schemeClr val="dk1"/>
                </a:solidFill>
              </a:defRPr>
            </a:lvl4pPr>
            <a:lvl5pPr marL="2286000" lvl="4" indent="-228600" algn="l">
              <a:lnSpc>
                <a:spcPct val="90000"/>
              </a:lnSpc>
              <a:spcBef>
                <a:spcPts val="500"/>
              </a:spcBef>
              <a:spcAft>
                <a:spcPts val="0"/>
              </a:spcAft>
              <a:buSzPts val="1800"/>
              <a:buNone/>
              <a:defRPr sz="1100">
                <a:solidFill>
                  <a:schemeClr val="dk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120" name="Google Shape;120;p93" descr="ourlogo"/>
          <p:cNvPicPr preferRelativeResize="0"/>
          <p:nvPr/>
        </p:nvPicPr>
        <p:blipFill rotWithShape="1">
          <a:blip r:embed="rId2">
            <a:alphaModFix/>
          </a:blip>
          <a:srcRect/>
          <a:stretch/>
        </p:blipFill>
        <p:spPr>
          <a:xfrm>
            <a:off x="10526484" y="6183512"/>
            <a:ext cx="1600200" cy="616302"/>
          </a:xfrm>
          <a:prstGeom prst="rect">
            <a:avLst/>
          </a:prstGeom>
          <a:noFill/>
          <a:ln>
            <a:noFill/>
          </a:ln>
        </p:spPr>
      </p:pic>
      <p:sp>
        <p:nvSpPr>
          <p:cNvPr id="121" name="Google Shape;121;p93"/>
          <p:cNvSpPr/>
          <p:nvPr/>
        </p:nvSpPr>
        <p:spPr>
          <a:xfrm>
            <a:off x="0" y="-1127"/>
            <a:ext cx="12192000" cy="182880"/>
          </a:xfrm>
          <a:prstGeom prst="rect">
            <a:avLst/>
          </a:prstGeom>
          <a:solidFill>
            <a:srgbClr val="941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ontent-Title Top Logo Top">
  <p:cSld name="2_Content-Title Top Logo Top">
    <p:bg>
      <p:bgPr>
        <a:solidFill>
          <a:schemeClr val="lt1"/>
        </a:solidFill>
        <a:effectLst/>
      </p:bgPr>
    </p:bg>
    <p:spTree>
      <p:nvGrpSpPr>
        <p:cNvPr id="1" name="Shape 122"/>
        <p:cNvGrpSpPr/>
        <p:nvPr/>
      </p:nvGrpSpPr>
      <p:grpSpPr>
        <a:xfrm>
          <a:off x="0" y="0"/>
          <a:ext cx="0" cy="0"/>
          <a:chOff x="0" y="0"/>
          <a:chExt cx="0" cy="0"/>
        </a:xfrm>
      </p:grpSpPr>
      <p:sp>
        <p:nvSpPr>
          <p:cNvPr id="123" name="Google Shape;123;p96"/>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000" b="1">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96"/>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1100">
                <a:solidFill>
                  <a:schemeClr val="dk1"/>
                </a:solidFill>
                <a:latin typeface="Georgia"/>
                <a:ea typeface="Georgia"/>
                <a:cs typeface="Georgia"/>
                <a:sym typeface="Georgia"/>
              </a:defRPr>
            </a:lvl1pPr>
            <a:lvl2pPr marL="914400" lvl="1" indent="-228600" algn="l">
              <a:lnSpc>
                <a:spcPct val="90000"/>
              </a:lnSpc>
              <a:spcBef>
                <a:spcPts val="500"/>
              </a:spcBef>
              <a:spcAft>
                <a:spcPts val="0"/>
              </a:spcAft>
              <a:buSzPts val="2400"/>
              <a:buNone/>
              <a:defRPr sz="1100">
                <a:solidFill>
                  <a:schemeClr val="dk1"/>
                </a:solidFill>
              </a:defRPr>
            </a:lvl2pPr>
            <a:lvl3pPr marL="1371600" lvl="2" indent="-228600" algn="l">
              <a:lnSpc>
                <a:spcPct val="90000"/>
              </a:lnSpc>
              <a:spcBef>
                <a:spcPts val="500"/>
              </a:spcBef>
              <a:spcAft>
                <a:spcPts val="0"/>
              </a:spcAft>
              <a:buSzPts val="2000"/>
              <a:buNone/>
              <a:defRPr sz="1100">
                <a:solidFill>
                  <a:schemeClr val="dk1"/>
                </a:solidFill>
              </a:defRPr>
            </a:lvl3pPr>
            <a:lvl4pPr marL="1828800" lvl="3" indent="-228600" algn="l">
              <a:lnSpc>
                <a:spcPct val="90000"/>
              </a:lnSpc>
              <a:spcBef>
                <a:spcPts val="500"/>
              </a:spcBef>
              <a:spcAft>
                <a:spcPts val="0"/>
              </a:spcAft>
              <a:buSzPts val="1800"/>
              <a:buNone/>
              <a:defRPr sz="1100">
                <a:solidFill>
                  <a:schemeClr val="dk1"/>
                </a:solidFill>
              </a:defRPr>
            </a:lvl4pPr>
            <a:lvl5pPr marL="2286000" lvl="4" indent="-228600" algn="l">
              <a:lnSpc>
                <a:spcPct val="90000"/>
              </a:lnSpc>
              <a:spcBef>
                <a:spcPts val="500"/>
              </a:spcBef>
              <a:spcAft>
                <a:spcPts val="0"/>
              </a:spcAft>
              <a:buSzPts val="1800"/>
              <a:buNone/>
              <a:defRPr sz="1100">
                <a:solidFill>
                  <a:schemeClr val="dk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125" name="Google Shape;125;p96" descr="ourlogo"/>
          <p:cNvPicPr preferRelativeResize="0"/>
          <p:nvPr/>
        </p:nvPicPr>
        <p:blipFill rotWithShape="1">
          <a:blip r:embed="rId2">
            <a:alphaModFix/>
          </a:blip>
          <a:srcRect/>
          <a:stretch/>
        </p:blipFill>
        <p:spPr>
          <a:xfrm>
            <a:off x="10499590" y="270902"/>
            <a:ext cx="1600200" cy="616302"/>
          </a:xfrm>
          <a:prstGeom prst="rect">
            <a:avLst/>
          </a:prstGeom>
          <a:noFill/>
          <a:ln>
            <a:noFill/>
          </a:ln>
        </p:spPr>
      </p:pic>
      <p:sp>
        <p:nvSpPr>
          <p:cNvPr id="126" name="Google Shape;126;p96"/>
          <p:cNvSpPr/>
          <p:nvPr/>
        </p:nvSpPr>
        <p:spPr>
          <a:xfrm>
            <a:off x="0" y="-1127"/>
            <a:ext cx="12192000" cy="182880"/>
          </a:xfrm>
          <a:prstGeom prst="rect">
            <a:avLst/>
          </a:prstGeom>
          <a:solidFill>
            <a:srgbClr val="941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Content-Title Top">
  <p:cSld name="2_Content-Title Top">
    <p:bg>
      <p:bgPr>
        <a:solidFill>
          <a:schemeClr val="lt1"/>
        </a:solidFill>
        <a:effectLst/>
      </p:bgPr>
    </p:bg>
    <p:spTree>
      <p:nvGrpSpPr>
        <p:cNvPr id="1" name="Shape 133"/>
        <p:cNvGrpSpPr/>
        <p:nvPr/>
      </p:nvGrpSpPr>
      <p:grpSpPr>
        <a:xfrm>
          <a:off x="0" y="0"/>
          <a:ext cx="0" cy="0"/>
          <a:chOff x="0" y="0"/>
          <a:chExt cx="0" cy="0"/>
        </a:xfrm>
      </p:grpSpPr>
      <p:sp>
        <p:nvSpPr>
          <p:cNvPr id="134" name="Google Shape;134;p94"/>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000" b="1">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94"/>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SzPts val="2800"/>
              <a:buNone/>
              <a:defRPr sz="1100">
                <a:solidFill>
                  <a:schemeClr val="dk1"/>
                </a:solidFill>
                <a:latin typeface="Georgia"/>
                <a:ea typeface="Georgia"/>
                <a:cs typeface="Georgia"/>
                <a:sym typeface="Georgia"/>
              </a:defRPr>
            </a:lvl1pPr>
            <a:lvl2pPr marL="914400" lvl="1" indent="-228600" algn="l">
              <a:lnSpc>
                <a:spcPct val="90000"/>
              </a:lnSpc>
              <a:spcBef>
                <a:spcPts val="500"/>
              </a:spcBef>
              <a:spcAft>
                <a:spcPts val="0"/>
              </a:spcAft>
              <a:buSzPts val="2400"/>
              <a:buNone/>
              <a:defRPr sz="1100">
                <a:solidFill>
                  <a:schemeClr val="dk1"/>
                </a:solidFill>
              </a:defRPr>
            </a:lvl2pPr>
            <a:lvl3pPr marL="1371600" lvl="2" indent="-228600" algn="l">
              <a:lnSpc>
                <a:spcPct val="90000"/>
              </a:lnSpc>
              <a:spcBef>
                <a:spcPts val="500"/>
              </a:spcBef>
              <a:spcAft>
                <a:spcPts val="0"/>
              </a:spcAft>
              <a:buSzPts val="2000"/>
              <a:buNone/>
              <a:defRPr sz="1100">
                <a:solidFill>
                  <a:schemeClr val="dk1"/>
                </a:solidFill>
              </a:defRPr>
            </a:lvl3pPr>
            <a:lvl4pPr marL="1828800" lvl="3" indent="-228600" algn="l">
              <a:lnSpc>
                <a:spcPct val="90000"/>
              </a:lnSpc>
              <a:spcBef>
                <a:spcPts val="500"/>
              </a:spcBef>
              <a:spcAft>
                <a:spcPts val="0"/>
              </a:spcAft>
              <a:buSzPts val="1800"/>
              <a:buNone/>
              <a:defRPr sz="1100">
                <a:solidFill>
                  <a:schemeClr val="dk1"/>
                </a:solidFill>
              </a:defRPr>
            </a:lvl4pPr>
            <a:lvl5pPr marL="2286000" lvl="4" indent="-228600" algn="l">
              <a:lnSpc>
                <a:spcPct val="90000"/>
              </a:lnSpc>
              <a:spcBef>
                <a:spcPts val="500"/>
              </a:spcBef>
              <a:spcAft>
                <a:spcPts val="0"/>
              </a:spcAft>
              <a:buSzPts val="1800"/>
              <a:buNone/>
              <a:defRPr sz="1100">
                <a:solidFill>
                  <a:schemeClr val="dk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136" name="Google Shape;136;p94" descr="ourlogo"/>
          <p:cNvPicPr preferRelativeResize="0"/>
          <p:nvPr/>
        </p:nvPicPr>
        <p:blipFill rotWithShape="1">
          <a:blip r:embed="rId2">
            <a:alphaModFix/>
          </a:blip>
          <a:srcRect/>
          <a:stretch/>
        </p:blipFill>
        <p:spPr>
          <a:xfrm>
            <a:off x="10526484" y="6183512"/>
            <a:ext cx="1600200" cy="616302"/>
          </a:xfrm>
          <a:prstGeom prst="rect">
            <a:avLst/>
          </a:prstGeom>
          <a:noFill/>
          <a:ln>
            <a:noFill/>
          </a:ln>
        </p:spPr>
      </p:pic>
      <p:sp>
        <p:nvSpPr>
          <p:cNvPr id="137" name="Google Shape;137;p94"/>
          <p:cNvSpPr/>
          <p:nvPr/>
        </p:nvSpPr>
        <p:spPr>
          <a:xfrm>
            <a:off x="0" y="-1127"/>
            <a:ext cx="12192000" cy="182880"/>
          </a:xfrm>
          <a:prstGeom prst="rect">
            <a:avLst/>
          </a:prstGeom>
          <a:solidFill>
            <a:srgbClr val="941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Title Top">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243840" y="210888"/>
            <a:ext cx="11704320" cy="825722"/>
          </a:xfrm>
        </p:spPr>
        <p:txBody>
          <a:bodyPr>
            <a:normAutofit/>
          </a:bodyPr>
          <a:lstStyle>
            <a:lvl1pPr>
              <a:defRPr sz="3000" b="1">
                <a:solidFill>
                  <a:schemeClr val="tx1"/>
                </a:solidFill>
                <a:latin typeface="Georgia" panose="02040502050405020303" pitchFamily="18" charset="0"/>
                <a:ea typeface="MS UI Gothic" panose="020B0600070205080204" pitchFamily="34" charset="-128"/>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0" y="6637867"/>
            <a:ext cx="5238750" cy="228600"/>
          </a:xfrm>
        </p:spPr>
        <p:txBody>
          <a:bodyPr>
            <a:noAutofit/>
          </a:bodyPr>
          <a:lstStyle>
            <a:lvl1pPr marL="0" indent="0">
              <a:buNone/>
              <a:defRPr sz="1100">
                <a:solidFill>
                  <a:schemeClr val="tx1"/>
                </a:solidFill>
                <a:latin typeface="Georgia" panose="02040502050405020303" pitchFamily="18" charset="0"/>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pic>
        <p:nvPicPr>
          <p:cNvPr id="5" name="Picture 4" descr="ourlogo">
            <a:extLst>
              <a:ext uri="{FF2B5EF4-FFF2-40B4-BE49-F238E27FC236}">
                <a16:creationId xmlns:a16="http://schemas.microsoft.com/office/drawing/2014/main" id="{3AA84698-E8D4-1B4E-B0C1-3EB1BC448E5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26484" y="6183512"/>
            <a:ext cx="1600200" cy="616302"/>
          </a:xfrm>
          <a:prstGeom prst="rect">
            <a:avLst/>
          </a:prstGeom>
          <a:noFill/>
          <a:ln w="9525">
            <a:noFill/>
            <a:miter lim="800000"/>
            <a:headEnd/>
            <a:tailEnd/>
          </a:ln>
        </p:spPr>
      </p:pic>
      <p:sp>
        <p:nvSpPr>
          <p:cNvPr id="6" name="Rectangle 5">
            <a:extLst>
              <a:ext uri="{FF2B5EF4-FFF2-40B4-BE49-F238E27FC236}">
                <a16:creationId xmlns:a16="http://schemas.microsoft.com/office/drawing/2014/main" id="{101965AB-3E04-9242-BE0B-A389DB33CEE2}"/>
              </a:ext>
            </a:extLst>
          </p:cNvPr>
          <p:cNvSpPr/>
          <p:nvPr/>
        </p:nvSpPr>
        <p:spPr>
          <a:xfrm>
            <a:off x="0" y="-1127"/>
            <a:ext cx="12192000" cy="182880"/>
          </a:xfrm>
          <a:prstGeom prst="rect">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ras Medium ITC" panose="020B0602030504020804" pitchFamily="34" charset="77"/>
            </a:endParaRPr>
          </a:p>
        </p:txBody>
      </p:sp>
    </p:spTree>
    <p:extLst>
      <p:ext uri="{BB962C8B-B14F-4D97-AF65-F5344CB8AC3E}">
        <p14:creationId xmlns:p14="http://schemas.microsoft.com/office/powerpoint/2010/main" val="5025047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ection Divider">
  <p:cSld name="2_Section Divider">
    <p:bg>
      <p:bgPr>
        <a:solidFill>
          <a:schemeClr val="lt1"/>
        </a:solidFill>
        <a:effectLst/>
      </p:bgPr>
    </p:bg>
    <p:spTree>
      <p:nvGrpSpPr>
        <p:cNvPr id="1" name="Shape 29"/>
        <p:cNvGrpSpPr/>
        <p:nvPr/>
      </p:nvGrpSpPr>
      <p:grpSpPr>
        <a:xfrm>
          <a:off x="0" y="0"/>
          <a:ext cx="0" cy="0"/>
          <a:chOff x="0" y="0"/>
          <a:chExt cx="0" cy="0"/>
        </a:xfrm>
      </p:grpSpPr>
      <p:sp>
        <p:nvSpPr>
          <p:cNvPr id="30" name="Google Shape;30;p91"/>
          <p:cNvSpPr/>
          <p:nvPr/>
        </p:nvSpPr>
        <p:spPr>
          <a:xfrm>
            <a:off x="0" y="2166343"/>
            <a:ext cx="12192000" cy="2525314"/>
          </a:xfrm>
          <a:prstGeom prst="rect">
            <a:avLst/>
          </a:prstGeom>
          <a:solidFill>
            <a:srgbClr val="941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 name="Google Shape;31;p91"/>
          <p:cNvSpPr txBox="1">
            <a:spLocks noGrp="1"/>
          </p:cNvSpPr>
          <p:nvPr>
            <p:ph type="title"/>
          </p:nvPr>
        </p:nvSpPr>
        <p:spPr>
          <a:xfrm>
            <a:off x="564444" y="2166343"/>
            <a:ext cx="11096978" cy="252531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sz="60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91" descr="ourlogo"/>
          <p:cNvPicPr preferRelativeResize="0"/>
          <p:nvPr/>
        </p:nvPicPr>
        <p:blipFill rotWithShape="1">
          <a:blip r:embed="rId2">
            <a:alphaModFix/>
          </a:blip>
          <a:srcRect/>
          <a:stretch/>
        </p:blipFill>
        <p:spPr>
          <a:xfrm>
            <a:off x="90311" y="6062133"/>
            <a:ext cx="1919875" cy="73942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Title Top">
  <p:cSld name="Content-Title Top">
    <p:bg>
      <p:bgPr>
        <a:solidFill>
          <a:schemeClr val="lt1"/>
        </a:solidFill>
        <a:effectLst/>
      </p:bgPr>
    </p:bg>
    <p:spTree>
      <p:nvGrpSpPr>
        <p:cNvPr id="1" name="Shape 33"/>
        <p:cNvGrpSpPr/>
        <p:nvPr/>
      </p:nvGrpSpPr>
      <p:grpSpPr>
        <a:xfrm>
          <a:off x="0" y="0"/>
          <a:ext cx="0" cy="0"/>
          <a:chOff x="0" y="0"/>
          <a:chExt cx="0" cy="0"/>
        </a:xfrm>
      </p:grpSpPr>
      <p:sp>
        <p:nvSpPr>
          <p:cNvPr id="34" name="Google Shape;34;p95"/>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000"/>
              <a:buFont typeface="Georgia"/>
              <a:buNone/>
              <a:defRPr sz="3000" b="1">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5"/>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dk1"/>
              </a:buClr>
              <a:buSzPts val="1100"/>
              <a:buNone/>
              <a:defRPr sz="1100">
                <a:solidFill>
                  <a:schemeClr val="dk1"/>
                </a:solidFill>
                <a:latin typeface="Georgia"/>
                <a:ea typeface="Georgia"/>
                <a:cs typeface="Georgia"/>
                <a:sym typeface="Georgia"/>
              </a:defRPr>
            </a:lvl1pPr>
            <a:lvl2pPr marL="914400" lvl="1" indent="-228600" algn="l">
              <a:lnSpc>
                <a:spcPct val="90000"/>
              </a:lnSpc>
              <a:spcBef>
                <a:spcPts val="500"/>
              </a:spcBef>
              <a:spcAft>
                <a:spcPts val="0"/>
              </a:spcAft>
              <a:buClr>
                <a:schemeClr val="dk1"/>
              </a:buClr>
              <a:buSzPts val="1100"/>
              <a:buNone/>
              <a:defRPr sz="1100">
                <a:solidFill>
                  <a:schemeClr val="dk1"/>
                </a:solidFill>
              </a:defRPr>
            </a:lvl2pPr>
            <a:lvl3pPr marL="1371600" lvl="2" indent="-228600" algn="l">
              <a:lnSpc>
                <a:spcPct val="90000"/>
              </a:lnSpc>
              <a:spcBef>
                <a:spcPts val="500"/>
              </a:spcBef>
              <a:spcAft>
                <a:spcPts val="0"/>
              </a:spcAft>
              <a:buClr>
                <a:schemeClr val="dk1"/>
              </a:buClr>
              <a:buSzPts val="1100"/>
              <a:buNone/>
              <a:defRPr sz="1100">
                <a:solidFill>
                  <a:schemeClr val="dk1"/>
                </a:solidFill>
              </a:defRPr>
            </a:lvl3pPr>
            <a:lvl4pPr marL="1828800" lvl="3" indent="-228600" algn="l">
              <a:lnSpc>
                <a:spcPct val="90000"/>
              </a:lnSpc>
              <a:spcBef>
                <a:spcPts val="500"/>
              </a:spcBef>
              <a:spcAft>
                <a:spcPts val="0"/>
              </a:spcAft>
              <a:buClr>
                <a:schemeClr val="dk1"/>
              </a:buClr>
              <a:buSzPts val="1100"/>
              <a:buNone/>
              <a:defRPr sz="1100">
                <a:solidFill>
                  <a:schemeClr val="dk1"/>
                </a:solidFill>
              </a:defRPr>
            </a:lvl4pPr>
            <a:lvl5pPr marL="2286000" lvl="4" indent="-228600" algn="l">
              <a:lnSpc>
                <a:spcPct val="90000"/>
              </a:lnSpc>
              <a:spcBef>
                <a:spcPts val="500"/>
              </a:spcBef>
              <a:spcAft>
                <a:spcPts val="0"/>
              </a:spcAft>
              <a:buClr>
                <a:schemeClr val="dk1"/>
              </a:buClr>
              <a:buSzPts val="1100"/>
              <a:buNone/>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95" descr="ourlogo"/>
          <p:cNvPicPr preferRelativeResize="0"/>
          <p:nvPr/>
        </p:nvPicPr>
        <p:blipFill rotWithShape="1">
          <a:blip r:embed="rId2">
            <a:alphaModFix/>
          </a:blip>
          <a:srcRect/>
          <a:stretch/>
        </p:blipFill>
        <p:spPr>
          <a:xfrm>
            <a:off x="10526484" y="6183512"/>
            <a:ext cx="1600200" cy="616302"/>
          </a:xfrm>
          <a:prstGeom prst="rect">
            <a:avLst/>
          </a:prstGeom>
          <a:noFill/>
          <a:ln>
            <a:noFill/>
          </a:ln>
        </p:spPr>
      </p:pic>
      <p:sp>
        <p:nvSpPr>
          <p:cNvPr id="37" name="Google Shape;37;p95"/>
          <p:cNvSpPr/>
          <p:nvPr/>
        </p:nvSpPr>
        <p:spPr>
          <a:xfrm>
            <a:off x="0" y="-1127"/>
            <a:ext cx="12192000" cy="182880"/>
          </a:xfrm>
          <a:prstGeom prst="rect">
            <a:avLst/>
          </a:prstGeom>
          <a:solidFill>
            <a:srgbClr val="941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lling Q">
  <p:cSld name="Polling Q">
    <p:bg>
      <p:bgPr>
        <a:solidFill>
          <a:schemeClr val="lt1"/>
        </a:solidFill>
        <a:effectLst/>
      </p:bgPr>
    </p:bg>
    <p:spTree>
      <p:nvGrpSpPr>
        <p:cNvPr id="1" name="Shape 38"/>
        <p:cNvGrpSpPr/>
        <p:nvPr/>
      </p:nvGrpSpPr>
      <p:grpSpPr>
        <a:xfrm>
          <a:off x="0" y="0"/>
          <a:ext cx="0" cy="0"/>
          <a:chOff x="0" y="0"/>
          <a:chExt cx="0" cy="0"/>
        </a:xfrm>
      </p:grpSpPr>
      <p:sp>
        <p:nvSpPr>
          <p:cNvPr id="39" name="Google Shape;39;p42"/>
          <p:cNvSpPr/>
          <p:nvPr/>
        </p:nvSpPr>
        <p:spPr>
          <a:xfrm>
            <a:off x="0" y="-1128"/>
            <a:ext cx="12192000" cy="1828800"/>
          </a:xfrm>
          <a:prstGeom prst="rect">
            <a:avLst/>
          </a:prstGeom>
          <a:solidFill>
            <a:srgbClr val="941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42"/>
          <p:cNvSpPr txBox="1">
            <a:spLocks noGrp="1"/>
          </p:cNvSpPr>
          <p:nvPr>
            <p:ph type="title"/>
          </p:nvPr>
        </p:nvSpPr>
        <p:spPr>
          <a:xfrm>
            <a:off x="243840" y="7688"/>
            <a:ext cx="11704320" cy="181998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42" descr="ourlogo"/>
          <p:cNvPicPr preferRelativeResize="0"/>
          <p:nvPr/>
        </p:nvPicPr>
        <p:blipFill rotWithShape="1">
          <a:blip r:embed="rId2">
            <a:alphaModFix/>
          </a:blip>
          <a:srcRect/>
          <a:stretch/>
        </p:blipFill>
        <p:spPr>
          <a:xfrm>
            <a:off x="10526484" y="6183512"/>
            <a:ext cx="1600200" cy="6163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clusion">
  <p:cSld name="1_Conclusion">
    <p:bg>
      <p:bgPr>
        <a:solidFill>
          <a:schemeClr val="lt1"/>
        </a:solidFill>
        <a:effectLst/>
      </p:bgPr>
    </p:bg>
    <p:spTree>
      <p:nvGrpSpPr>
        <p:cNvPr id="1" name="Shape 42"/>
        <p:cNvGrpSpPr/>
        <p:nvPr/>
      </p:nvGrpSpPr>
      <p:grpSpPr>
        <a:xfrm>
          <a:off x="0" y="0"/>
          <a:ext cx="0" cy="0"/>
          <a:chOff x="0" y="0"/>
          <a:chExt cx="0" cy="0"/>
        </a:xfrm>
      </p:grpSpPr>
      <p:sp>
        <p:nvSpPr>
          <p:cNvPr id="43" name="Google Shape;43;p44"/>
          <p:cNvSpPr/>
          <p:nvPr/>
        </p:nvSpPr>
        <p:spPr>
          <a:xfrm>
            <a:off x="0" y="-1127"/>
            <a:ext cx="12192000" cy="825722"/>
          </a:xfrm>
          <a:prstGeom prst="rect">
            <a:avLst/>
          </a:prstGeom>
          <a:solidFill>
            <a:srgbClr val="9411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44"/>
          <p:cNvSpPr txBox="1">
            <a:spLocks noGrp="1"/>
          </p:cNvSpPr>
          <p:nvPr>
            <p:ph type="title"/>
          </p:nvPr>
        </p:nvSpPr>
        <p:spPr>
          <a:xfrm>
            <a:off x="243840" y="7688"/>
            <a:ext cx="11704320" cy="8257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Arial"/>
              <a:buNone/>
              <a:defRPr sz="30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 name="Google Shape;129;p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rakenapp.com/?utm_source=constructionexecutive?utm_medium=webinar" TargetMode="External"/><Relationship Id="rId7" Type="http://schemas.openxmlformats.org/officeDocument/2006/relationships/hyperlink" Target="https://cmicgloba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aerotek.com/workforce-campaign/construction?ecid=di_aero_p_cli-gen_xx_credibilityb2b_xx_na_usa_20220801_77f46d67" TargetMode="External"/><Relationship Id="rId10" Type="http://schemas.openxmlformats.org/officeDocument/2006/relationships/image" Target="../media/image6.png"/><Relationship Id="rId4" Type="http://schemas.openxmlformats.org/officeDocument/2006/relationships/image" Target="../media/image3.jpg"/><Relationship Id="rId9" Type="http://schemas.openxmlformats.org/officeDocument/2006/relationships/hyperlink" Target="http://www.bluebeam.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rakenapp.com/?utm_source=constructionexecutive?utm_medium=webinar" TargetMode="External"/><Relationship Id="rId7" Type="http://schemas.openxmlformats.org/officeDocument/2006/relationships/hyperlink" Target="https://cmicgloba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aerotek.com/workforce-campaign/construction?ecid=di_aero_p_cli-gen_xx_credibilityb2b_xx_na_usa_20220801_77f46d67" TargetMode="External"/><Relationship Id="rId10" Type="http://schemas.openxmlformats.org/officeDocument/2006/relationships/image" Target="../media/image6.png"/><Relationship Id="rId4" Type="http://schemas.openxmlformats.org/officeDocument/2006/relationships/image" Target="../media/image3.jpg"/><Relationship Id="rId9" Type="http://schemas.openxmlformats.org/officeDocument/2006/relationships/hyperlink" Target="http://www.bluebeam.com/"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hyperlink" Target="http://www.bluebeam.com/" TargetMode="External"/><Relationship Id="rId3" Type="http://schemas.openxmlformats.org/officeDocument/2006/relationships/image" Target="../media/image8.png"/><Relationship Id="rId7" Type="http://schemas.openxmlformats.org/officeDocument/2006/relationships/hyperlink" Target="https://www.rakenapp.com/?utm_source=constructionexecutive?utm_medium=webinar" TargetMode="External"/><Relationship Id="rId12"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cethisweek.com/?utm_campaign=ce_webinars&amp;utm_source=2022-Q2-Forecast-Webinar&amp;utm_medium=slides" TargetMode="External"/><Relationship Id="rId11" Type="http://schemas.openxmlformats.org/officeDocument/2006/relationships/hyperlink" Target="https://cmicglobal.com/" TargetMode="External"/><Relationship Id="rId5" Type="http://schemas.openxmlformats.org/officeDocument/2006/relationships/hyperlink" Target="https://subscriptions.constructionexec.com/subscribe/?utm_campaign=ce_webinars&amp;utm_source=2022-Q2-Forecast-Webinar&amp;utm_medium=slides" TargetMode="External"/><Relationship Id="rId10" Type="http://schemas.openxmlformats.org/officeDocument/2006/relationships/image" Target="../media/image4.png"/><Relationship Id="rId4" Type="http://schemas.openxmlformats.org/officeDocument/2006/relationships/hyperlink" Target="https://twitter.com/constructionmag" TargetMode="External"/><Relationship Id="rId9" Type="http://schemas.openxmlformats.org/officeDocument/2006/relationships/hyperlink" Target="https://www.aerotek.com/workforce-campaign/construction?ecid=di_aero_p_cli-gen_xx_credibilityb2b_xx_na_usa_20220801_77f46d67" TargetMode="Externa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basu.substack.com/"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www.sagepolicy.com/"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
          <p:cNvSpPr/>
          <p:nvPr/>
        </p:nvSpPr>
        <p:spPr>
          <a:xfrm>
            <a:off x="16933" y="5899223"/>
            <a:ext cx="2539748" cy="92333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1"/>
          <p:cNvSpPr txBox="1">
            <a:spLocks noGrp="1"/>
          </p:cNvSpPr>
          <p:nvPr>
            <p:ph type="title"/>
          </p:nvPr>
        </p:nvSpPr>
        <p:spPr>
          <a:xfrm>
            <a:off x="152400" y="1941146"/>
            <a:ext cx="11887200" cy="208569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300"/>
              <a:buFont typeface="Arial"/>
              <a:buNone/>
            </a:pPr>
            <a:r>
              <a:rPr lang="en-US" sz="4300"/>
              <a:t>2023 Construction </a:t>
            </a:r>
            <a:br>
              <a:rPr lang="en-US" sz="4300"/>
            </a:br>
            <a:r>
              <a:rPr lang="en-US" sz="4300"/>
              <a:t>Economic Update </a:t>
            </a:r>
            <a:br>
              <a:rPr lang="en-US" sz="4300"/>
            </a:br>
            <a:r>
              <a:rPr lang="en-US" sz="4300"/>
              <a:t>and Exclusive Forecast</a:t>
            </a:r>
            <a:endParaRPr sz="4300">
              <a:solidFill>
                <a:schemeClr val="lt1"/>
              </a:solidFill>
            </a:endParaRPr>
          </a:p>
        </p:txBody>
      </p:sp>
      <p:sp>
        <p:nvSpPr>
          <p:cNvPr id="144" name="Google Shape;144;p1"/>
          <p:cNvSpPr txBox="1"/>
          <p:nvPr/>
        </p:nvSpPr>
        <p:spPr>
          <a:xfrm>
            <a:off x="-40942" y="744574"/>
            <a:ext cx="1219199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The webinar will start momentarily. </a:t>
            </a:r>
            <a:endParaRPr sz="1800" b="1" i="0" u="none" strike="noStrike" cap="none">
              <a:solidFill>
                <a:schemeClr val="dk1"/>
              </a:solidFill>
              <a:latin typeface="Calibri"/>
              <a:ea typeface="Calibri"/>
              <a:cs typeface="Calibri"/>
              <a:sym typeface="Calibri"/>
            </a:endParaRPr>
          </a:p>
        </p:txBody>
      </p:sp>
      <p:sp>
        <p:nvSpPr>
          <p:cNvPr id="145" name="Google Shape;145;p1"/>
          <p:cNvSpPr txBox="1"/>
          <p:nvPr/>
        </p:nvSpPr>
        <p:spPr>
          <a:xfrm>
            <a:off x="0" y="5011759"/>
            <a:ext cx="12192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Sponsored By</a:t>
            </a:r>
            <a:endParaRPr sz="1800" b="1" i="0" u="none" strike="noStrike" cap="none">
              <a:solidFill>
                <a:schemeClr val="dk1"/>
              </a:solidFill>
              <a:latin typeface="Calibri"/>
              <a:ea typeface="Calibri"/>
              <a:cs typeface="Calibri"/>
              <a:sym typeface="Calibri"/>
            </a:endParaRPr>
          </a:p>
        </p:txBody>
      </p:sp>
      <p:sp>
        <p:nvSpPr>
          <p:cNvPr id="146" name="Google Shape;146;p1"/>
          <p:cNvSpPr txBox="1"/>
          <p:nvPr/>
        </p:nvSpPr>
        <p:spPr>
          <a:xfrm>
            <a:off x="16925" y="4026837"/>
            <a:ext cx="12192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By: Anirban Basu, MPP, MA, JD, PhD </a:t>
            </a:r>
            <a:br>
              <a:rPr lang="en-US" sz="2000" b="0" i="0" u="none" strike="noStrike" cap="none">
                <a:solidFill>
                  <a:schemeClr val="lt1"/>
                </a:solidFill>
                <a:latin typeface="Arial"/>
                <a:ea typeface="Arial"/>
                <a:cs typeface="Arial"/>
                <a:sym typeface="Arial"/>
              </a:rPr>
            </a:br>
            <a:r>
              <a:rPr lang="en-US" sz="2000" b="0" i="0" u="none" strike="noStrike" cap="none">
                <a:solidFill>
                  <a:schemeClr val="lt1"/>
                </a:solidFill>
                <a:latin typeface="Arial"/>
                <a:ea typeface="Arial"/>
                <a:cs typeface="Arial"/>
                <a:sym typeface="Arial"/>
              </a:rPr>
              <a:t>Sage Policy Group Inc.</a:t>
            </a:r>
            <a:endParaRPr sz="1400" b="0" i="0" u="none" strike="noStrike" cap="none">
              <a:solidFill>
                <a:srgbClr val="000000"/>
              </a:solidFill>
              <a:latin typeface="Arial"/>
              <a:ea typeface="Arial"/>
              <a:cs typeface="Arial"/>
              <a:sym typeface="Arial"/>
            </a:endParaRPr>
          </a:p>
        </p:txBody>
      </p:sp>
      <p:pic>
        <p:nvPicPr>
          <p:cNvPr id="147" name="Google Shape;147;p1">
            <a:hlinkClick r:id="rId3"/>
          </p:cNvPr>
          <p:cNvPicPr preferRelativeResize="0"/>
          <p:nvPr/>
        </p:nvPicPr>
        <p:blipFill rotWithShape="1">
          <a:blip r:embed="rId4">
            <a:alphaModFix/>
          </a:blip>
          <a:srcRect/>
          <a:stretch/>
        </p:blipFill>
        <p:spPr>
          <a:xfrm>
            <a:off x="9187088" y="5832937"/>
            <a:ext cx="2845050" cy="625900"/>
          </a:xfrm>
          <a:prstGeom prst="rect">
            <a:avLst/>
          </a:prstGeom>
          <a:noFill/>
          <a:ln>
            <a:noFill/>
          </a:ln>
        </p:spPr>
      </p:pic>
      <p:pic>
        <p:nvPicPr>
          <p:cNvPr id="148" name="Google Shape;148;p1">
            <a:hlinkClick r:id="rId5"/>
          </p:cNvPr>
          <p:cNvPicPr preferRelativeResize="0"/>
          <p:nvPr/>
        </p:nvPicPr>
        <p:blipFill>
          <a:blip r:embed="rId6">
            <a:alphaModFix/>
          </a:blip>
          <a:stretch>
            <a:fillRect/>
          </a:stretch>
        </p:blipFill>
        <p:spPr>
          <a:xfrm>
            <a:off x="77951" y="5516301"/>
            <a:ext cx="2004978" cy="1259174"/>
          </a:xfrm>
          <a:prstGeom prst="rect">
            <a:avLst/>
          </a:prstGeom>
          <a:noFill/>
          <a:ln>
            <a:noFill/>
          </a:ln>
        </p:spPr>
      </p:pic>
      <p:pic>
        <p:nvPicPr>
          <p:cNvPr id="149" name="Google Shape;149;p1">
            <a:hlinkClick r:id="rId7"/>
          </p:cNvPr>
          <p:cNvPicPr preferRelativeResize="0"/>
          <p:nvPr/>
        </p:nvPicPr>
        <p:blipFill>
          <a:blip r:embed="rId8">
            <a:alphaModFix/>
          </a:blip>
          <a:stretch>
            <a:fillRect/>
          </a:stretch>
        </p:blipFill>
        <p:spPr>
          <a:xfrm>
            <a:off x="2611865" y="5762263"/>
            <a:ext cx="2571959" cy="767250"/>
          </a:xfrm>
          <a:prstGeom prst="rect">
            <a:avLst/>
          </a:prstGeom>
          <a:noFill/>
          <a:ln>
            <a:noFill/>
          </a:ln>
        </p:spPr>
      </p:pic>
      <p:pic>
        <p:nvPicPr>
          <p:cNvPr id="150" name="Google Shape;150;p1">
            <a:hlinkClick r:id="rId9"/>
          </p:cNvPr>
          <p:cNvPicPr preferRelativeResize="0"/>
          <p:nvPr/>
        </p:nvPicPr>
        <p:blipFill>
          <a:blip r:embed="rId10">
            <a:alphaModFix/>
          </a:blip>
          <a:stretch>
            <a:fillRect/>
          </a:stretch>
        </p:blipFill>
        <p:spPr>
          <a:xfrm>
            <a:off x="5548773" y="5762275"/>
            <a:ext cx="3273375" cy="857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
          <p:cNvSpPr txBox="1">
            <a:spLocks noGrp="1"/>
          </p:cNvSpPr>
          <p:nvPr>
            <p:ph type="title"/>
          </p:nvPr>
        </p:nvSpPr>
        <p:spPr>
          <a:xfrm>
            <a:off x="243840" y="7688"/>
            <a:ext cx="11704320" cy="18199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t>POLL: </a:t>
            </a:r>
            <a:br>
              <a:rPr lang="en-US" sz="3600"/>
            </a:br>
            <a:r>
              <a:rPr lang="en-US" sz="3200"/>
              <a:t>Which of these is the leading challenge for your company today? </a:t>
            </a:r>
            <a:endParaRPr/>
          </a:p>
        </p:txBody>
      </p:sp>
      <p:sp>
        <p:nvSpPr>
          <p:cNvPr id="220" name="Google Shape;220;p4"/>
          <p:cNvSpPr txBox="1"/>
          <p:nvPr/>
        </p:nvSpPr>
        <p:spPr>
          <a:xfrm>
            <a:off x="876300" y="2289941"/>
            <a:ext cx="10439400" cy="3631763"/>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3400"/>
              <a:buFont typeface="Arial"/>
              <a:buChar char="•"/>
            </a:pPr>
            <a:r>
              <a:rPr lang="en-US" sz="3400" b="0" i="0" u="none" strike="noStrike" cap="none">
                <a:solidFill>
                  <a:schemeClr val="dk1"/>
                </a:solidFill>
                <a:latin typeface="Georgia"/>
                <a:ea typeface="Georgia"/>
                <a:cs typeface="Georgia"/>
                <a:sym typeface="Georgia"/>
              </a:rPr>
              <a:t>Supply chain and/or materials issues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400"/>
              <a:buFont typeface="Arial"/>
              <a:buChar char="•"/>
            </a:pPr>
            <a:r>
              <a:rPr lang="en-US" sz="3400" b="0" i="0" u="none" strike="noStrike" cap="none">
                <a:solidFill>
                  <a:schemeClr val="dk1"/>
                </a:solidFill>
                <a:latin typeface="Georgia"/>
                <a:ea typeface="Georgia"/>
                <a:cs typeface="Georgia"/>
                <a:sym typeface="Georgia"/>
              </a:rPr>
              <a:t>Skills/worker shortages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400"/>
              <a:buFont typeface="Arial"/>
              <a:buChar char="•"/>
            </a:pPr>
            <a:r>
              <a:rPr lang="en-US" sz="3400" b="0" i="0" u="none" strike="noStrike" cap="none">
                <a:solidFill>
                  <a:schemeClr val="dk1"/>
                </a:solidFill>
                <a:latin typeface="Georgia"/>
                <a:ea typeface="Georgia"/>
                <a:cs typeface="Georgia"/>
                <a:sym typeface="Georgia"/>
              </a:rPr>
              <a:t>Insufficient demand for construction services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400"/>
              <a:buFont typeface="Arial"/>
              <a:buChar char="•"/>
            </a:pPr>
            <a:r>
              <a:rPr lang="en-US" sz="3400" b="0" i="0" u="none" strike="noStrike" cap="none">
                <a:solidFill>
                  <a:schemeClr val="dk1"/>
                </a:solidFill>
                <a:latin typeface="Georgia"/>
                <a:ea typeface="Georgia"/>
                <a:cs typeface="Georgia"/>
                <a:sym typeface="Georgia"/>
              </a:rPr>
              <a:t>Availability of financing for projects/project work</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400"/>
              <a:buFont typeface="Arial"/>
              <a:buChar char="•"/>
            </a:pPr>
            <a:r>
              <a:rPr lang="en-US" sz="3400" b="0" i="0" u="none" strike="noStrike" cap="none">
                <a:solidFill>
                  <a:schemeClr val="dk1"/>
                </a:solidFill>
                <a:latin typeface="Georgia"/>
                <a:ea typeface="Georgia"/>
                <a:cs typeface="Georgia"/>
                <a:sym typeface="Georgia"/>
              </a:rPr>
              <a:t>None of the above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3"/>
          <p:cNvSpPr txBox="1">
            <a:spLocks noGrp="1"/>
          </p:cNvSpPr>
          <p:nvPr>
            <p:ph type="title"/>
          </p:nvPr>
        </p:nvSpPr>
        <p:spPr>
          <a:xfrm>
            <a:off x="285303" y="191453"/>
            <a:ext cx="11588041" cy="825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23456"/>
              <a:buNone/>
            </a:pPr>
            <a:r>
              <a:rPr lang="en-US"/>
              <a:t>CE Webinar Audience Poll Results: </a:t>
            </a:r>
            <a:br>
              <a:rPr lang="en-US"/>
            </a:br>
            <a:r>
              <a:rPr lang="en-US" sz="2700"/>
              <a:t>“Which of these is the leading challenge for your company today?”</a:t>
            </a:r>
            <a:endParaRPr sz="2700"/>
          </a:p>
        </p:txBody>
      </p:sp>
      <p:graphicFrame>
        <p:nvGraphicFramePr>
          <p:cNvPr id="227" name="Google Shape;227;p63"/>
          <p:cNvGraphicFramePr/>
          <p:nvPr>
            <p:extLst>
              <p:ext uri="{D42A27DB-BD31-4B8C-83A1-F6EECF244321}">
                <p14:modId xmlns:p14="http://schemas.microsoft.com/office/powerpoint/2010/main" val="3632216074"/>
              </p:ext>
            </p:extLst>
          </p:nvPr>
        </p:nvGraphicFramePr>
        <p:xfrm>
          <a:off x="50799" y="1203976"/>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64"/>
          <p:cNvSpPr txBox="1">
            <a:spLocks noGrp="1"/>
          </p:cNvSpPr>
          <p:nvPr>
            <p:ph type="title"/>
          </p:nvPr>
        </p:nvSpPr>
        <p:spPr>
          <a:xfrm>
            <a:off x="358877" y="2166343"/>
            <a:ext cx="11474245" cy="25253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sz="6600">
                <a:solidFill>
                  <a:schemeClr val="lt1"/>
                </a:solidFill>
              </a:rPr>
              <a:t>Economic Update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65"/>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U.S. Gross Domestic Product, 1990–2022Q3</a:t>
            </a:r>
            <a:endParaRPr/>
          </a:p>
        </p:txBody>
      </p:sp>
      <p:sp>
        <p:nvSpPr>
          <p:cNvPr id="239" name="Google Shape;239;p65"/>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U.S. Bureau of Economic Analysis     *2022Q3: 2</a:t>
            </a:r>
            <a:r>
              <a:rPr lang="en-US" baseline="30000"/>
              <a:t>nd</a:t>
            </a:r>
            <a:r>
              <a:rPr lang="en-US"/>
              <a:t> estimate</a:t>
            </a:r>
            <a:endParaRPr/>
          </a:p>
        </p:txBody>
      </p:sp>
      <p:graphicFrame>
        <p:nvGraphicFramePr>
          <p:cNvPr id="240" name="Google Shape;240;p65"/>
          <p:cNvGraphicFramePr/>
          <p:nvPr/>
        </p:nvGraphicFramePr>
        <p:xfrm>
          <a:off x="60960" y="963938"/>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66"/>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00"/>
              <a:t>U.S. Labor Force Participation Rate, 1950 – November 2022</a:t>
            </a:r>
            <a:endParaRPr sz="2800">
              <a:solidFill>
                <a:srgbClr val="FF0000"/>
              </a:solidFill>
            </a:endParaRPr>
          </a:p>
        </p:txBody>
      </p:sp>
      <p:sp>
        <p:nvSpPr>
          <p:cNvPr id="247" name="Google Shape;247;p66"/>
          <p:cNvSpPr txBox="1">
            <a:spLocks noGrp="1"/>
          </p:cNvSpPr>
          <p:nvPr>
            <p:ph type="body" idx="1"/>
          </p:nvPr>
        </p:nvSpPr>
        <p:spPr>
          <a:xfrm>
            <a:off x="-1" y="6637867"/>
            <a:ext cx="7597833" cy="2201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U.S. Bureau of Labor Statistics     *Civilian Labor Force Participation Rate, Ages 16+</a:t>
            </a:r>
            <a:endParaRPr/>
          </a:p>
        </p:txBody>
      </p:sp>
      <p:graphicFrame>
        <p:nvGraphicFramePr>
          <p:cNvPr id="248" name="Google Shape;248;p66"/>
          <p:cNvGraphicFramePr/>
          <p:nvPr/>
        </p:nvGraphicFramePr>
        <p:xfrm>
          <a:off x="60960" y="1119735"/>
          <a:ext cx="12070080" cy="51206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67"/>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00"/>
              <a:t>U.S. Job Openings, 2015 – October 2022</a:t>
            </a:r>
            <a:endParaRPr sz="2800">
              <a:solidFill>
                <a:srgbClr val="FF0000"/>
              </a:solidFill>
            </a:endParaRPr>
          </a:p>
        </p:txBody>
      </p:sp>
      <p:sp>
        <p:nvSpPr>
          <p:cNvPr id="255" name="Google Shape;255;p67"/>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U.S. Bureau of Labor Statistics</a:t>
            </a:r>
            <a:endParaRPr/>
          </a:p>
        </p:txBody>
      </p:sp>
      <p:graphicFrame>
        <p:nvGraphicFramePr>
          <p:cNvPr id="256" name="Google Shape;256;p67"/>
          <p:cNvGraphicFramePr/>
          <p:nvPr/>
        </p:nvGraphicFramePr>
        <p:xfrm>
          <a:off x="60960" y="1197033"/>
          <a:ext cx="12070080" cy="51198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68"/>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57706"/>
              <a:buNone/>
            </a:pPr>
            <a:r>
              <a:rPr lang="en-US" sz="3100"/>
              <a:t>Net Change in U.S. Jobs</a:t>
            </a:r>
            <a:br>
              <a:rPr lang="en-US"/>
            </a:br>
            <a:r>
              <a:rPr lang="en-US" sz="2800" b="0"/>
              <a:t>May 2020 – November 2022</a:t>
            </a:r>
            <a:endParaRPr/>
          </a:p>
        </p:txBody>
      </p:sp>
      <p:sp>
        <p:nvSpPr>
          <p:cNvPr id="263" name="Google Shape;263;p68"/>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U.S. Bureau of Labor Statistics</a:t>
            </a:r>
            <a:endParaRPr/>
          </a:p>
        </p:txBody>
      </p:sp>
      <p:graphicFrame>
        <p:nvGraphicFramePr>
          <p:cNvPr id="264" name="Google Shape;264;p68"/>
          <p:cNvGraphicFramePr/>
          <p:nvPr/>
        </p:nvGraphicFramePr>
        <p:xfrm>
          <a:off x="60960" y="973959"/>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69"/>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57706"/>
              <a:buNone/>
            </a:pPr>
            <a:r>
              <a:rPr lang="en-US" sz="3100"/>
              <a:t>U.S. Nonfarm Employment by Industry Sector</a:t>
            </a:r>
            <a:br>
              <a:rPr lang="en-US"/>
            </a:br>
            <a:r>
              <a:rPr lang="en-US" sz="2800" b="0"/>
              <a:t>February 2020 v. November 2022</a:t>
            </a:r>
            <a:endParaRPr/>
          </a:p>
        </p:txBody>
      </p:sp>
      <p:sp>
        <p:nvSpPr>
          <p:cNvPr id="270" name="Google Shape;270;p69"/>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U.S. Bureau of Labor Statistics</a:t>
            </a:r>
            <a:endParaRPr/>
          </a:p>
        </p:txBody>
      </p:sp>
      <p:graphicFrame>
        <p:nvGraphicFramePr>
          <p:cNvPr id="271" name="Google Shape;271;p69"/>
          <p:cNvGraphicFramePr/>
          <p:nvPr/>
        </p:nvGraphicFramePr>
        <p:xfrm>
          <a:off x="55879" y="1106312"/>
          <a:ext cx="12070080" cy="5303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70"/>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57706"/>
              <a:buNone/>
            </a:pPr>
            <a:r>
              <a:rPr lang="en-US" sz="3100"/>
              <a:t>Unemployment Rates, 25 Largest Metros</a:t>
            </a:r>
            <a:br>
              <a:rPr lang="en-US"/>
            </a:br>
            <a:r>
              <a:rPr lang="en-US" sz="2800" b="0"/>
              <a:t>October 2022</a:t>
            </a:r>
            <a:endParaRPr/>
          </a:p>
        </p:txBody>
      </p:sp>
      <p:sp>
        <p:nvSpPr>
          <p:cNvPr id="278" name="Google Shape;278;p70"/>
          <p:cNvSpPr txBox="1">
            <a:spLocks noGrp="1"/>
          </p:cNvSpPr>
          <p:nvPr>
            <p:ph type="body" idx="1"/>
          </p:nvPr>
        </p:nvSpPr>
        <p:spPr>
          <a:xfrm>
            <a:off x="0" y="6327072"/>
            <a:ext cx="3619500" cy="5486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U.S. Bureau of Labor Statistics, </a:t>
            </a:r>
            <a:endParaRPr/>
          </a:p>
          <a:p>
            <a:pPr marL="0" lvl="0" indent="0" algn="l" rtl="0">
              <a:lnSpc>
                <a:spcPct val="90000"/>
              </a:lnSpc>
              <a:spcBef>
                <a:spcPts val="0"/>
              </a:spcBef>
              <a:spcAft>
                <a:spcPts val="0"/>
              </a:spcAft>
              <a:buSzPts val="2800"/>
              <a:buNone/>
            </a:pPr>
            <a:r>
              <a:rPr lang="en-US"/>
              <a:t>Local Area Unemployment Statistics (LAUS) program. </a:t>
            </a:r>
            <a:endParaRPr/>
          </a:p>
          <a:p>
            <a:pPr marL="0" lvl="0" indent="0" algn="l" rtl="0">
              <a:lnSpc>
                <a:spcPct val="90000"/>
              </a:lnSpc>
              <a:spcBef>
                <a:spcPts val="0"/>
              </a:spcBef>
              <a:spcAft>
                <a:spcPts val="0"/>
              </a:spcAft>
              <a:buSzPts val="2800"/>
              <a:buNone/>
            </a:pPr>
            <a:r>
              <a:rPr lang="en-US"/>
              <a:t>Note: data are not seasonally adjusted.</a:t>
            </a:r>
            <a:endParaRPr/>
          </a:p>
        </p:txBody>
      </p:sp>
      <p:sp>
        <p:nvSpPr>
          <p:cNvPr id="279" name="Google Shape;279;p70"/>
          <p:cNvSpPr txBox="1"/>
          <p:nvPr/>
        </p:nvSpPr>
        <p:spPr>
          <a:xfrm>
            <a:off x="2617201" y="6278587"/>
            <a:ext cx="695759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Georgia"/>
                <a:ea typeface="Georgia"/>
                <a:cs typeface="Georgia"/>
                <a:sym typeface="Georgia"/>
              </a:rPr>
              <a:t>U.S. Unemployment Rate: 3.7%</a:t>
            </a:r>
            <a:endParaRPr/>
          </a:p>
        </p:txBody>
      </p:sp>
      <p:graphicFrame>
        <p:nvGraphicFramePr>
          <p:cNvPr id="280" name="Google Shape;280;p70"/>
          <p:cNvGraphicFramePr/>
          <p:nvPr/>
        </p:nvGraphicFramePr>
        <p:xfrm>
          <a:off x="74335" y="1055300"/>
          <a:ext cx="12043300" cy="5082500"/>
        </p:xfrm>
        <a:graphic>
          <a:graphicData uri="http://schemas.openxmlformats.org/drawingml/2006/table">
            <a:tbl>
              <a:tblPr>
                <a:noFill/>
                <a:tableStyleId>{1120379F-55A0-4BBB-AAE7-27018510A63D}</a:tableStyleId>
              </a:tblPr>
              <a:tblGrid>
                <a:gridCol w="548450">
                  <a:extLst>
                    <a:ext uri="{9D8B030D-6E8A-4147-A177-3AD203B41FA5}">
                      <a16:colId xmlns:a16="http://schemas.microsoft.com/office/drawing/2014/main" val="20000"/>
                    </a:ext>
                  </a:extLst>
                </a:gridCol>
                <a:gridCol w="4890450">
                  <a:extLst>
                    <a:ext uri="{9D8B030D-6E8A-4147-A177-3AD203B41FA5}">
                      <a16:colId xmlns:a16="http://schemas.microsoft.com/office/drawing/2014/main" val="20001"/>
                    </a:ext>
                  </a:extLst>
                </a:gridCol>
                <a:gridCol w="548450">
                  <a:extLst>
                    <a:ext uri="{9D8B030D-6E8A-4147-A177-3AD203B41FA5}">
                      <a16:colId xmlns:a16="http://schemas.microsoft.com/office/drawing/2014/main" val="20002"/>
                    </a:ext>
                  </a:extLst>
                </a:gridCol>
                <a:gridCol w="67000">
                  <a:extLst>
                    <a:ext uri="{9D8B030D-6E8A-4147-A177-3AD203B41FA5}">
                      <a16:colId xmlns:a16="http://schemas.microsoft.com/office/drawing/2014/main" val="20003"/>
                    </a:ext>
                  </a:extLst>
                </a:gridCol>
                <a:gridCol w="548450">
                  <a:extLst>
                    <a:ext uri="{9D8B030D-6E8A-4147-A177-3AD203B41FA5}">
                      <a16:colId xmlns:a16="http://schemas.microsoft.com/office/drawing/2014/main" val="20004"/>
                    </a:ext>
                  </a:extLst>
                </a:gridCol>
                <a:gridCol w="4892050">
                  <a:extLst>
                    <a:ext uri="{9D8B030D-6E8A-4147-A177-3AD203B41FA5}">
                      <a16:colId xmlns:a16="http://schemas.microsoft.com/office/drawing/2014/main" val="20005"/>
                    </a:ext>
                  </a:extLst>
                </a:gridCol>
                <a:gridCol w="548450">
                  <a:extLst>
                    <a:ext uri="{9D8B030D-6E8A-4147-A177-3AD203B41FA5}">
                      <a16:colId xmlns:a16="http://schemas.microsoft.com/office/drawing/2014/main" val="20006"/>
                    </a:ext>
                  </a:extLst>
                </a:gridCol>
              </a:tblGrid>
              <a:tr h="353725">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Georgia"/>
                          <a:ea typeface="Georgia"/>
                          <a:cs typeface="Georgia"/>
                          <a:sym typeface="Georgia"/>
                        </a:rPr>
                        <a:t>Rank</a:t>
                      </a:r>
                      <a:endParaRPr/>
                    </a:p>
                  </a:txBody>
                  <a:tcPr marL="12700" marR="12700" marT="12700"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50" b="0" i="0" u="none" strike="noStrike" cap="none">
                          <a:solidFill>
                            <a:srgbClr val="000000"/>
                          </a:solidFill>
                          <a:latin typeface="Georgia"/>
                          <a:ea typeface="Georgia"/>
                          <a:cs typeface="Georgia"/>
                          <a:sym typeface="Georgia"/>
                        </a:rPr>
                        <a:t>MSA</a:t>
                      </a:r>
                      <a:endParaRPr/>
                    </a:p>
                  </a:txBody>
                  <a:tcPr marL="12700" marR="12700" marT="12700"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Georgia"/>
                          <a:ea typeface="Georgia"/>
                          <a:cs typeface="Georgia"/>
                          <a:sym typeface="Georgia"/>
                        </a:rPr>
                        <a:t>%</a:t>
                      </a:r>
                      <a:endParaRPr/>
                    </a:p>
                  </a:txBody>
                  <a:tcPr marL="12700" marR="12700" marT="12700"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Georgia"/>
                          <a:ea typeface="Georgia"/>
                          <a:cs typeface="Georgia"/>
                          <a:sym typeface="Georgia"/>
                        </a:rPr>
                        <a:t> </a:t>
                      </a:r>
                      <a:endParaRPr/>
                    </a:p>
                  </a:txBody>
                  <a:tcPr marL="12700" marR="12700" marT="12700"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Georgia"/>
                          <a:ea typeface="Georgia"/>
                          <a:cs typeface="Georgia"/>
                          <a:sym typeface="Georgia"/>
                        </a:rPr>
                        <a:t>Rank</a:t>
                      </a:r>
                      <a:endParaRPr/>
                    </a:p>
                  </a:txBody>
                  <a:tcPr marL="12700" marR="12700" marT="12700"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50" b="0" i="0" u="none" strike="noStrike" cap="none">
                          <a:solidFill>
                            <a:srgbClr val="000000"/>
                          </a:solidFill>
                          <a:latin typeface="Georgia"/>
                          <a:ea typeface="Georgia"/>
                          <a:cs typeface="Georgia"/>
                          <a:sym typeface="Georgia"/>
                        </a:rPr>
                        <a:t>MSA</a:t>
                      </a:r>
                      <a:endParaRPr/>
                    </a:p>
                  </a:txBody>
                  <a:tcPr marL="12700" marR="12700" marT="12700"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Georgia"/>
                          <a:ea typeface="Georgia"/>
                          <a:cs typeface="Georgia"/>
                          <a:sym typeface="Georgia"/>
                        </a:rPr>
                        <a:t>%</a:t>
                      </a:r>
                      <a:endParaRPr/>
                    </a:p>
                  </a:txBody>
                  <a:tcPr marL="12700" marR="12700" marT="12700"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363450">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Minneapolis-St. Paul-Bloomington, MN-WI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1.7</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13</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Dallas-Fort Worth-Arlington, TX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3.4</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363450">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Miami-Fort Lauderdale-West Palm Beach, FL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2.3</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13</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Philadelphia-Camden-Wilm., PA-NJ-DE-MD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3.4</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363450">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San Francisco-Oakland-Hayward, CA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2.6</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15</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Denver-Aurora-Lakewood, CO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3.5</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363450">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Tampa-St. Petersburg-Clearwater, FL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2.6</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15</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Phoenix-Mesa-Scottsdale, AZ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3.5</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363450">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5</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St. Louis, MO-IL</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2.7</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15</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San Antonio-New Braunfels, TX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3.5</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5"/>
                  </a:ext>
                </a:extLst>
              </a:tr>
              <a:tr h="363450">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6</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Boston-Cambridge-Nashua, MA-NH</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2.8</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18</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Charlotte-Concord-Gastonia, NC-SC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3.7</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6"/>
                  </a:ext>
                </a:extLst>
              </a:tr>
              <a:tr h="363450">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6</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Orlando-Kissimmee-Sanford, FL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2.8</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18</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New York-Newark-Jersey City, NY-NJ-PA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3.7</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7"/>
                  </a:ext>
                </a:extLst>
              </a:tr>
              <a:tr h="363450">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8</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Atlanta-Sandy Springs-Roswell, GA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2.9</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18</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Portland-Vancouver-Hillsboro, OR-WA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3.7</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8"/>
                  </a:ext>
                </a:extLst>
              </a:tr>
              <a:tr h="363450">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9</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San Diego-Carlsbad, CA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3.2</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21</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Riverside-San Bernardino-Ontario, CA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3.9</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9"/>
                  </a:ext>
                </a:extLst>
              </a:tr>
              <a:tr h="363450">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10</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Detroit-Warren-Dearborn, MI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3.3</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22</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Baltimore-Columbia-Towson, MD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4.0</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0"/>
                  </a:ext>
                </a:extLst>
              </a:tr>
              <a:tr h="363450">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10</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Seattle-Tacoma-Bellevue, WA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3.3</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22</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Los Angeles-Long Beach-Anaheim, CA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4.0</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1"/>
                  </a:ext>
                </a:extLst>
              </a:tr>
              <a:tr h="363450">
                <a:tc rowSpan="2">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10</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Washington-Arlington-Alexandria, </a:t>
                      </a:r>
                      <a:endParaRPr/>
                    </a:p>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DC-VA-MD-WV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3.3 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24</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Houston-The Woodlands-Sugar Land, TX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4.1</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3673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25</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Chicago-Naperville-Elgin, IL-IN-WI </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Georgia"/>
                          <a:ea typeface="Georgia"/>
                          <a:cs typeface="Georgia"/>
                          <a:sym typeface="Georgia"/>
                        </a:rPr>
                        <a:t>4.3</a:t>
                      </a:r>
                      <a:endParaRPr/>
                    </a:p>
                  </a:txBody>
                  <a:tcPr marL="9525" marR="9525" marT="9525" marB="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1"/>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The Pain of Price Stability</a:t>
            </a:r>
            <a:endParaRPr/>
          </a:p>
        </p:txBody>
      </p:sp>
      <p:sp>
        <p:nvSpPr>
          <p:cNvPr id="287" name="Google Shape;287;p71"/>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Federal Reserve</a:t>
            </a:r>
            <a:endParaRPr/>
          </a:p>
        </p:txBody>
      </p:sp>
      <p:sp>
        <p:nvSpPr>
          <p:cNvPr id="288" name="Google Shape;288;p71"/>
          <p:cNvSpPr/>
          <p:nvPr/>
        </p:nvSpPr>
        <p:spPr>
          <a:xfrm>
            <a:off x="2056152" y="1483110"/>
            <a:ext cx="8079696" cy="41857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Georgia"/>
                <a:ea typeface="Georgia"/>
                <a:cs typeface="Georgia"/>
                <a:sym typeface="Georgia"/>
              </a:rPr>
              <a:t>“While higher interest rates, slower growth, and softer labor market conditions will bring down inflation, they will also bring some pain to households and businesses. These are the unfortunate costs of reducing inflation. But a failure to restore price stability would mean far greater pain.” </a:t>
            </a:r>
            <a:endParaRPr/>
          </a:p>
          <a:p>
            <a:pPr marL="0" marR="0" lvl="0" indent="0" algn="l" rtl="0">
              <a:lnSpc>
                <a:spcPct val="100000"/>
              </a:lnSpc>
              <a:spcBef>
                <a:spcPts val="1200"/>
              </a:spcBef>
              <a:spcAft>
                <a:spcPts val="0"/>
              </a:spcAft>
              <a:buNone/>
            </a:pPr>
            <a:r>
              <a:rPr lang="en-US" sz="3200" b="0" i="0" u="none" strike="noStrike" cap="none">
                <a:solidFill>
                  <a:srgbClr val="000000"/>
                </a:solidFill>
                <a:latin typeface="Georgia"/>
                <a:ea typeface="Georgia"/>
                <a:cs typeface="Georgia"/>
                <a:sym typeface="Georgia"/>
              </a:rPr>
              <a:t>(FOMC Chair Jerome Powell, August 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7"/>
          <p:cNvSpPr txBox="1">
            <a:spLocks noGrp="1"/>
          </p:cNvSpPr>
          <p:nvPr>
            <p:ph type="title"/>
          </p:nvPr>
        </p:nvSpPr>
        <p:spPr>
          <a:xfrm>
            <a:off x="243840" y="7688"/>
            <a:ext cx="11704320" cy="82572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Font typeface="Arial"/>
              <a:buNone/>
            </a:pPr>
            <a:r>
              <a:rPr lang="en-US"/>
              <a:t>Thank You to Our Sponsors for Making This Webinar Possible</a:t>
            </a:r>
            <a:endParaRPr/>
          </a:p>
        </p:txBody>
      </p:sp>
      <p:pic>
        <p:nvPicPr>
          <p:cNvPr id="156" name="Google Shape;156;p57">
            <a:hlinkClick r:id="rId3"/>
          </p:cNvPr>
          <p:cNvPicPr preferRelativeResize="0"/>
          <p:nvPr/>
        </p:nvPicPr>
        <p:blipFill rotWithShape="1">
          <a:blip r:embed="rId4">
            <a:alphaModFix/>
          </a:blip>
          <a:srcRect/>
          <a:stretch/>
        </p:blipFill>
        <p:spPr>
          <a:xfrm>
            <a:off x="6437525" y="1561087"/>
            <a:ext cx="5236200" cy="1151938"/>
          </a:xfrm>
          <a:prstGeom prst="rect">
            <a:avLst/>
          </a:prstGeom>
          <a:noFill/>
          <a:ln>
            <a:noFill/>
          </a:ln>
        </p:spPr>
      </p:pic>
      <p:pic>
        <p:nvPicPr>
          <p:cNvPr id="157" name="Google Shape;157;p57">
            <a:hlinkClick r:id="rId5"/>
          </p:cNvPr>
          <p:cNvPicPr preferRelativeResize="0"/>
          <p:nvPr/>
        </p:nvPicPr>
        <p:blipFill>
          <a:blip r:embed="rId6">
            <a:alphaModFix/>
          </a:blip>
          <a:stretch>
            <a:fillRect/>
          </a:stretch>
        </p:blipFill>
        <p:spPr>
          <a:xfrm>
            <a:off x="912752" y="1015425"/>
            <a:ext cx="3571924" cy="2243275"/>
          </a:xfrm>
          <a:prstGeom prst="rect">
            <a:avLst/>
          </a:prstGeom>
          <a:noFill/>
          <a:ln>
            <a:noFill/>
          </a:ln>
        </p:spPr>
      </p:pic>
      <p:pic>
        <p:nvPicPr>
          <p:cNvPr id="158" name="Google Shape;158;p57">
            <a:hlinkClick r:id="rId7"/>
          </p:cNvPr>
          <p:cNvPicPr preferRelativeResize="0"/>
          <p:nvPr/>
        </p:nvPicPr>
        <p:blipFill>
          <a:blip r:embed="rId8">
            <a:alphaModFix/>
          </a:blip>
          <a:stretch>
            <a:fillRect/>
          </a:stretch>
        </p:blipFill>
        <p:spPr>
          <a:xfrm>
            <a:off x="399313" y="4170550"/>
            <a:ext cx="4598792" cy="1371900"/>
          </a:xfrm>
          <a:prstGeom prst="rect">
            <a:avLst/>
          </a:prstGeom>
          <a:noFill/>
          <a:ln>
            <a:noFill/>
          </a:ln>
        </p:spPr>
      </p:pic>
      <p:pic>
        <p:nvPicPr>
          <p:cNvPr id="159" name="Google Shape;159;p57">
            <a:hlinkClick r:id="rId9"/>
          </p:cNvPr>
          <p:cNvPicPr preferRelativeResize="0"/>
          <p:nvPr/>
        </p:nvPicPr>
        <p:blipFill>
          <a:blip r:embed="rId10">
            <a:alphaModFix/>
          </a:blip>
          <a:stretch>
            <a:fillRect/>
          </a:stretch>
        </p:blipFill>
        <p:spPr>
          <a:xfrm>
            <a:off x="6291000" y="4170550"/>
            <a:ext cx="5236200" cy="1371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A2F6-4B1A-DE46-B916-19DE0C1F4761}"/>
              </a:ext>
            </a:extLst>
          </p:cNvPr>
          <p:cNvSpPr>
            <a:spLocks noGrp="1"/>
          </p:cNvSpPr>
          <p:nvPr>
            <p:ph type="title"/>
          </p:nvPr>
        </p:nvSpPr>
        <p:spPr>
          <a:xfrm>
            <a:off x="243840" y="210888"/>
            <a:ext cx="11917238" cy="825722"/>
          </a:xfrm>
        </p:spPr>
        <p:txBody>
          <a:bodyPr>
            <a:noAutofit/>
          </a:bodyPr>
          <a:lstStyle/>
          <a:p>
            <a:r>
              <a:rPr lang="en-US" sz="2800" dirty="0"/>
              <a:t>15-Year &amp; 30-Year Fixed Mortgage Rates</a:t>
            </a:r>
            <a:r>
              <a:rPr lang="en-US" sz="2500" b="0" dirty="0"/>
              <a:t> </a:t>
            </a:r>
            <a:br>
              <a:rPr lang="en-US" sz="2500" b="0" dirty="0"/>
            </a:br>
            <a:r>
              <a:rPr lang="en-US" sz="2500" b="0" dirty="0"/>
              <a:t>1995 – December 2022*</a:t>
            </a:r>
          </a:p>
        </p:txBody>
      </p:sp>
      <p:sp>
        <p:nvSpPr>
          <p:cNvPr id="3" name="Text Placeholder 2">
            <a:extLst>
              <a:ext uri="{FF2B5EF4-FFF2-40B4-BE49-F238E27FC236}">
                <a16:creationId xmlns:a16="http://schemas.microsoft.com/office/drawing/2014/main" id="{9D749BE5-2A48-FE46-97C6-6ABCF6B16186}"/>
              </a:ext>
            </a:extLst>
          </p:cNvPr>
          <p:cNvSpPr>
            <a:spLocks noGrp="1"/>
          </p:cNvSpPr>
          <p:nvPr>
            <p:ph type="body" sz="quarter" idx="10"/>
          </p:nvPr>
        </p:nvSpPr>
        <p:spPr>
          <a:xfrm>
            <a:off x="0" y="6568855"/>
            <a:ext cx="5238750" cy="228600"/>
          </a:xfrm>
        </p:spPr>
        <p:txBody>
          <a:bodyPr anchor="ctr"/>
          <a:lstStyle/>
          <a:p>
            <a:r>
              <a:rPr lang="en-US"/>
              <a:t>Source: Freddie Mac</a:t>
            </a:r>
          </a:p>
        </p:txBody>
      </p:sp>
      <p:sp>
        <p:nvSpPr>
          <p:cNvPr id="5" name="TextBox 4">
            <a:extLst>
              <a:ext uri="{FF2B5EF4-FFF2-40B4-BE49-F238E27FC236}">
                <a16:creationId xmlns:a16="http://schemas.microsoft.com/office/drawing/2014/main" id="{293428CB-D3CE-F046-B792-EAA8BBFAB31C}"/>
              </a:ext>
            </a:extLst>
          </p:cNvPr>
          <p:cNvSpPr txBox="1"/>
          <p:nvPr/>
        </p:nvSpPr>
        <p:spPr>
          <a:xfrm>
            <a:off x="759066" y="6165102"/>
            <a:ext cx="2944254" cy="342378"/>
          </a:xfrm>
          <a:prstGeom prst="rect">
            <a:avLst/>
          </a:prstGeom>
          <a:noFill/>
        </p:spPr>
        <p:txBody>
          <a:bodyPr wrap="square" rtlCol="0">
            <a:spAutoFit/>
          </a:bodyPr>
          <a:lstStyle/>
          <a:p>
            <a:pPr fontAlgn="base">
              <a:spcBef>
                <a:spcPct val="0"/>
              </a:spcBef>
              <a:spcAft>
                <a:spcPct val="0"/>
              </a:spcAft>
            </a:pPr>
            <a:r>
              <a:rPr lang="en-US" sz="1600" i="1" dirty="0">
                <a:latin typeface="Georgia" panose="02040502050405020303" pitchFamily="18" charset="0"/>
                <a:cs typeface="Constantia"/>
              </a:rPr>
              <a:t>*Week ending 12/8/2022</a:t>
            </a:r>
          </a:p>
        </p:txBody>
      </p:sp>
      <p:graphicFrame>
        <p:nvGraphicFramePr>
          <p:cNvPr id="6" name="Chart 5">
            <a:extLst>
              <a:ext uri="{FF2B5EF4-FFF2-40B4-BE49-F238E27FC236}">
                <a16:creationId xmlns:a16="http://schemas.microsoft.com/office/drawing/2014/main" id="{5FBD7713-1DC9-BB4B-BAC0-5794943E5179}"/>
              </a:ext>
            </a:extLst>
          </p:cNvPr>
          <p:cNvGraphicFramePr/>
          <p:nvPr/>
        </p:nvGraphicFramePr>
        <p:xfrm>
          <a:off x="30922" y="982316"/>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73"/>
          <p:cNvSpPr txBox="1">
            <a:spLocks noGrp="1"/>
          </p:cNvSpPr>
          <p:nvPr>
            <p:ph type="title"/>
          </p:nvPr>
        </p:nvSpPr>
        <p:spPr>
          <a:xfrm>
            <a:off x="243840" y="248421"/>
            <a:ext cx="11704320" cy="75065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57706"/>
              <a:buNone/>
            </a:pPr>
            <a:r>
              <a:rPr lang="en-US" sz="3100"/>
              <a:t>U.S. Residential Building Permits</a:t>
            </a:r>
            <a:br>
              <a:rPr lang="en-US"/>
            </a:br>
            <a:r>
              <a:rPr lang="en-US" sz="2800" b="0"/>
              <a:t>1995 – October 2022</a:t>
            </a:r>
            <a:endParaRPr/>
          </a:p>
        </p:txBody>
      </p:sp>
      <p:sp>
        <p:nvSpPr>
          <p:cNvPr id="304" name="Google Shape;304;p73"/>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U.S. Census Bureau</a:t>
            </a:r>
            <a:endParaRPr/>
          </a:p>
        </p:txBody>
      </p:sp>
      <p:graphicFrame>
        <p:nvGraphicFramePr>
          <p:cNvPr id="305" name="Google Shape;305;p73"/>
          <p:cNvGraphicFramePr/>
          <p:nvPr/>
        </p:nvGraphicFramePr>
        <p:xfrm>
          <a:off x="60960" y="1059767"/>
          <a:ext cx="12070080" cy="51696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A2F6-4B1A-DE46-B916-19DE0C1F4761}"/>
              </a:ext>
            </a:extLst>
          </p:cNvPr>
          <p:cNvSpPr>
            <a:spLocks noGrp="1"/>
          </p:cNvSpPr>
          <p:nvPr>
            <p:ph type="title"/>
          </p:nvPr>
        </p:nvSpPr>
        <p:spPr/>
        <p:txBody>
          <a:bodyPr>
            <a:normAutofit fontScale="90000"/>
          </a:bodyPr>
          <a:lstStyle/>
          <a:p>
            <a:r>
              <a:rPr lang="en-US" sz="3100" dirty="0"/>
              <a:t>Architecture Billings Index</a:t>
            </a:r>
            <a:br>
              <a:rPr lang="en-US" dirty="0"/>
            </a:br>
            <a:r>
              <a:rPr lang="en-US" sz="2800" b="0" dirty="0"/>
              <a:t>2008 – November 2022 </a:t>
            </a:r>
          </a:p>
        </p:txBody>
      </p:sp>
      <p:sp>
        <p:nvSpPr>
          <p:cNvPr id="3" name="Text Placeholder 2">
            <a:extLst>
              <a:ext uri="{FF2B5EF4-FFF2-40B4-BE49-F238E27FC236}">
                <a16:creationId xmlns:a16="http://schemas.microsoft.com/office/drawing/2014/main" id="{9D749BE5-2A48-FE46-97C6-6ABCF6B16186}"/>
              </a:ext>
            </a:extLst>
          </p:cNvPr>
          <p:cNvSpPr>
            <a:spLocks noGrp="1"/>
          </p:cNvSpPr>
          <p:nvPr>
            <p:ph type="body" sz="quarter" idx="10"/>
          </p:nvPr>
        </p:nvSpPr>
        <p:spPr/>
        <p:txBody>
          <a:bodyPr/>
          <a:lstStyle/>
          <a:p>
            <a:r>
              <a:rPr lang="en-US"/>
              <a:t>Source: The American Institute of Architects</a:t>
            </a:r>
          </a:p>
        </p:txBody>
      </p:sp>
      <p:graphicFrame>
        <p:nvGraphicFramePr>
          <p:cNvPr id="5" name="Content Placeholder 3">
            <a:extLst>
              <a:ext uri="{FF2B5EF4-FFF2-40B4-BE49-F238E27FC236}">
                <a16:creationId xmlns:a16="http://schemas.microsoft.com/office/drawing/2014/main" id="{672C4F3D-6383-DD45-9FBF-74AAA2B8F97A}"/>
              </a:ext>
            </a:extLst>
          </p:cNvPr>
          <p:cNvGraphicFramePr>
            <a:graphicFrameLocks/>
          </p:cNvGraphicFramePr>
          <p:nvPr/>
        </p:nvGraphicFramePr>
        <p:xfrm>
          <a:off x="60960" y="965722"/>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720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DDAA-47EA-6F40-9006-3033D4231282}"/>
              </a:ext>
            </a:extLst>
          </p:cNvPr>
          <p:cNvSpPr>
            <a:spLocks noGrp="1"/>
          </p:cNvSpPr>
          <p:nvPr>
            <p:ph type="title"/>
          </p:nvPr>
        </p:nvSpPr>
        <p:spPr/>
        <p:txBody>
          <a:bodyPr>
            <a:normAutofit fontScale="90000"/>
          </a:bodyPr>
          <a:lstStyle/>
          <a:p>
            <a:r>
              <a:rPr lang="en-US" sz="3100" dirty="0"/>
              <a:t>ABC Construction Backlog Indicator</a:t>
            </a:r>
            <a:br>
              <a:rPr lang="en-US" dirty="0"/>
            </a:br>
            <a:r>
              <a:rPr lang="en-US" sz="2800" b="0" dirty="0"/>
              <a:t>2012 – November 2022</a:t>
            </a:r>
          </a:p>
        </p:txBody>
      </p:sp>
      <p:sp>
        <p:nvSpPr>
          <p:cNvPr id="3" name="Text Placeholder 2">
            <a:extLst>
              <a:ext uri="{FF2B5EF4-FFF2-40B4-BE49-F238E27FC236}">
                <a16:creationId xmlns:a16="http://schemas.microsoft.com/office/drawing/2014/main" id="{41763793-F7B1-B642-B610-F260D2398E1A}"/>
              </a:ext>
            </a:extLst>
          </p:cNvPr>
          <p:cNvSpPr>
            <a:spLocks noGrp="1"/>
          </p:cNvSpPr>
          <p:nvPr>
            <p:ph type="body" sz="quarter" idx="10"/>
          </p:nvPr>
        </p:nvSpPr>
        <p:spPr/>
        <p:txBody>
          <a:bodyPr/>
          <a:lstStyle/>
          <a:p>
            <a:r>
              <a:rPr lang="en-US" dirty="0"/>
              <a:t>Source: Associated Builders and Contractors; Sage</a:t>
            </a:r>
          </a:p>
        </p:txBody>
      </p:sp>
      <p:graphicFrame>
        <p:nvGraphicFramePr>
          <p:cNvPr id="6" name="Chart 5">
            <a:extLst>
              <a:ext uri="{FF2B5EF4-FFF2-40B4-BE49-F238E27FC236}">
                <a16:creationId xmlns:a16="http://schemas.microsoft.com/office/drawing/2014/main" id="{08C5EDD1-0279-F046-970A-43AD9023A3B5}"/>
              </a:ext>
            </a:extLst>
          </p:cNvPr>
          <p:cNvGraphicFramePr/>
          <p:nvPr/>
        </p:nvGraphicFramePr>
        <p:xfrm>
          <a:off x="60960" y="1054106"/>
          <a:ext cx="12070080" cy="5212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517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76"/>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2800"/>
              <a:t>Nonresidential Construction Spending by Subsector</a:t>
            </a:r>
            <a:r>
              <a:rPr lang="en-US" sz="2700"/>
              <a:t> </a:t>
            </a:r>
            <a:br>
              <a:rPr lang="en-US" sz="2700"/>
            </a:br>
            <a:r>
              <a:rPr lang="en-US" sz="2500" b="0"/>
              <a:t>February 2020 v. October 2022</a:t>
            </a:r>
            <a:endParaRPr/>
          </a:p>
        </p:txBody>
      </p:sp>
      <p:sp>
        <p:nvSpPr>
          <p:cNvPr id="327" name="Google Shape;327;p76"/>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U.S. Census Bureau</a:t>
            </a:r>
            <a:endParaRPr/>
          </a:p>
        </p:txBody>
      </p:sp>
      <p:graphicFrame>
        <p:nvGraphicFramePr>
          <p:cNvPr id="328" name="Google Shape;328;p76"/>
          <p:cNvGraphicFramePr/>
          <p:nvPr/>
        </p:nvGraphicFramePr>
        <p:xfrm>
          <a:off x="60960" y="968875"/>
          <a:ext cx="12070080" cy="539887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A2F6-4B1A-DE46-B916-19DE0C1F4761}"/>
              </a:ext>
            </a:extLst>
          </p:cNvPr>
          <p:cNvSpPr>
            <a:spLocks noGrp="1"/>
          </p:cNvSpPr>
          <p:nvPr>
            <p:ph type="title"/>
          </p:nvPr>
        </p:nvSpPr>
        <p:spPr/>
        <p:txBody>
          <a:bodyPr>
            <a:normAutofit fontScale="90000"/>
          </a:bodyPr>
          <a:lstStyle/>
          <a:p>
            <a:r>
              <a:rPr lang="en-US" sz="3100" dirty="0"/>
              <a:t>Construction Materials PPI</a:t>
            </a:r>
            <a:br>
              <a:rPr lang="en-US" dirty="0"/>
            </a:br>
            <a:r>
              <a:rPr lang="en-US" sz="2800" b="0" dirty="0"/>
              <a:t>12-Month % Change as of November 2022</a:t>
            </a:r>
          </a:p>
        </p:txBody>
      </p:sp>
      <p:sp>
        <p:nvSpPr>
          <p:cNvPr id="3" name="Text Placeholder 2">
            <a:extLst>
              <a:ext uri="{FF2B5EF4-FFF2-40B4-BE49-F238E27FC236}">
                <a16:creationId xmlns:a16="http://schemas.microsoft.com/office/drawing/2014/main" id="{9D749BE5-2A48-FE46-97C6-6ABCF6B16186}"/>
              </a:ext>
            </a:extLst>
          </p:cNvPr>
          <p:cNvSpPr>
            <a:spLocks noGrp="1"/>
          </p:cNvSpPr>
          <p:nvPr>
            <p:ph type="body" sz="quarter" idx="10"/>
          </p:nvPr>
        </p:nvSpPr>
        <p:spPr/>
        <p:txBody>
          <a:bodyPr/>
          <a:lstStyle/>
          <a:p>
            <a:r>
              <a:rPr lang="en-US" dirty="0"/>
              <a:t>Source: U.S. Bureau of Labor Statistics. Note: Data are not seasonally adjusted</a:t>
            </a:r>
          </a:p>
        </p:txBody>
      </p:sp>
      <p:graphicFrame>
        <p:nvGraphicFramePr>
          <p:cNvPr id="5" name="Chart 4">
            <a:extLst>
              <a:ext uri="{FF2B5EF4-FFF2-40B4-BE49-F238E27FC236}">
                <a16:creationId xmlns:a16="http://schemas.microsoft.com/office/drawing/2014/main" id="{239F3293-C963-3D45-9C7A-A91BD7243C30}"/>
              </a:ext>
            </a:extLst>
          </p:cNvPr>
          <p:cNvGraphicFramePr/>
          <p:nvPr/>
        </p:nvGraphicFramePr>
        <p:xfrm>
          <a:off x="60960" y="1001913"/>
          <a:ext cx="12070080" cy="53949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2CB77E71-A920-6942-8551-9C16FAC515D8}"/>
              </a:ext>
            </a:extLst>
          </p:cNvPr>
          <p:cNvSpPr txBox="1"/>
          <p:nvPr/>
        </p:nvSpPr>
        <p:spPr>
          <a:xfrm>
            <a:off x="9733935" y="4321277"/>
            <a:ext cx="2214225" cy="1097651"/>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latin typeface="Georgia" panose="02040502050405020303" pitchFamily="18" charset="0"/>
              </a:rPr>
              <a:t>Inputs to </a:t>
            </a:r>
          </a:p>
          <a:p>
            <a:pPr algn="ctr"/>
            <a:r>
              <a:rPr lang="en-US" sz="1600" b="1" dirty="0">
                <a:latin typeface="Georgia" panose="02040502050405020303" pitchFamily="18" charset="0"/>
              </a:rPr>
              <a:t>Construction Industries: </a:t>
            </a:r>
          </a:p>
          <a:p>
            <a:pPr algn="ctr"/>
            <a:r>
              <a:rPr lang="en-US" sz="1600" b="1" dirty="0">
                <a:latin typeface="Georgia" panose="02040502050405020303" pitchFamily="18" charset="0"/>
              </a:rPr>
              <a:t>+11.9% YOY</a:t>
            </a:r>
          </a:p>
        </p:txBody>
      </p:sp>
    </p:spTree>
    <p:extLst>
      <p:ext uri="{BB962C8B-B14F-4D97-AF65-F5344CB8AC3E}">
        <p14:creationId xmlns:p14="http://schemas.microsoft.com/office/powerpoint/2010/main" val="4265779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78"/>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Georgia"/>
              <a:buNone/>
            </a:pPr>
            <a:r>
              <a:rPr lang="en-US" sz="3100"/>
              <a:t>Total Nonresidential Construction Spending</a:t>
            </a:r>
            <a:br>
              <a:rPr lang="en-US" sz="2800"/>
            </a:br>
            <a:r>
              <a:rPr lang="en-US" sz="2800" b="0"/>
              <a:t>Current/Constant Dollars, 2006 – 2022</a:t>
            </a:r>
            <a:endParaRPr sz="2800" b="0">
              <a:solidFill>
                <a:srgbClr val="FF0000"/>
              </a:solidFill>
            </a:endParaRPr>
          </a:p>
        </p:txBody>
      </p:sp>
      <p:sp>
        <p:nvSpPr>
          <p:cNvPr id="343" name="Google Shape;343;p78"/>
          <p:cNvSpPr txBox="1">
            <a:spLocks noGrp="1"/>
          </p:cNvSpPr>
          <p:nvPr>
            <p:ph type="body" idx="1"/>
          </p:nvPr>
        </p:nvSpPr>
        <p:spPr>
          <a:xfrm>
            <a:off x="0" y="6513881"/>
            <a:ext cx="9360976" cy="35186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None/>
            </a:pPr>
            <a:r>
              <a:rPr lang="en-US"/>
              <a:t>Source: U.S. Census Bureau; U.S. Bureau of Labor Statistics    </a:t>
            </a:r>
            <a:endParaRPr/>
          </a:p>
          <a:p>
            <a:pPr marL="0" lvl="0" indent="0" algn="l" rtl="0">
              <a:lnSpc>
                <a:spcPct val="90000"/>
              </a:lnSpc>
              <a:spcBef>
                <a:spcPts val="0"/>
              </a:spcBef>
              <a:spcAft>
                <a:spcPts val="0"/>
              </a:spcAft>
              <a:buClr>
                <a:schemeClr val="dk1"/>
              </a:buClr>
              <a:buSzPts val="1100"/>
              <a:buNone/>
            </a:pPr>
            <a:r>
              <a:rPr lang="en-US"/>
              <a:t> *Adjusted with U.S. Bureau of Labor Statistics Consumer Price Index, All Urban Consumers, U.S. City Average</a:t>
            </a:r>
            <a:endParaRPr/>
          </a:p>
        </p:txBody>
      </p:sp>
      <p:graphicFrame>
        <p:nvGraphicFramePr>
          <p:cNvPr id="344" name="Google Shape;344;p78"/>
          <p:cNvGraphicFramePr/>
          <p:nvPr>
            <p:extLst>
              <p:ext uri="{D42A27DB-BD31-4B8C-83A1-F6EECF244321}">
                <p14:modId xmlns:p14="http://schemas.microsoft.com/office/powerpoint/2010/main" val="832507065"/>
              </p:ext>
            </p:extLst>
          </p:nvPr>
        </p:nvGraphicFramePr>
        <p:xfrm>
          <a:off x="48128" y="1124295"/>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8"/>
          <p:cNvSpPr txBox="1">
            <a:spLocks noGrp="1"/>
          </p:cNvSpPr>
          <p:nvPr>
            <p:ph type="title"/>
          </p:nvPr>
        </p:nvSpPr>
        <p:spPr>
          <a:xfrm>
            <a:off x="243840" y="7688"/>
            <a:ext cx="11704320" cy="18199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t>POLL: </a:t>
            </a:r>
            <a:br>
              <a:rPr lang="en-US" sz="3600"/>
            </a:br>
            <a:r>
              <a:rPr lang="en-US" sz="3200"/>
              <a:t>Over the last three months, how has your company’s backlog fared? </a:t>
            </a:r>
            <a:endParaRPr/>
          </a:p>
        </p:txBody>
      </p:sp>
      <p:sp>
        <p:nvSpPr>
          <p:cNvPr id="350" name="Google Shape;350;p18"/>
          <p:cNvSpPr txBox="1"/>
          <p:nvPr/>
        </p:nvSpPr>
        <p:spPr>
          <a:xfrm>
            <a:off x="2298481" y="2353004"/>
            <a:ext cx="7595038" cy="3785652"/>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It has risen considerably</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It has risen slightly</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It has remained about the same</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It has declined slightly</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It has declined considerably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79"/>
          <p:cNvSpPr txBox="1">
            <a:spLocks noGrp="1"/>
          </p:cNvSpPr>
          <p:nvPr>
            <p:ph type="title"/>
          </p:nvPr>
        </p:nvSpPr>
        <p:spPr>
          <a:xfrm>
            <a:off x="285303" y="191453"/>
            <a:ext cx="11588041" cy="82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Georgia"/>
              <a:buNone/>
            </a:pPr>
            <a:r>
              <a:rPr lang="en-US">
                <a:solidFill>
                  <a:schemeClr val="dk1"/>
                </a:solidFill>
              </a:rPr>
              <a:t>CE Webinar Audience Poll Results: </a:t>
            </a:r>
            <a:br>
              <a:rPr lang="en-US">
                <a:solidFill>
                  <a:schemeClr val="dk1"/>
                </a:solidFill>
              </a:rPr>
            </a:br>
            <a:r>
              <a:rPr lang="en-US" sz="2200">
                <a:solidFill>
                  <a:schemeClr val="dk1"/>
                </a:solidFill>
              </a:rPr>
              <a:t>"Over the last three months, how has your company’s backlog fared?"</a:t>
            </a:r>
            <a:endParaRPr sz="2200">
              <a:solidFill>
                <a:schemeClr val="dk1"/>
              </a:solidFill>
            </a:endParaRPr>
          </a:p>
        </p:txBody>
      </p:sp>
      <p:graphicFrame>
        <p:nvGraphicFramePr>
          <p:cNvPr id="357" name="Google Shape;357;p79"/>
          <p:cNvGraphicFramePr/>
          <p:nvPr/>
        </p:nvGraphicFramePr>
        <p:xfrm>
          <a:off x="50799" y="964136"/>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80"/>
          <p:cNvSpPr txBox="1">
            <a:spLocks noGrp="1"/>
          </p:cNvSpPr>
          <p:nvPr>
            <p:ph type="title"/>
          </p:nvPr>
        </p:nvSpPr>
        <p:spPr>
          <a:xfrm>
            <a:off x="358877" y="2166343"/>
            <a:ext cx="11474245" cy="25253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sz="6600">
                <a:solidFill>
                  <a:schemeClr val="lt1"/>
                </a:solidFill>
              </a:rPr>
              <a:t>2023: A Look Ahead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8"/>
          <p:cNvSpPr txBox="1">
            <a:spLocks noGrp="1"/>
          </p:cNvSpPr>
          <p:nvPr>
            <p:ph type="ctrTitle"/>
          </p:nvPr>
        </p:nvSpPr>
        <p:spPr>
          <a:xfrm>
            <a:off x="152400" y="102862"/>
            <a:ext cx="11887200"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Arial"/>
              <a:buNone/>
            </a:pPr>
            <a:r>
              <a:rPr lang="en-US" sz="4800"/>
              <a:t>2023 Construction </a:t>
            </a:r>
            <a:br>
              <a:rPr lang="en-US" sz="4800"/>
            </a:br>
            <a:r>
              <a:rPr lang="en-US" sz="4800"/>
              <a:t>Economic Update </a:t>
            </a:r>
            <a:br>
              <a:rPr lang="en-US" sz="4800"/>
            </a:br>
            <a:r>
              <a:rPr lang="en-US" sz="4800"/>
              <a:t>and Exclusive Forecast</a:t>
            </a:r>
            <a:endParaRPr sz="4800">
              <a:highlight>
                <a:srgbClr val="FFFF00"/>
              </a:highlight>
            </a:endParaRPr>
          </a:p>
        </p:txBody>
      </p:sp>
      <p:sp>
        <p:nvSpPr>
          <p:cNvPr id="166" name="Google Shape;166;p58"/>
          <p:cNvSpPr txBox="1">
            <a:spLocks noGrp="1"/>
          </p:cNvSpPr>
          <p:nvPr>
            <p:ph type="subTitle" idx="1"/>
          </p:nvPr>
        </p:nvSpPr>
        <p:spPr>
          <a:xfrm>
            <a:off x="1524000" y="3126737"/>
            <a:ext cx="9144000" cy="13168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en-US"/>
              <a:t>By: Anirban Basu</a:t>
            </a:r>
            <a:endParaRPr/>
          </a:p>
          <a:p>
            <a:pPr marL="0" lvl="0" indent="0" algn="ctr" rtl="0">
              <a:lnSpc>
                <a:spcPct val="90000"/>
              </a:lnSpc>
              <a:spcBef>
                <a:spcPts val="1000"/>
              </a:spcBef>
              <a:spcAft>
                <a:spcPts val="0"/>
              </a:spcAft>
              <a:buClr>
                <a:schemeClr val="dk1"/>
              </a:buClr>
              <a:buSzPts val="2000"/>
              <a:buNone/>
            </a:pPr>
            <a:r>
              <a:rPr lang="en-US" sz="2000"/>
              <a:t>MPP, MA, JD, PhD</a:t>
            </a:r>
            <a:endParaRPr/>
          </a:p>
          <a:p>
            <a:pPr marL="0" lvl="0" indent="0" algn="ctr" rtl="0">
              <a:lnSpc>
                <a:spcPct val="90000"/>
              </a:lnSpc>
              <a:spcBef>
                <a:spcPts val="1000"/>
              </a:spcBef>
              <a:spcAft>
                <a:spcPts val="0"/>
              </a:spcAft>
              <a:buClr>
                <a:schemeClr val="dk1"/>
              </a:buClr>
              <a:buSzPts val="2400"/>
              <a:buNone/>
            </a:pPr>
            <a:r>
              <a:rPr lang="en-US"/>
              <a:t>Sage Policy Group Inc.</a:t>
            </a:r>
            <a:endParaRPr/>
          </a:p>
        </p:txBody>
      </p:sp>
      <p:sp>
        <p:nvSpPr>
          <p:cNvPr id="167" name="Google Shape;167;p58"/>
          <p:cNvSpPr txBox="1"/>
          <p:nvPr/>
        </p:nvSpPr>
        <p:spPr>
          <a:xfrm>
            <a:off x="1524000" y="4675506"/>
            <a:ext cx="9144000" cy="1659896"/>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On Behalf of</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000"/>
              <a:buFont typeface="Arial"/>
              <a:buNone/>
            </a:pPr>
            <a:r>
              <a:rPr lang="en-US" sz="2000" b="0" i="1" u="none" strike="noStrike" cap="none">
                <a:solidFill>
                  <a:srgbClr val="000000"/>
                </a:solidFill>
                <a:latin typeface="Arial"/>
                <a:ea typeface="Arial"/>
                <a:cs typeface="Arial"/>
                <a:sym typeface="Arial"/>
              </a:rPr>
              <a:t>Construction Executive</a:t>
            </a:r>
            <a:endParaRPr sz="1400" b="0" i="1"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Dec. 14, 2022</a:t>
            </a:r>
            <a:endParaRPr sz="1400" b="0" i="0" u="none" strike="noStrike" cap="none">
              <a:solidFill>
                <a:srgbClr val="000000"/>
              </a:solidFill>
              <a:latin typeface="Arial"/>
              <a:ea typeface="Arial"/>
              <a:cs typeface="Arial"/>
              <a:sym typeface="Arial"/>
            </a:endParaRPr>
          </a:p>
        </p:txBody>
      </p:sp>
      <p:sp>
        <p:nvSpPr>
          <p:cNvPr id="168" name="Google Shape;168;p58"/>
          <p:cNvSpPr/>
          <p:nvPr/>
        </p:nvSpPr>
        <p:spPr>
          <a:xfrm>
            <a:off x="0" y="2543595"/>
            <a:ext cx="12207240" cy="274320"/>
          </a:xfrm>
          <a:prstGeom prst="rect">
            <a:avLst/>
          </a:prstGeom>
          <a:solidFill>
            <a:srgbClr val="A400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DDAA-47EA-6F40-9006-3033D4231282}"/>
              </a:ext>
            </a:extLst>
          </p:cNvPr>
          <p:cNvSpPr>
            <a:spLocks noGrp="1"/>
          </p:cNvSpPr>
          <p:nvPr>
            <p:ph type="title"/>
          </p:nvPr>
        </p:nvSpPr>
        <p:spPr/>
        <p:txBody>
          <a:bodyPr>
            <a:normAutofit fontScale="90000"/>
          </a:bodyPr>
          <a:lstStyle/>
          <a:p>
            <a:r>
              <a:rPr lang="en-US" sz="3100" dirty="0"/>
              <a:t>ABC Construction Confidence Index</a:t>
            </a:r>
            <a:br>
              <a:rPr lang="en-US" dirty="0"/>
            </a:br>
            <a:r>
              <a:rPr lang="en-US" sz="2800" b="0" dirty="0"/>
              <a:t>2012 – November 2022</a:t>
            </a:r>
          </a:p>
        </p:txBody>
      </p:sp>
      <p:sp>
        <p:nvSpPr>
          <p:cNvPr id="3" name="Text Placeholder 2">
            <a:extLst>
              <a:ext uri="{FF2B5EF4-FFF2-40B4-BE49-F238E27FC236}">
                <a16:creationId xmlns:a16="http://schemas.microsoft.com/office/drawing/2014/main" id="{41763793-F7B1-B642-B610-F260D2398E1A}"/>
              </a:ext>
            </a:extLst>
          </p:cNvPr>
          <p:cNvSpPr>
            <a:spLocks noGrp="1"/>
          </p:cNvSpPr>
          <p:nvPr>
            <p:ph type="body" sz="quarter" idx="10"/>
          </p:nvPr>
        </p:nvSpPr>
        <p:spPr>
          <a:xfrm>
            <a:off x="0" y="6590975"/>
            <a:ext cx="5238750" cy="228600"/>
          </a:xfrm>
        </p:spPr>
        <p:txBody>
          <a:bodyPr anchor="ctr"/>
          <a:lstStyle/>
          <a:p>
            <a:r>
              <a:rPr lang="en-US" dirty="0"/>
              <a:t>Source: Associated Builders and Contractors; Sage</a:t>
            </a:r>
          </a:p>
        </p:txBody>
      </p:sp>
      <p:graphicFrame>
        <p:nvGraphicFramePr>
          <p:cNvPr id="5" name="Chart 4">
            <a:extLst>
              <a:ext uri="{FF2B5EF4-FFF2-40B4-BE49-F238E27FC236}">
                <a16:creationId xmlns:a16="http://schemas.microsoft.com/office/drawing/2014/main" id="{985993D8-B68E-C546-BED3-D92243B616E0}"/>
              </a:ext>
            </a:extLst>
          </p:cNvPr>
          <p:cNvGraphicFramePr/>
          <p:nvPr/>
        </p:nvGraphicFramePr>
        <p:xfrm>
          <a:off x="60960" y="994409"/>
          <a:ext cx="12070080" cy="5212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1473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DDAA-47EA-6F40-9006-3033D4231282}"/>
              </a:ext>
            </a:extLst>
          </p:cNvPr>
          <p:cNvSpPr>
            <a:spLocks noGrp="1"/>
          </p:cNvSpPr>
          <p:nvPr>
            <p:ph type="title"/>
          </p:nvPr>
        </p:nvSpPr>
        <p:spPr/>
        <p:txBody>
          <a:bodyPr>
            <a:normAutofit/>
          </a:bodyPr>
          <a:lstStyle/>
          <a:p>
            <a:r>
              <a:rPr lang="en-US" sz="2800" dirty="0">
                <a:solidFill>
                  <a:prstClr val="black"/>
                </a:solidFill>
              </a:rPr>
              <a:t>ABC Construction Confidence Index</a:t>
            </a:r>
            <a:br>
              <a:rPr lang="en-US" sz="2700" dirty="0">
                <a:solidFill>
                  <a:prstClr val="black"/>
                </a:solidFill>
              </a:rPr>
            </a:br>
            <a:r>
              <a:rPr lang="en-US" sz="2500" b="0" dirty="0">
                <a:solidFill>
                  <a:prstClr val="black"/>
                </a:solidFill>
              </a:rPr>
              <a:t>February 2020 v. </a:t>
            </a:r>
            <a:r>
              <a:rPr lang="en-US" sz="2400" b="0" dirty="0"/>
              <a:t>November</a:t>
            </a:r>
            <a:r>
              <a:rPr lang="en-US" sz="2500" b="0" dirty="0">
                <a:solidFill>
                  <a:prstClr val="black"/>
                </a:solidFill>
              </a:rPr>
              <a:t> 2022</a:t>
            </a:r>
            <a:endParaRPr lang="en-US" sz="2500" dirty="0"/>
          </a:p>
        </p:txBody>
      </p:sp>
      <p:sp>
        <p:nvSpPr>
          <p:cNvPr id="3" name="Text Placeholder 2">
            <a:extLst>
              <a:ext uri="{FF2B5EF4-FFF2-40B4-BE49-F238E27FC236}">
                <a16:creationId xmlns:a16="http://schemas.microsoft.com/office/drawing/2014/main" id="{41763793-F7B1-B642-B610-F260D2398E1A}"/>
              </a:ext>
            </a:extLst>
          </p:cNvPr>
          <p:cNvSpPr>
            <a:spLocks noGrp="1"/>
          </p:cNvSpPr>
          <p:nvPr>
            <p:ph type="body" sz="quarter" idx="10"/>
          </p:nvPr>
        </p:nvSpPr>
        <p:spPr>
          <a:xfrm>
            <a:off x="0" y="6567529"/>
            <a:ext cx="5238750" cy="228600"/>
          </a:xfrm>
        </p:spPr>
        <p:txBody>
          <a:bodyPr anchor="ctr"/>
          <a:lstStyle/>
          <a:p>
            <a:r>
              <a:rPr lang="en-US" dirty="0"/>
              <a:t>Source: Associated Builders and Contractors; Sage</a:t>
            </a:r>
          </a:p>
        </p:txBody>
      </p:sp>
      <p:graphicFrame>
        <p:nvGraphicFramePr>
          <p:cNvPr id="5" name="Chart 4">
            <a:extLst>
              <a:ext uri="{FF2B5EF4-FFF2-40B4-BE49-F238E27FC236}">
                <a16:creationId xmlns:a16="http://schemas.microsoft.com/office/drawing/2014/main" id="{EB2607DC-846D-8740-BE5B-A2F1A7913CF9}"/>
              </a:ext>
            </a:extLst>
          </p:cNvPr>
          <p:cNvGraphicFramePr/>
          <p:nvPr/>
        </p:nvGraphicFramePr>
        <p:xfrm>
          <a:off x="60960" y="1042013"/>
          <a:ext cx="12070080" cy="5212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7115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83"/>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57706"/>
              <a:buNone/>
            </a:pPr>
            <a:r>
              <a:rPr lang="en-US" sz="3100"/>
              <a:t>U.S. Manufacturers’ New Orders: Consumer Goods</a:t>
            </a:r>
            <a:br>
              <a:rPr lang="en-US"/>
            </a:br>
            <a:r>
              <a:rPr lang="en-US" sz="2800" b="0"/>
              <a:t>1992 – October 2022</a:t>
            </a:r>
            <a:endParaRPr/>
          </a:p>
        </p:txBody>
      </p:sp>
      <p:sp>
        <p:nvSpPr>
          <p:cNvPr id="383" name="Google Shape;383;p83"/>
          <p:cNvSpPr txBox="1">
            <a:spLocks noGrp="1"/>
          </p:cNvSpPr>
          <p:nvPr>
            <p:ph type="body" idx="1"/>
          </p:nvPr>
        </p:nvSpPr>
        <p:spPr>
          <a:xfrm>
            <a:off x="0" y="6485466"/>
            <a:ext cx="5238750" cy="3725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U.S. Census Bureau. Note: Due to the nature of nondurable goods, the reporting figure for both their Shipments and New Orders will be identical.</a:t>
            </a:r>
            <a:endParaRPr/>
          </a:p>
        </p:txBody>
      </p:sp>
      <p:graphicFrame>
        <p:nvGraphicFramePr>
          <p:cNvPr id="384" name="Google Shape;384;p83"/>
          <p:cNvGraphicFramePr/>
          <p:nvPr/>
        </p:nvGraphicFramePr>
        <p:xfrm>
          <a:off x="60960" y="1075125"/>
          <a:ext cx="12070080" cy="5303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AE06-22F4-F94B-A693-0314021EE447}"/>
              </a:ext>
            </a:extLst>
          </p:cNvPr>
          <p:cNvSpPr>
            <a:spLocks noGrp="1"/>
          </p:cNvSpPr>
          <p:nvPr>
            <p:ph type="title"/>
          </p:nvPr>
        </p:nvSpPr>
        <p:spPr/>
        <p:txBody>
          <a:bodyPr>
            <a:noAutofit/>
          </a:bodyPr>
          <a:lstStyle/>
          <a:p>
            <a:r>
              <a:rPr lang="en-US" sz="2800" dirty="0"/>
              <a:t>Philly Fed Manufacturing Business Outlook Survey </a:t>
            </a:r>
            <a:br>
              <a:rPr lang="en-US" sz="2800" dirty="0"/>
            </a:br>
            <a:r>
              <a:rPr lang="en-US" sz="2500" b="0" dirty="0"/>
              <a:t>Future Delivery Times, 2008</a:t>
            </a:r>
            <a:r>
              <a:rPr lang="en-US" sz="2400" b="0" dirty="0"/>
              <a:t> – November 2022</a:t>
            </a:r>
            <a:endParaRPr lang="en-US" sz="2500" dirty="0"/>
          </a:p>
        </p:txBody>
      </p:sp>
      <p:sp>
        <p:nvSpPr>
          <p:cNvPr id="3" name="Text Placeholder 2">
            <a:extLst>
              <a:ext uri="{FF2B5EF4-FFF2-40B4-BE49-F238E27FC236}">
                <a16:creationId xmlns:a16="http://schemas.microsoft.com/office/drawing/2014/main" id="{39030F60-115A-C44D-8600-0616CCEBB06F}"/>
              </a:ext>
            </a:extLst>
          </p:cNvPr>
          <p:cNvSpPr>
            <a:spLocks noGrp="1"/>
          </p:cNvSpPr>
          <p:nvPr>
            <p:ph type="body" sz="quarter" idx="10"/>
          </p:nvPr>
        </p:nvSpPr>
        <p:spPr>
          <a:xfrm>
            <a:off x="-1" y="6334708"/>
            <a:ext cx="5776687" cy="358019"/>
          </a:xfrm>
        </p:spPr>
        <p:txBody>
          <a:bodyPr anchor="ctr"/>
          <a:lstStyle/>
          <a:p>
            <a:r>
              <a:rPr lang="en-US" dirty="0"/>
              <a:t>Source: Federal Reserve Bank of Philadelphia     </a:t>
            </a:r>
            <a:r>
              <a:rPr lang="en-US" dirty="0">
                <a:solidFill>
                  <a:prstClr val="black"/>
                </a:solidFill>
              </a:rPr>
              <a:t>*The diffusion index is calculated by taking the percent reporting increases and subtracting the percentage reporting decreases. </a:t>
            </a:r>
          </a:p>
        </p:txBody>
      </p:sp>
      <p:graphicFrame>
        <p:nvGraphicFramePr>
          <p:cNvPr id="4" name="Chart 3">
            <a:extLst>
              <a:ext uri="{FF2B5EF4-FFF2-40B4-BE49-F238E27FC236}">
                <a16:creationId xmlns:a16="http://schemas.microsoft.com/office/drawing/2014/main" id="{F466372D-3334-224C-9D0F-67AFCA82C4F0}"/>
              </a:ext>
            </a:extLst>
          </p:cNvPr>
          <p:cNvGraphicFramePr/>
          <p:nvPr/>
        </p:nvGraphicFramePr>
        <p:xfrm>
          <a:off x="60960" y="1020715"/>
          <a:ext cx="12070080" cy="533040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E92BDA9-BC9D-6540-8965-90B5864022ED}"/>
              </a:ext>
            </a:extLst>
          </p:cNvPr>
          <p:cNvSpPr txBox="1"/>
          <p:nvPr/>
        </p:nvSpPr>
        <p:spPr>
          <a:xfrm>
            <a:off x="6227071" y="6532845"/>
            <a:ext cx="1124026" cy="261610"/>
          </a:xfrm>
          <a:prstGeom prst="rect">
            <a:avLst/>
          </a:prstGeom>
          <a:solidFill>
            <a:schemeClr val="accent3">
              <a:lumMod val="20000"/>
              <a:lumOff val="80000"/>
            </a:schemeClr>
          </a:solid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U.S. recessions</a:t>
            </a:r>
          </a:p>
        </p:txBody>
      </p:sp>
      <p:sp>
        <p:nvSpPr>
          <p:cNvPr id="8" name="TextBox 7">
            <a:extLst>
              <a:ext uri="{FF2B5EF4-FFF2-40B4-BE49-F238E27FC236}">
                <a16:creationId xmlns:a16="http://schemas.microsoft.com/office/drawing/2014/main" id="{3DA7A184-ED43-0244-983F-D2CED57B3605}"/>
              </a:ext>
            </a:extLst>
          </p:cNvPr>
          <p:cNvSpPr txBox="1"/>
          <p:nvPr/>
        </p:nvSpPr>
        <p:spPr>
          <a:xfrm>
            <a:off x="2257275" y="5046692"/>
            <a:ext cx="6054609" cy="584775"/>
          </a:xfrm>
          <a:prstGeom prst="rect">
            <a:avLst/>
          </a:prstGeom>
          <a:solidFill>
            <a:schemeClr val="bg1"/>
          </a:solidFill>
          <a:ln>
            <a:solidFill>
              <a:schemeClr val="bg1">
                <a:lumMod val="8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Future Delivery Times forecasts the change in delivery time over the next six months for reporting manufacturing firms.</a:t>
            </a:r>
          </a:p>
        </p:txBody>
      </p:sp>
    </p:spTree>
    <p:extLst>
      <p:ext uri="{BB962C8B-B14F-4D97-AF65-F5344CB8AC3E}">
        <p14:creationId xmlns:p14="http://schemas.microsoft.com/office/powerpoint/2010/main" val="1468332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85"/>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Projected Growth in Output by Select Global Areas, 2023</a:t>
            </a:r>
            <a:endParaRPr/>
          </a:p>
        </p:txBody>
      </p:sp>
      <p:sp>
        <p:nvSpPr>
          <p:cNvPr id="400" name="Google Shape;400;p85"/>
          <p:cNvSpPr txBox="1">
            <a:spLocks noGrp="1"/>
          </p:cNvSpPr>
          <p:nvPr>
            <p:ph type="body" idx="1"/>
          </p:nvPr>
        </p:nvSpPr>
        <p:spPr>
          <a:xfrm>
            <a:off x="0" y="6637867"/>
            <a:ext cx="6331352" cy="2201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International Monetary Fund, World Economic Outlook, October 2022</a:t>
            </a:r>
            <a:endParaRPr/>
          </a:p>
        </p:txBody>
      </p:sp>
      <p:graphicFrame>
        <p:nvGraphicFramePr>
          <p:cNvPr id="401" name="Google Shape;401;p85"/>
          <p:cNvGraphicFramePr/>
          <p:nvPr/>
        </p:nvGraphicFramePr>
        <p:xfrm>
          <a:off x="60960" y="1031873"/>
          <a:ext cx="12070080"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402" name="Google Shape;402;p85"/>
          <p:cNvSpPr txBox="1"/>
          <p:nvPr/>
        </p:nvSpPr>
        <p:spPr>
          <a:xfrm>
            <a:off x="245498" y="6229546"/>
            <a:ext cx="543770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Georgia"/>
                <a:ea typeface="Georgia"/>
                <a:cs typeface="Georgia"/>
                <a:sym typeface="Georgia"/>
              </a:rPr>
              <a:t>2023 Global Output Growth Forecast: +2.7%</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86"/>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Major Economic Forecasts for U.S. GDP Growth</a:t>
            </a:r>
            <a:endParaRPr/>
          </a:p>
        </p:txBody>
      </p:sp>
      <p:sp>
        <p:nvSpPr>
          <p:cNvPr id="409" name="Google Shape;409;p86"/>
          <p:cNvSpPr txBox="1">
            <a:spLocks noGrp="1"/>
          </p:cNvSpPr>
          <p:nvPr>
            <p:ph type="body" idx="1"/>
          </p:nvPr>
        </p:nvSpPr>
        <p:spPr>
          <a:xfrm>
            <a:off x="0" y="6637867"/>
            <a:ext cx="9994006" cy="2616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IMF; OECD; World Bank</a:t>
            </a:r>
            <a:endParaRPr/>
          </a:p>
        </p:txBody>
      </p:sp>
      <p:graphicFrame>
        <p:nvGraphicFramePr>
          <p:cNvPr id="410" name="Google Shape;410;p86"/>
          <p:cNvGraphicFramePr/>
          <p:nvPr/>
        </p:nvGraphicFramePr>
        <p:xfrm>
          <a:off x="53088" y="972205"/>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7"/>
          <p:cNvSpPr txBox="1">
            <a:spLocks noGrp="1"/>
          </p:cNvSpPr>
          <p:nvPr>
            <p:ph type="title"/>
          </p:nvPr>
        </p:nvSpPr>
        <p:spPr>
          <a:xfrm>
            <a:off x="243840" y="7688"/>
            <a:ext cx="11704320" cy="181998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Arial"/>
              <a:buNone/>
            </a:pPr>
            <a:r>
              <a:rPr lang="en-US" sz="3600"/>
              <a:t>POLL: </a:t>
            </a:r>
            <a:br>
              <a:rPr lang="en-US" sz="3600"/>
            </a:br>
            <a:r>
              <a:rPr lang="en-US" sz="3200"/>
              <a:t>Where do you expect your company’s profit margins to be a year from now? </a:t>
            </a:r>
            <a:endParaRPr/>
          </a:p>
        </p:txBody>
      </p:sp>
      <p:sp>
        <p:nvSpPr>
          <p:cNvPr id="416" name="Google Shape;416;p27"/>
          <p:cNvSpPr txBox="1"/>
          <p:nvPr/>
        </p:nvSpPr>
        <p:spPr>
          <a:xfrm>
            <a:off x="2640067" y="2268922"/>
            <a:ext cx="6911866" cy="3785652"/>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Substantially higher</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Slightly higher</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About the same</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Slightly lower</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18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Substantially lower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87"/>
          <p:cNvSpPr txBox="1">
            <a:spLocks noGrp="1"/>
          </p:cNvSpPr>
          <p:nvPr>
            <p:ph type="title"/>
          </p:nvPr>
        </p:nvSpPr>
        <p:spPr>
          <a:xfrm>
            <a:off x="285303" y="191453"/>
            <a:ext cx="11588041" cy="825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Georgia"/>
              <a:buNone/>
            </a:pPr>
            <a:r>
              <a:rPr lang="en-US">
                <a:solidFill>
                  <a:schemeClr val="dk1"/>
                </a:solidFill>
              </a:rPr>
              <a:t>CE Webinar Audience Poll Results: </a:t>
            </a:r>
            <a:br>
              <a:rPr lang="en-US">
                <a:solidFill>
                  <a:schemeClr val="dk1"/>
                </a:solidFill>
              </a:rPr>
            </a:br>
            <a:r>
              <a:rPr lang="en-US" sz="2200">
                <a:solidFill>
                  <a:schemeClr val="dk1"/>
                </a:solidFill>
              </a:rPr>
              <a:t>"Where do you expect your company’s profit margins to be a year from now?"</a:t>
            </a:r>
            <a:endParaRPr sz="2700">
              <a:solidFill>
                <a:schemeClr val="dk1"/>
              </a:solidFill>
            </a:endParaRPr>
          </a:p>
        </p:txBody>
      </p:sp>
      <p:graphicFrame>
        <p:nvGraphicFramePr>
          <p:cNvPr id="423" name="Google Shape;423;p87"/>
          <p:cNvGraphicFramePr/>
          <p:nvPr/>
        </p:nvGraphicFramePr>
        <p:xfrm>
          <a:off x="50799" y="964136"/>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88"/>
          <p:cNvSpPr txBox="1">
            <a:spLocks noGrp="1"/>
          </p:cNvSpPr>
          <p:nvPr>
            <p:ph type="title"/>
          </p:nvPr>
        </p:nvSpPr>
        <p:spPr>
          <a:xfrm>
            <a:off x="243840" y="7688"/>
            <a:ext cx="11704320" cy="8257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000"/>
              <a:buFont typeface="Arial"/>
              <a:buNone/>
            </a:pPr>
            <a:r>
              <a:rPr lang="en-US"/>
              <a:t>Looking Ahead</a:t>
            </a:r>
            <a:endParaRPr/>
          </a:p>
        </p:txBody>
      </p:sp>
      <p:sp>
        <p:nvSpPr>
          <p:cNvPr id="429" name="Google Shape;429;p88"/>
          <p:cNvSpPr txBox="1"/>
          <p:nvPr/>
        </p:nvSpPr>
        <p:spPr>
          <a:xfrm>
            <a:off x="473711" y="1218474"/>
            <a:ext cx="11244579" cy="51013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560"/>
              <a:buFont typeface="Arial"/>
              <a:buChar char="•"/>
            </a:pPr>
            <a:r>
              <a:rPr lang="en-US" sz="3200" b="0" i="0" u="none" strike="noStrike" cap="none">
                <a:solidFill>
                  <a:srgbClr val="000000"/>
                </a:solidFill>
                <a:latin typeface="Georgia"/>
                <a:ea typeface="Georgia"/>
                <a:cs typeface="Georgia"/>
                <a:sym typeface="Georgia"/>
              </a:rPr>
              <a:t>This will be a year of growth, but 2023 will be very different.</a:t>
            </a:r>
            <a:endParaRPr/>
          </a:p>
          <a:p>
            <a:pPr marL="285750" marR="0" lvl="0" indent="-285750" algn="l" rtl="0">
              <a:lnSpc>
                <a:spcPct val="100000"/>
              </a:lnSpc>
              <a:spcBef>
                <a:spcPts val="1500"/>
              </a:spcBef>
              <a:spcAft>
                <a:spcPts val="0"/>
              </a:spcAft>
              <a:buClr>
                <a:srgbClr val="000000"/>
              </a:buClr>
              <a:buSzPts val="2560"/>
              <a:buFont typeface="Arial"/>
              <a:buChar char="•"/>
            </a:pPr>
            <a:r>
              <a:rPr lang="en-US" sz="3200" b="0" i="0" u="none" strike="noStrike" cap="none">
                <a:solidFill>
                  <a:srgbClr val="000000"/>
                </a:solidFill>
                <a:latin typeface="Georgia"/>
                <a:ea typeface="Georgia"/>
                <a:cs typeface="Georgia"/>
                <a:sym typeface="Georgia"/>
              </a:rPr>
              <a:t>The economy will remain unbalanced, with supply struggling to keep up with demand – Ukraine/Russia and Omicron/China/Europe hampering recovery.</a:t>
            </a:r>
            <a:endParaRPr/>
          </a:p>
          <a:p>
            <a:pPr marL="285750" marR="0" lvl="0" indent="-285750" algn="l" rtl="0">
              <a:lnSpc>
                <a:spcPct val="100000"/>
              </a:lnSpc>
              <a:spcBef>
                <a:spcPts val="1500"/>
              </a:spcBef>
              <a:spcAft>
                <a:spcPts val="0"/>
              </a:spcAft>
              <a:buClr>
                <a:srgbClr val="000000"/>
              </a:buClr>
              <a:buSzPts val="2560"/>
              <a:buFont typeface="Arial"/>
              <a:buChar char="•"/>
            </a:pPr>
            <a:r>
              <a:rPr lang="en-US" sz="3200" b="0" i="0" u="none" strike="noStrike" cap="none">
                <a:solidFill>
                  <a:srgbClr val="000000"/>
                </a:solidFill>
                <a:latin typeface="Georgia"/>
                <a:ea typeface="Georgia"/>
                <a:cs typeface="Georgia"/>
                <a:sym typeface="Georgia"/>
              </a:rPr>
              <a:t>Along with rising wages amidst the Great Resignation, that translates into higher-than-average economywide inflation in 2022 &amp; 2023 (stagflation, anyone?).</a:t>
            </a:r>
            <a:endParaRPr/>
          </a:p>
          <a:p>
            <a:pPr marL="285750" marR="0" lvl="0" indent="-285750" algn="l" rtl="0">
              <a:lnSpc>
                <a:spcPct val="100000"/>
              </a:lnSpc>
              <a:spcBef>
                <a:spcPts val="1500"/>
              </a:spcBef>
              <a:spcAft>
                <a:spcPts val="0"/>
              </a:spcAft>
              <a:buClr>
                <a:srgbClr val="000000"/>
              </a:buClr>
              <a:buSzPts val="2560"/>
              <a:buFont typeface="Arial"/>
              <a:buChar char="•"/>
            </a:pPr>
            <a:r>
              <a:rPr lang="en-US" sz="3200" b="0" i="0" u="none" strike="noStrike" cap="none">
                <a:solidFill>
                  <a:srgbClr val="000000"/>
                </a:solidFill>
                <a:latin typeface="Georgia"/>
                <a:ea typeface="Georgia"/>
                <a:cs typeface="Georgia"/>
                <a:sym typeface="Georgia"/>
              </a:rPr>
              <a:t>Yes, I’m an economist, so I am forecasting interest rates to increase.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89"/>
          <p:cNvSpPr/>
          <p:nvPr/>
        </p:nvSpPr>
        <p:spPr>
          <a:xfrm>
            <a:off x="-10880" y="833410"/>
            <a:ext cx="12202880" cy="60245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5" name="Google Shape;435;p89"/>
          <p:cNvPicPr preferRelativeResize="0"/>
          <p:nvPr/>
        </p:nvPicPr>
        <p:blipFill rotWithShape="1">
          <a:blip r:embed="rId3">
            <a:alphaModFix amt="35000"/>
          </a:blip>
          <a:srcRect/>
          <a:stretch/>
        </p:blipFill>
        <p:spPr>
          <a:xfrm>
            <a:off x="-10880" y="814316"/>
            <a:ext cx="12213761" cy="4383792"/>
          </a:xfrm>
          <a:prstGeom prst="rect">
            <a:avLst/>
          </a:prstGeom>
          <a:solidFill>
            <a:schemeClr val="dk1">
              <a:alpha val="56862"/>
            </a:schemeClr>
          </a:solidFill>
          <a:ln>
            <a:noFill/>
          </a:ln>
        </p:spPr>
      </p:pic>
      <p:sp>
        <p:nvSpPr>
          <p:cNvPr id="436" name="Google Shape;436;p89"/>
          <p:cNvSpPr txBox="1">
            <a:spLocks noGrp="1"/>
          </p:cNvSpPr>
          <p:nvPr>
            <p:ph type="title"/>
          </p:nvPr>
        </p:nvSpPr>
        <p:spPr>
          <a:xfrm>
            <a:off x="243840" y="7688"/>
            <a:ext cx="11704320" cy="82572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6000"/>
              <a:buFont typeface="Arial"/>
              <a:buNone/>
            </a:pPr>
            <a:r>
              <a:rPr lang="en-US" sz="3200">
                <a:latin typeface="Arial"/>
                <a:ea typeface="Arial"/>
                <a:cs typeface="Arial"/>
                <a:sym typeface="Arial"/>
              </a:rPr>
              <a:t>Q&amp;A</a:t>
            </a:r>
            <a:endParaRPr sz="3200">
              <a:latin typeface="Arial"/>
              <a:ea typeface="Arial"/>
              <a:cs typeface="Arial"/>
              <a:sym typeface="Arial"/>
            </a:endParaRPr>
          </a:p>
        </p:txBody>
      </p:sp>
      <p:sp>
        <p:nvSpPr>
          <p:cNvPr id="437" name="Google Shape;437;p89"/>
          <p:cNvSpPr txBox="1"/>
          <p:nvPr/>
        </p:nvSpPr>
        <p:spPr>
          <a:xfrm>
            <a:off x="1" y="5281570"/>
            <a:ext cx="1220288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Open Sans"/>
                <a:ea typeface="Open Sans"/>
                <a:cs typeface="Open Sans"/>
                <a:sym typeface="Open Sans"/>
              </a:rPr>
              <a:t>And a huge thank you to our sponsors for making this webinar possible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438" name="Google Shape;438;p89"/>
          <p:cNvSpPr txBox="1"/>
          <p:nvPr/>
        </p:nvSpPr>
        <p:spPr>
          <a:xfrm>
            <a:off x="358774" y="1260015"/>
            <a:ext cx="113664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Follow </a:t>
            </a:r>
            <a:r>
              <a:rPr lang="en-US" sz="1800" b="1" i="1" u="none" strike="noStrike" cap="none">
                <a:solidFill>
                  <a:schemeClr val="lt1"/>
                </a:solidFill>
                <a:latin typeface="Open Sans"/>
                <a:ea typeface="Open Sans"/>
                <a:cs typeface="Open Sans"/>
                <a:sym typeface="Open Sans"/>
              </a:rPr>
              <a:t>Construction Executive</a:t>
            </a:r>
            <a:r>
              <a:rPr lang="en-US" sz="1800" b="1" i="0" u="none" strike="noStrike" cap="none">
                <a:solidFill>
                  <a:schemeClr val="lt1"/>
                </a:solidFill>
                <a:latin typeface="Open Sans"/>
                <a:ea typeface="Open Sans"/>
                <a:cs typeface="Open Sans"/>
                <a:sym typeface="Open Sans"/>
              </a:rPr>
              <a:t> on Twitter </a:t>
            </a:r>
            <a:r>
              <a:rPr lang="en-US" sz="1800" b="1" i="0" u="sng" strike="noStrike" cap="none">
                <a:solidFill>
                  <a:schemeClr val="lt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@ConstructionMag</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lt1"/>
                </a:solidFill>
                <a:latin typeface="Calibri"/>
                <a:ea typeface="Calibri"/>
                <a:cs typeface="Calibri"/>
                <a:sym typeface="Calibri"/>
              </a:rPr>
            </a:br>
            <a:r>
              <a:rPr lang="en-US" sz="1800" b="1" i="0" u="none" strike="noStrike" cap="none">
                <a:solidFill>
                  <a:schemeClr val="lt1"/>
                </a:solidFill>
                <a:latin typeface="Open Sans"/>
                <a:ea typeface="Open Sans"/>
                <a:cs typeface="Open Sans"/>
                <a:sym typeface="Open Sans"/>
              </a:rPr>
              <a:t>Subscribe to </a:t>
            </a:r>
            <a:r>
              <a:rPr lang="en-US" sz="1800" b="1" i="1" u="none" strike="noStrike" cap="none">
                <a:solidFill>
                  <a:schemeClr val="lt1"/>
                </a:solidFill>
                <a:latin typeface="Open Sans"/>
                <a:ea typeface="Open Sans"/>
                <a:cs typeface="Open Sans"/>
                <a:sym typeface="Open Sans"/>
              </a:rPr>
              <a:t>Construction Executive</a:t>
            </a:r>
            <a:r>
              <a:rPr lang="en-US" sz="1800" b="1" i="0" u="none" strike="noStrike" cap="none">
                <a:solidFill>
                  <a:schemeClr val="lt1"/>
                </a:solidFill>
                <a:latin typeface="Open Sans"/>
                <a:ea typeface="Open Sans"/>
                <a:cs typeface="Open Sans"/>
                <a:sym typeface="Open Sans"/>
              </a:rPr>
              <a:t> magazine (print, digital or both), </a:t>
            </a:r>
            <a:r>
              <a:rPr lang="en-US" sz="1800" b="1" i="1" u="none" strike="noStrike" cap="none">
                <a:solidFill>
                  <a:schemeClr val="lt1"/>
                </a:solidFill>
                <a:latin typeface="Open Sans"/>
                <a:ea typeface="Open Sans"/>
                <a:cs typeface="Open Sans"/>
                <a:sym typeface="Open Sans"/>
              </a:rPr>
              <a:t>CE</a:t>
            </a:r>
            <a:r>
              <a:rPr lang="en-US" sz="1800" b="1" i="0" u="none" strike="noStrike" cap="none">
                <a:solidFill>
                  <a:schemeClr val="lt1"/>
                </a:solidFill>
                <a:latin typeface="Open Sans"/>
                <a:ea typeface="Open Sans"/>
                <a:cs typeface="Open Sans"/>
                <a:sym typeface="Open Sans"/>
              </a:rPr>
              <a:t> Webinars and </a:t>
            </a:r>
            <a:r>
              <a:rPr lang="en-US" sz="1800" b="1" i="1" u="none" strike="noStrike" cap="none">
                <a:solidFill>
                  <a:schemeClr val="lt1"/>
                </a:solidFill>
                <a:latin typeface="Open Sans"/>
                <a:ea typeface="Open Sans"/>
                <a:cs typeface="Open Sans"/>
                <a:sym typeface="Open Sans"/>
              </a:rPr>
              <a:t>CE This Week</a:t>
            </a:r>
            <a:r>
              <a:rPr lang="en-US" sz="1800" b="1" i="0" u="none" strike="noStrike" cap="none">
                <a:solidFill>
                  <a:schemeClr val="lt1"/>
                </a:solidFill>
                <a:latin typeface="Open Sans"/>
                <a:ea typeface="Open Sans"/>
                <a:cs typeface="Open Sans"/>
                <a:sym typeface="Open Sans"/>
              </a:rPr>
              <a:t> all at once. </a:t>
            </a:r>
            <a:r>
              <a:rPr lang="en-US" sz="1800" b="1" i="0" u="sng" strike="noStrike" cap="none">
                <a:solidFill>
                  <a:schemeClr val="lt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ConstructionExec.com/subscribe</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lt1"/>
                </a:solidFill>
                <a:latin typeface="Calibri"/>
                <a:ea typeface="Calibri"/>
                <a:cs typeface="Calibri"/>
                <a:sym typeface="Calibri"/>
              </a:rPr>
            </a:br>
            <a:r>
              <a:rPr lang="en-US" sz="1800" b="1" i="0" u="none" strike="noStrike" cap="none">
                <a:solidFill>
                  <a:schemeClr val="lt1"/>
                </a:solidFill>
                <a:latin typeface="Open Sans"/>
                <a:ea typeface="Open Sans"/>
                <a:cs typeface="Open Sans"/>
                <a:sym typeface="Open Sans"/>
              </a:rPr>
              <a:t>Subscribe to </a:t>
            </a:r>
            <a:r>
              <a:rPr lang="en-US" sz="1800" b="1" i="1" u="none" strike="noStrike" cap="none">
                <a:solidFill>
                  <a:schemeClr val="lt1"/>
                </a:solidFill>
                <a:latin typeface="Open Sans"/>
                <a:ea typeface="Open Sans"/>
                <a:cs typeface="Open Sans"/>
                <a:sym typeface="Open Sans"/>
              </a:rPr>
              <a:t>CE</a:t>
            </a:r>
            <a:r>
              <a:rPr lang="en-US" sz="1800" b="1" i="0" u="none" strike="noStrike" cap="none">
                <a:solidFill>
                  <a:schemeClr val="lt1"/>
                </a:solidFill>
                <a:latin typeface="Open Sans"/>
                <a:ea typeface="Open Sans"/>
                <a:cs typeface="Open Sans"/>
                <a:sym typeface="Open Sans"/>
              </a:rPr>
              <a:t>’s free weekly newsletter, </a:t>
            </a:r>
            <a:r>
              <a:rPr lang="en-US" sz="1800" b="1" i="1" u="none" strike="noStrike" cap="none">
                <a:solidFill>
                  <a:schemeClr val="lt1"/>
                </a:solidFill>
                <a:latin typeface="Open Sans"/>
                <a:ea typeface="Open Sans"/>
                <a:cs typeface="Open Sans"/>
                <a:sym typeface="Open Sans"/>
              </a:rPr>
              <a:t>CE This Week</a:t>
            </a:r>
            <a:r>
              <a:rPr lang="en-US" sz="1800" b="1" i="0" u="none" strike="noStrike" cap="none">
                <a:solidFill>
                  <a:schemeClr val="lt1"/>
                </a:solidFill>
                <a:latin typeface="Open Sans"/>
                <a:ea typeface="Open Sans"/>
                <a:cs typeface="Open Sans"/>
                <a:sym typeface="Open Sans"/>
              </a:rPr>
              <a:t>, for economic forecasts, workforce strategies, business tips and legal strategies, legal and regulatory advice and more—every week. </a:t>
            </a:r>
            <a:r>
              <a:rPr lang="en-US" sz="1800" b="1" i="0" u="sng" strike="noStrike" cap="none">
                <a:solidFill>
                  <a:schemeClr val="lt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CEThisWeek.com</a:t>
            </a: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pic>
        <p:nvPicPr>
          <p:cNvPr id="439" name="Google Shape;439;p89">
            <a:hlinkClick r:id="rId7"/>
          </p:cNvPr>
          <p:cNvPicPr preferRelativeResize="0"/>
          <p:nvPr/>
        </p:nvPicPr>
        <p:blipFill rotWithShape="1">
          <a:blip r:embed="rId8">
            <a:alphaModFix/>
          </a:blip>
          <a:srcRect/>
          <a:stretch/>
        </p:blipFill>
        <p:spPr>
          <a:xfrm>
            <a:off x="9222600" y="5844212"/>
            <a:ext cx="2845050" cy="625900"/>
          </a:xfrm>
          <a:prstGeom prst="rect">
            <a:avLst/>
          </a:prstGeom>
          <a:noFill/>
          <a:ln>
            <a:noFill/>
          </a:ln>
        </p:spPr>
      </p:pic>
      <p:pic>
        <p:nvPicPr>
          <p:cNvPr id="440" name="Google Shape;440;p89">
            <a:hlinkClick r:id="rId9"/>
          </p:cNvPr>
          <p:cNvPicPr preferRelativeResize="0"/>
          <p:nvPr/>
        </p:nvPicPr>
        <p:blipFill>
          <a:blip r:embed="rId10">
            <a:alphaModFix/>
          </a:blip>
          <a:stretch>
            <a:fillRect/>
          </a:stretch>
        </p:blipFill>
        <p:spPr>
          <a:xfrm>
            <a:off x="113463" y="5527576"/>
            <a:ext cx="2004978" cy="1259174"/>
          </a:xfrm>
          <a:prstGeom prst="rect">
            <a:avLst/>
          </a:prstGeom>
          <a:noFill/>
          <a:ln>
            <a:noFill/>
          </a:ln>
        </p:spPr>
      </p:pic>
      <p:pic>
        <p:nvPicPr>
          <p:cNvPr id="441" name="Google Shape;441;p89">
            <a:hlinkClick r:id="rId11"/>
          </p:cNvPr>
          <p:cNvPicPr preferRelativeResize="0"/>
          <p:nvPr/>
        </p:nvPicPr>
        <p:blipFill>
          <a:blip r:embed="rId12">
            <a:alphaModFix/>
          </a:blip>
          <a:stretch>
            <a:fillRect/>
          </a:stretch>
        </p:blipFill>
        <p:spPr>
          <a:xfrm>
            <a:off x="2647377" y="5773538"/>
            <a:ext cx="2571959" cy="767250"/>
          </a:xfrm>
          <a:prstGeom prst="rect">
            <a:avLst/>
          </a:prstGeom>
          <a:noFill/>
          <a:ln>
            <a:noFill/>
          </a:ln>
        </p:spPr>
      </p:pic>
      <p:pic>
        <p:nvPicPr>
          <p:cNvPr id="442" name="Google Shape;442;p89">
            <a:hlinkClick r:id="rId13"/>
          </p:cNvPr>
          <p:cNvPicPr preferRelativeResize="0"/>
          <p:nvPr/>
        </p:nvPicPr>
        <p:blipFill>
          <a:blip r:embed="rId14">
            <a:alphaModFix/>
          </a:blip>
          <a:stretch>
            <a:fillRect/>
          </a:stretch>
        </p:blipFill>
        <p:spPr>
          <a:xfrm>
            <a:off x="5584285" y="5773550"/>
            <a:ext cx="3273375" cy="857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title"/>
          </p:nvPr>
        </p:nvSpPr>
        <p:spPr>
          <a:xfrm>
            <a:off x="358877" y="2166343"/>
            <a:ext cx="11474245" cy="25253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sz="6600">
                <a:solidFill>
                  <a:schemeClr val="lt1"/>
                </a:solidFill>
              </a:rPr>
              <a:t>2022: A Look Back</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90"/>
          <p:cNvSpPr txBox="1">
            <a:spLocks noGrp="1"/>
          </p:cNvSpPr>
          <p:nvPr>
            <p:ph type="title"/>
          </p:nvPr>
        </p:nvSpPr>
        <p:spPr>
          <a:xfrm>
            <a:off x="243840" y="7688"/>
            <a:ext cx="11704320" cy="82572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6000"/>
              <a:buFont typeface="Arial"/>
              <a:buNone/>
            </a:pPr>
            <a:r>
              <a:rPr lang="en-US" sz="4000">
                <a:latin typeface="Arial"/>
                <a:ea typeface="Arial"/>
                <a:cs typeface="Arial"/>
                <a:sym typeface="Arial"/>
              </a:rPr>
              <a:t>Thank You</a:t>
            </a:r>
            <a:endParaRPr sz="1800">
              <a:latin typeface="Arial"/>
              <a:ea typeface="Arial"/>
              <a:cs typeface="Arial"/>
              <a:sym typeface="Arial"/>
            </a:endParaRPr>
          </a:p>
        </p:txBody>
      </p:sp>
      <p:sp>
        <p:nvSpPr>
          <p:cNvPr id="448" name="Google Shape;448;p90"/>
          <p:cNvSpPr txBox="1"/>
          <p:nvPr/>
        </p:nvSpPr>
        <p:spPr>
          <a:xfrm>
            <a:off x="3413230" y="2394628"/>
            <a:ext cx="8686800" cy="37056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Georgia"/>
                <a:ea typeface="Georgia"/>
                <a:cs typeface="Georgia"/>
                <a:sym typeface="Georgia"/>
              </a:rPr>
              <a:t>Sign up for our newsletter at </a:t>
            </a:r>
            <a:r>
              <a:rPr lang="en-US" sz="2000" b="1" i="0" u="sng" strike="noStrike" cap="none">
                <a:solidFill>
                  <a:srgbClr val="00000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Basu.substack.com</a:t>
            </a:r>
            <a:endParaRPr sz="2000" b="1" i="0" u="sng" strike="noStrike" cap="none">
              <a:solidFill>
                <a:srgbClr val="000000"/>
              </a:solidFill>
              <a:latin typeface="Georgia"/>
              <a:ea typeface="Georgia"/>
              <a:cs typeface="Georgia"/>
              <a:sym typeface="Georgia"/>
            </a:endParaRPr>
          </a:p>
          <a:p>
            <a:pPr marL="0" marR="0" lvl="0" indent="0" algn="l" rtl="0">
              <a:lnSpc>
                <a:spcPct val="90000"/>
              </a:lnSpc>
              <a:spcBef>
                <a:spcPts val="2400"/>
              </a:spcBef>
              <a:spcAft>
                <a:spcPts val="0"/>
              </a:spcAft>
              <a:buNone/>
            </a:pPr>
            <a:r>
              <a:rPr lang="en-US" sz="1400" b="0" i="0" u="none" strike="noStrike" cap="none">
                <a:solidFill>
                  <a:srgbClr val="000000"/>
                </a:solidFill>
                <a:latin typeface="Georgia"/>
                <a:ea typeface="Georgia"/>
                <a:cs typeface="Georgia"/>
                <a:sym typeface="Georgia"/>
              </a:rPr>
              <a:t>Free subscribers get:</a:t>
            </a:r>
            <a:endParaRPr/>
          </a:p>
          <a:p>
            <a:pPr marL="571500" marR="0" lvl="0" indent="-571500" algn="l" rtl="0">
              <a:lnSpc>
                <a:spcPct val="90000"/>
              </a:lnSpc>
              <a:spcBef>
                <a:spcPts val="2400"/>
              </a:spcBef>
              <a:spcAft>
                <a:spcPts val="0"/>
              </a:spcAft>
              <a:buClr>
                <a:srgbClr val="000000"/>
              </a:buClr>
              <a:buSzPts val="3500"/>
              <a:buFont typeface="Noto Sans Symbols"/>
              <a:buChar char="⮚"/>
            </a:pPr>
            <a:r>
              <a:rPr lang="en-US" sz="1400" b="0" i="0" u="none" strike="noStrike" cap="none">
                <a:solidFill>
                  <a:srgbClr val="000000"/>
                </a:solidFill>
                <a:latin typeface="Georgia"/>
                <a:ea typeface="Georgia"/>
                <a:cs typeface="Georgia"/>
                <a:sym typeface="Georgia"/>
              </a:rPr>
              <a:t>An overview of the jobs report on the first Friday of every month</a:t>
            </a:r>
            <a:endParaRPr/>
          </a:p>
          <a:p>
            <a:pPr marL="571500" marR="0" lvl="0" indent="-571500" algn="l" rtl="0">
              <a:lnSpc>
                <a:spcPct val="90000"/>
              </a:lnSpc>
              <a:spcBef>
                <a:spcPts val="2400"/>
              </a:spcBef>
              <a:spcAft>
                <a:spcPts val="0"/>
              </a:spcAft>
              <a:buClr>
                <a:srgbClr val="000000"/>
              </a:buClr>
              <a:buSzPts val="3500"/>
              <a:buFont typeface="Noto Sans Symbols"/>
              <a:buChar char="⮚"/>
            </a:pPr>
            <a:r>
              <a:rPr lang="en-US" sz="1400" b="0" i="0" u="none" strike="noStrike" cap="none">
                <a:solidFill>
                  <a:srgbClr val="000000"/>
                </a:solidFill>
                <a:latin typeface="Georgia"/>
                <a:ea typeface="Georgia"/>
                <a:cs typeface="Georgia"/>
                <a:sym typeface="Georgia"/>
              </a:rPr>
              <a:t>Occasional posts on specific economic &amp; policy related subjects</a:t>
            </a:r>
            <a:endParaRPr/>
          </a:p>
          <a:p>
            <a:pPr marL="0" marR="0" lvl="0" indent="0" algn="l" rtl="0">
              <a:lnSpc>
                <a:spcPct val="90000"/>
              </a:lnSpc>
              <a:spcBef>
                <a:spcPts val="2400"/>
              </a:spcBef>
              <a:spcAft>
                <a:spcPts val="0"/>
              </a:spcAft>
              <a:buNone/>
            </a:pPr>
            <a:r>
              <a:rPr lang="en-US" sz="1400" b="0" i="0" u="none" strike="noStrike" cap="none">
                <a:solidFill>
                  <a:srgbClr val="000000"/>
                </a:solidFill>
                <a:latin typeface="Georgia"/>
                <a:ea typeface="Georgia"/>
                <a:cs typeface="Georgia"/>
                <a:sym typeface="Georgia"/>
              </a:rPr>
              <a:t>Paid subscribers get: </a:t>
            </a:r>
            <a:endParaRPr/>
          </a:p>
          <a:p>
            <a:pPr marL="571500" marR="0" lvl="0" indent="-571500" algn="l" rtl="0">
              <a:lnSpc>
                <a:spcPct val="90000"/>
              </a:lnSpc>
              <a:spcBef>
                <a:spcPts val="2400"/>
              </a:spcBef>
              <a:spcAft>
                <a:spcPts val="0"/>
              </a:spcAft>
              <a:buClr>
                <a:srgbClr val="000000"/>
              </a:buClr>
              <a:buSzPts val="3500"/>
              <a:buFont typeface="Noto Sans Symbols"/>
              <a:buChar char="⮚"/>
            </a:pPr>
            <a:r>
              <a:rPr lang="en-US" sz="1400" b="0" i="0" u="none" strike="noStrike" cap="none">
                <a:solidFill>
                  <a:srgbClr val="000000"/>
                </a:solidFill>
                <a:latin typeface="Georgia"/>
                <a:ea typeface="Georgia"/>
                <a:cs typeface="Georgia"/>
                <a:sym typeface="Georgia"/>
              </a:rPr>
              <a:t>A “Week in Review” post every Friday covering all the economic data releases, the best things I read, and, of course, my absence of humor</a:t>
            </a:r>
            <a:endParaRPr/>
          </a:p>
          <a:p>
            <a:pPr marL="571500" marR="0" lvl="0" indent="-571500" algn="l" rtl="0">
              <a:lnSpc>
                <a:spcPct val="90000"/>
              </a:lnSpc>
              <a:spcBef>
                <a:spcPts val="2400"/>
              </a:spcBef>
              <a:spcAft>
                <a:spcPts val="0"/>
              </a:spcAft>
              <a:buClr>
                <a:srgbClr val="000000"/>
              </a:buClr>
              <a:buSzPts val="3500"/>
              <a:buFont typeface="Noto Sans Symbols"/>
              <a:buChar char="⮚"/>
            </a:pPr>
            <a:r>
              <a:rPr lang="en-US" sz="1400" b="0" i="0" u="none" strike="noStrike" cap="none">
                <a:solidFill>
                  <a:srgbClr val="000000"/>
                </a:solidFill>
                <a:latin typeface="Georgia"/>
                <a:ea typeface="Georgia"/>
                <a:cs typeface="Georgia"/>
                <a:sym typeface="Georgia"/>
              </a:rPr>
              <a:t>A monthly Q&amp;A session</a:t>
            </a:r>
            <a:endParaRPr sz="2400" b="0" i="0" u="none" strike="noStrike" cap="none">
              <a:solidFill>
                <a:srgbClr val="000000"/>
              </a:solidFill>
              <a:latin typeface="Georgia"/>
              <a:ea typeface="Georgia"/>
              <a:cs typeface="Georgia"/>
              <a:sym typeface="Georgia"/>
            </a:endParaRPr>
          </a:p>
        </p:txBody>
      </p:sp>
      <p:sp>
        <p:nvSpPr>
          <p:cNvPr id="449" name="Google Shape;449;p90"/>
          <p:cNvSpPr/>
          <p:nvPr/>
        </p:nvSpPr>
        <p:spPr>
          <a:xfrm>
            <a:off x="0" y="1188801"/>
            <a:ext cx="12192000" cy="55395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1200"/>
              </a:spcBef>
              <a:spcAft>
                <a:spcPts val="0"/>
              </a:spcAft>
              <a:buClr>
                <a:srgbClr val="000000"/>
              </a:buClr>
              <a:buSzPts val="2000"/>
              <a:buFont typeface="Arial"/>
              <a:buNone/>
            </a:pPr>
            <a:r>
              <a:rPr lang="en-US" sz="2000" b="0" i="0" u="none" strike="noStrike" cap="none">
                <a:solidFill>
                  <a:srgbClr val="000000"/>
                </a:solidFill>
                <a:latin typeface="Georgia"/>
                <a:ea typeface="Georgia"/>
                <a:cs typeface="Georgia"/>
                <a:sym typeface="Georgia"/>
              </a:rPr>
              <a:t>Please contact us when you require economic research &amp; policy analysis: </a:t>
            </a:r>
            <a:r>
              <a:rPr lang="en-US" sz="2000" b="0" i="0" u="sng" strike="noStrike" cap="none">
                <a:solidFill>
                  <a:srgbClr val="000000"/>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www.sagepolicy.com</a:t>
            </a:r>
            <a:r>
              <a:rPr lang="en-US" sz="2000" b="0" i="0" u="none" strike="noStrike" cap="none">
                <a:solidFill>
                  <a:srgbClr val="000000"/>
                </a:solidFill>
                <a:latin typeface="Georgia"/>
                <a:ea typeface="Georgia"/>
                <a:cs typeface="Georgia"/>
                <a:sym typeface="Georgia"/>
              </a:rPr>
              <a:t> </a:t>
            </a:r>
            <a:endParaRPr sz="2000" b="0" i="0" u="none" strike="noStrike" cap="none">
              <a:solidFill>
                <a:srgbClr val="000000"/>
              </a:solidFill>
              <a:latin typeface="Georgia"/>
              <a:ea typeface="Georgia"/>
              <a:cs typeface="Georgia"/>
              <a:sym typeface="Georgia"/>
            </a:endParaRPr>
          </a:p>
        </p:txBody>
      </p:sp>
      <p:pic>
        <p:nvPicPr>
          <p:cNvPr id="450" name="Google Shape;450;p90" descr="Qr code&#10;&#10;Description automatically generated"/>
          <p:cNvPicPr preferRelativeResize="0"/>
          <p:nvPr/>
        </p:nvPicPr>
        <p:blipFill rotWithShape="1">
          <a:blip r:embed="rId5">
            <a:alphaModFix/>
          </a:blip>
          <a:srcRect t="1" r="427" b="-1783"/>
          <a:stretch/>
        </p:blipFill>
        <p:spPr>
          <a:xfrm>
            <a:off x="243840" y="2479184"/>
            <a:ext cx="2849035" cy="37752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9"/>
          <p:cNvSpPr txBox="1">
            <a:spLocks noGrp="1"/>
          </p:cNvSpPr>
          <p:nvPr>
            <p:ph type="title"/>
          </p:nvPr>
        </p:nvSpPr>
        <p:spPr>
          <a:xfrm>
            <a:off x="243840" y="235887"/>
            <a:ext cx="11887200" cy="8257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2800"/>
              <a:t>Global Inflation Forecasts: Serial Upside Surprises</a:t>
            </a:r>
            <a:endParaRPr sz="2500" b="0">
              <a:solidFill>
                <a:srgbClr val="941100"/>
              </a:solidFill>
            </a:endParaRPr>
          </a:p>
        </p:txBody>
      </p:sp>
      <p:sp>
        <p:nvSpPr>
          <p:cNvPr id="180" name="Google Shape;180;p59"/>
          <p:cNvSpPr txBox="1">
            <a:spLocks noGrp="1"/>
          </p:cNvSpPr>
          <p:nvPr>
            <p:ph type="body" idx="1"/>
          </p:nvPr>
        </p:nvSpPr>
        <p:spPr>
          <a:xfrm>
            <a:off x="-1" y="6637867"/>
            <a:ext cx="9395791" cy="2201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International Monetary Fund, World Economic Outlook, October 2022</a:t>
            </a:r>
            <a:endParaRPr/>
          </a:p>
        </p:txBody>
      </p:sp>
      <p:graphicFrame>
        <p:nvGraphicFramePr>
          <p:cNvPr id="181" name="Google Shape;181;p59"/>
          <p:cNvGraphicFramePr/>
          <p:nvPr/>
        </p:nvGraphicFramePr>
        <p:xfrm>
          <a:off x="60960" y="1061609"/>
          <a:ext cx="1207008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F54B-A7EE-B447-A396-7C1C42B13350}"/>
              </a:ext>
            </a:extLst>
          </p:cNvPr>
          <p:cNvSpPr>
            <a:spLocks noGrp="1"/>
          </p:cNvSpPr>
          <p:nvPr>
            <p:ph type="title"/>
          </p:nvPr>
        </p:nvSpPr>
        <p:spPr/>
        <p:txBody>
          <a:bodyPr>
            <a:normAutofit fontScale="90000"/>
          </a:bodyPr>
          <a:lstStyle/>
          <a:p>
            <a:r>
              <a:rPr lang="en-US" sz="3100" dirty="0"/>
              <a:t>U.S. Consumer Price Index (NSA)</a:t>
            </a:r>
            <a:br>
              <a:rPr lang="en-US" sz="3100" dirty="0"/>
            </a:br>
            <a:r>
              <a:rPr lang="en-US" sz="2800" b="0" dirty="0"/>
              <a:t>12-Month % Change, 2000 – November 2022</a:t>
            </a:r>
          </a:p>
        </p:txBody>
      </p:sp>
      <p:sp>
        <p:nvSpPr>
          <p:cNvPr id="3" name="Text Placeholder 2">
            <a:extLst>
              <a:ext uri="{FF2B5EF4-FFF2-40B4-BE49-F238E27FC236}">
                <a16:creationId xmlns:a16="http://schemas.microsoft.com/office/drawing/2014/main" id="{194D8E9E-D4C6-DB4C-87C0-D75DEB68A81E}"/>
              </a:ext>
            </a:extLst>
          </p:cNvPr>
          <p:cNvSpPr>
            <a:spLocks noGrp="1"/>
          </p:cNvSpPr>
          <p:nvPr>
            <p:ph type="body" sz="quarter" idx="10"/>
          </p:nvPr>
        </p:nvSpPr>
        <p:spPr/>
        <p:txBody>
          <a:bodyPr/>
          <a:lstStyle/>
          <a:p>
            <a:r>
              <a:rPr lang="en-US" dirty="0"/>
              <a:t>Source: U.S. Bureau of Labor Statistics</a:t>
            </a:r>
          </a:p>
        </p:txBody>
      </p:sp>
      <p:graphicFrame>
        <p:nvGraphicFramePr>
          <p:cNvPr id="5" name="Chart 4">
            <a:extLst>
              <a:ext uri="{FF2B5EF4-FFF2-40B4-BE49-F238E27FC236}">
                <a16:creationId xmlns:a16="http://schemas.microsoft.com/office/drawing/2014/main" id="{0085D2C1-9F42-3547-8466-5DA70AF79A47}"/>
              </a:ext>
            </a:extLst>
          </p:cNvPr>
          <p:cNvGraphicFramePr/>
          <p:nvPr/>
        </p:nvGraphicFramePr>
        <p:xfrm>
          <a:off x="58058" y="1000805"/>
          <a:ext cx="1207008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342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A2F6-4B1A-DE46-B916-19DE0C1F4761}"/>
              </a:ext>
            </a:extLst>
          </p:cNvPr>
          <p:cNvSpPr>
            <a:spLocks noGrp="1"/>
          </p:cNvSpPr>
          <p:nvPr>
            <p:ph type="title"/>
          </p:nvPr>
        </p:nvSpPr>
        <p:spPr/>
        <p:txBody>
          <a:bodyPr>
            <a:normAutofit fontScale="90000"/>
          </a:bodyPr>
          <a:lstStyle/>
          <a:p>
            <a:r>
              <a:rPr lang="en-US" sz="3100" dirty="0"/>
              <a:t>Inputs to Construction PPI</a:t>
            </a:r>
            <a:br>
              <a:rPr lang="en-US" dirty="0"/>
            </a:br>
            <a:r>
              <a:rPr lang="en-US" sz="2800" b="0" dirty="0"/>
              <a:t>12-Month % Change, 2001 – November 2022</a:t>
            </a:r>
          </a:p>
        </p:txBody>
      </p:sp>
      <p:sp>
        <p:nvSpPr>
          <p:cNvPr id="3" name="Text Placeholder 2">
            <a:extLst>
              <a:ext uri="{FF2B5EF4-FFF2-40B4-BE49-F238E27FC236}">
                <a16:creationId xmlns:a16="http://schemas.microsoft.com/office/drawing/2014/main" id="{9D749BE5-2A48-FE46-97C6-6ABCF6B16186}"/>
              </a:ext>
            </a:extLst>
          </p:cNvPr>
          <p:cNvSpPr>
            <a:spLocks noGrp="1"/>
          </p:cNvSpPr>
          <p:nvPr>
            <p:ph type="body" sz="quarter" idx="10"/>
          </p:nvPr>
        </p:nvSpPr>
        <p:spPr>
          <a:xfrm>
            <a:off x="0" y="6534349"/>
            <a:ext cx="5238750" cy="228600"/>
          </a:xfrm>
        </p:spPr>
        <p:txBody>
          <a:bodyPr/>
          <a:lstStyle/>
          <a:p>
            <a:r>
              <a:rPr lang="en-US" dirty="0"/>
              <a:t>Source: U.S. Bureau of Labor Statistics. Note: Data are not seasonally adjusted</a:t>
            </a:r>
          </a:p>
        </p:txBody>
      </p:sp>
      <p:graphicFrame>
        <p:nvGraphicFramePr>
          <p:cNvPr id="5" name="Content Placeholder 8">
            <a:extLst>
              <a:ext uri="{FF2B5EF4-FFF2-40B4-BE49-F238E27FC236}">
                <a16:creationId xmlns:a16="http://schemas.microsoft.com/office/drawing/2014/main" id="{A433482D-D215-E049-BEA9-78E0796359E3}"/>
              </a:ext>
            </a:extLst>
          </p:cNvPr>
          <p:cNvGraphicFramePr>
            <a:graphicFrameLocks/>
          </p:cNvGraphicFramePr>
          <p:nvPr>
            <p:extLst>
              <p:ext uri="{D42A27DB-BD31-4B8C-83A1-F6EECF244321}">
                <p14:modId xmlns:p14="http://schemas.microsoft.com/office/powerpoint/2010/main" val="2369323741"/>
              </p:ext>
            </p:extLst>
          </p:nvPr>
        </p:nvGraphicFramePr>
        <p:xfrm>
          <a:off x="60960" y="955786"/>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266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61"/>
          <p:cNvSpPr txBox="1">
            <a:spLocks noGrp="1"/>
          </p:cNvSpPr>
          <p:nvPr>
            <p:ph type="title"/>
          </p:nvPr>
        </p:nvSpPr>
        <p:spPr>
          <a:xfrm>
            <a:off x="243840" y="210888"/>
            <a:ext cx="11704320" cy="8257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A Statement is Not Enough</a:t>
            </a:r>
            <a:endParaRPr/>
          </a:p>
        </p:txBody>
      </p:sp>
      <p:sp>
        <p:nvSpPr>
          <p:cNvPr id="204" name="Google Shape;204;p61"/>
          <p:cNvSpPr txBox="1">
            <a:spLocks noGrp="1"/>
          </p:cNvSpPr>
          <p:nvPr>
            <p:ph type="body" idx="1"/>
          </p:nvPr>
        </p:nvSpPr>
        <p:spPr>
          <a:xfrm>
            <a:off x="0" y="6637867"/>
            <a:ext cx="5238750" cy="22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Source: Federal Reserve</a:t>
            </a:r>
            <a:endParaRPr/>
          </a:p>
        </p:txBody>
      </p:sp>
      <p:sp>
        <p:nvSpPr>
          <p:cNvPr id="205" name="Google Shape;205;p61"/>
          <p:cNvSpPr/>
          <p:nvPr/>
        </p:nvSpPr>
        <p:spPr>
          <a:xfrm>
            <a:off x="368529" y="1122928"/>
            <a:ext cx="5602780" cy="52706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300" b="0" i="0" u="none" strike="noStrike" cap="none">
                <a:solidFill>
                  <a:srgbClr val="000000"/>
                </a:solidFill>
                <a:latin typeface="Georgia"/>
                <a:ea typeface="Georgia"/>
                <a:cs typeface="Georgia"/>
                <a:sym typeface="Georgia"/>
              </a:rPr>
              <a:t>“…Inflation has risen, largely reflecting transitory factors...”</a:t>
            </a:r>
            <a:endParaRPr/>
          </a:p>
          <a:p>
            <a:pPr marL="0" marR="0" lvl="0" indent="0" algn="l" rtl="0">
              <a:lnSpc>
                <a:spcPct val="100000"/>
              </a:lnSpc>
              <a:spcBef>
                <a:spcPts val="0"/>
              </a:spcBef>
              <a:spcAft>
                <a:spcPts val="0"/>
              </a:spcAft>
              <a:buNone/>
            </a:pPr>
            <a:r>
              <a:rPr lang="en-US" sz="2300" b="0" i="0" u="none" strike="noStrike" cap="none">
                <a:solidFill>
                  <a:srgbClr val="000000"/>
                </a:solidFill>
                <a:latin typeface="Georgia"/>
                <a:ea typeface="Georgia"/>
                <a:cs typeface="Georgia"/>
                <a:sym typeface="Georgia"/>
              </a:rPr>
              <a:t>(FOMC Statement, June 2021)</a:t>
            </a:r>
            <a:endParaRPr/>
          </a:p>
          <a:p>
            <a:pPr marL="0" marR="0" lvl="0" indent="0" algn="l" rtl="0">
              <a:lnSpc>
                <a:spcPct val="100000"/>
              </a:lnSpc>
              <a:spcBef>
                <a:spcPts val="1500"/>
              </a:spcBef>
              <a:spcAft>
                <a:spcPts val="0"/>
              </a:spcAft>
              <a:buNone/>
            </a:pPr>
            <a:r>
              <a:rPr lang="en-US" sz="2300" b="0" i="0" u="none" strike="noStrike" cap="none">
                <a:solidFill>
                  <a:srgbClr val="000000"/>
                </a:solidFill>
                <a:latin typeface="Georgia"/>
                <a:ea typeface="Georgia"/>
                <a:cs typeface="Georgia"/>
                <a:sym typeface="Georgia"/>
              </a:rPr>
              <a:t>“…Inflation has risen, largely reflecting transitory factors...” </a:t>
            </a:r>
            <a:endParaRPr/>
          </a:p>
          <a:p>
            <a:pPr marL="0" marR="0" lvl="0" indent="0" algn="l" rtl="0">
              <a:lnSpc>
                <a:spcPct val="100000"/>
              </a:lnSpc>
              <a:spcBef>
                <a:spcPts val="0"/>
              </a:spcBef>
              <a:spcAft>
                <a:spcPts val="0"/>
              </a:spcAft>
              <a:buNone/>
            </a:pPr>
            <a:r>
              <a:rPr lang="en-US" sz="2300" b="0" i="0" u="none" strike="noStrike" cap="none">
                <a:solidFill>
                  <a:srgbClr val="000000"/>
                </a:solidFill>
                <a:latin typeface="Georgia"/>
                <a:ea typeface="Georgia"/>
                <a:cs typeface="Georgia"/>
                <a:sym typeface="Georgia"/>
              </a:rPr>
              <a:t>(FOMC Statement, July 2021)</a:t>
            </a:r>
            <a:endParaRPr/>
          </a:p>
          <a:p>
            <a:pPr marL="0" marR="0" lvl="0" indent="0" algn="l" rtl="0">
              <a:lnSpc>
                <a:spcPct val="100000"/>
              </a:lnSpc>
              <a:spcBef>
                <a:spcPts val="1500"/>
              </a:spcBef>
              <a:spcAft>
                <a:spcPts val="0"/>
              </a:spcAft>
              <a:buNone/>
            </a:pPr>
            <a:r>
              <a:rPr lang="en-US" sz="2300" b="0" i="0" u="none" strike="noStrike" cap="none">
                <a:solidFill>
                  <a:srgbClr val="000000"/>
                </a:solidFill>
                <a:latin typeface="Georgia"/>
                <a:ea typeface="Georgia"/>
                <a:cs typeface="Georgia"/>
                <a:sym typeface="Georgia"/>
              </a:rPr>
              <a:t>“…Inflation is elevated, largely reflecting transitory factors...”</a:t>
            </a:r>
            <a:endParaRPr/>
          </a:p>
          <a:p>
            <a:pPr marL="0" marR="0" lvl="0" indent="0" algn="l" rtl="0">
              <a:lnSpc>
                <a:spcPct val="100000"/>
              </a:lnSpc>
              <a:spcBef>
                <a:spcPts val="0"/>
              </a:spcBef>
              <a:spcAft>
                <a:spcPts val="0"/>
              </a:spcAft>
              <a:buNone/>
            </a:pPr>
            <a:r>
              <a:rPr lang="en-US" sz="2300" b="0" i="0" u="none" strike="noStrike" cap="none">
                <a:solidFill>
                  <a:srgbClr val="000000"/>
                </a:solidFill>
                <a:latin typeface="Georgia"/>
                <a:ea typeface="Georgia"/>
                <a:cs typeface="Georgia"/>
                <a:sym typeface="Georgia"/>
              </a:rPr>
              <a:t>(FOMC Statement, September 2021)</a:t>
            </a:r>
            <a:endParaRPr/>
          </a:p>
          <a:p>
            <a:pPr marL="0" marR="0" lvl="0" indent="0" algn="l" rtl="0">
              <a:lnSpc>
                <a:spcPct val="100000"/>
              </a:lnSpc>
              <a:spcBef>
                <a:spcPts val="1500"/>
              </a:spcBef>
              <a:spcAft>
                <a:spcPts val="0"/>
              </a:spcAft>
              <a:buNone/>
            </a:pPr>
            <a:r>
              <a:rPr lang="en-US" sz="2300" b="0" i="0" u="none" strike="noStrike" cap="none">
                <a:solidFill>
                  <a:srgbClr val="000000"/>
                </a:solidFill>
                <a:latin typeface="Georgia"/>
                <a:ea typeface="Georgia"/>
                <a:cs typeface="Georgia"/>
                <a:sym typeface="Georgia"/>
              </a:rPr>
              <a:t>“…Inflation is elevated, largely reflecting factors that are expected to be transitory…”</a:t>
            </a:r>
            <a:endParaRPr/>
          </a:p>
          <a:p>
            <a:pPr marL="0" marR="0" lvl="0" indent="0" algn="l" rtl="0">
              <a:lnSpc>
                <a:spcPct val="100000"/>
              </a:lnSpc>
              <a:spcBef>
                <a:spcPts val="0"/>
              </a:spcBef>
              <a:spcAft>
                <a:spcPts val="0"/>
              </a:spcAft>
              <a:buNone/>
            </a:pPr>
            <a:r>
              <a:rPr lang="en-US" sz="2300" b="0" i="0" u="none" strike="noStrike" cap="none">
                <a:solidFill>
                  <a:srgbClr val="000000"/>
                </a:solidFill>
                <a:latin typeface="Georgia"/>
                <a:ea typeface="Georgia"/>
                <a:cs typeface="Georgia"/>
                <a:sym typeface="Georgia"/>
              </a:rPr>
              <a:t>(FOMC Statement, November 2021)</a:t>
            </a:r>
            <a:endParaRPr sz="2300" b="0" i="0" u="none" strike="noStrike" cap="none">
              <a:solidFill>
                <a:srgbClr val="FF0000"/>
              </a:solidFill>
              <a:latin typeface="Georgia"/>
              <a:ea typeface="Georgia"/>
              <a:cs typeface="Georgia"/>
              <a:sym typeface="Georgia"/>
            </a:endParaRPr>
          </a:p>
        </p:txBody>
      </p:sp>
      <p:sp>
        <p:nvSpPr>
          <p:cNvPr id="206" name="Google Shape;206;p61"/>
          <p:cNvSpPr/>
          <p:nvPr/>
        </p:nvSpPr>
        <p:spPr>
          <a:xfrm>
            <a:off x="6184669" y="1122928"/>
            <a:ext cx="5763491" cy="48859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300" b="0" i="0" u="none" strike="noStrike" cap="none">
                <a:solidFill>
                  <a:srgbClr val="000000"/>
                </a:solidFill>
                <a:latin typeface="Georgia"/>
                <a:ea typeface="Georgia"/>
                <a:cs typeface="Georgia"/>
                <a:sym typeface="Georgia"/>
              </a:rPr>
              <a:t>“Supply and demand imbalances related to the pandemic and the reopening of the economy have continued to contribute to elevated levels of inflation.”</a:t>
            </a:r>
            <a:endParaRPr/>
          </a:p>
          <a:p>
            <a:pPr marL="0" marR="0" lvl="0" indent="0" algn="l" rtl="0">
              <a:lnSpc>
                <a:spcPct val="100000"/>
              </a:lnSpc>
              <a:spcBef>
                <a:spcPts val="0"/>
              </a:spcBef>
              <a:spcAft>
                <a:spcPts val="0"/>
              </a:spcAft>
              <a:buNone/>
            </a:pPr>
            <a:r>
              <a:rPr lang="en-US" sz="2300" b="0" i="0" u="none" strike="noStrike" cap="none">
                <a:solidFill>
                  <a:srgbClr val="000000"/>
                </a:solidFill>
                <a:latin typeface="Georgia"/>
                <a:ea typeface="Georgia"/>
                <a:cs typeface="Georgia"/>
                <a:sym typeface="Georgia"/>
              </a:rPr>
              <a:t>(FOMC Statement, December 2021)</a:t>
            </a:r>
            <a:endParaRPr/>
          </a:p>
          <a:p>
            <a:pPr marL="0" marR="0" lvl="0" indent="0" algn="l" rtl="0">
              <a:lnSpc>
                <a:spcPct val="100000"/>
              </a:lnSpc>
              <a:spcBef>
                <a:spcPts val="1500"/>
              </a:spcBef>
              <a:spcAft>
                <a:spcPts val="0"/>
              </a:spcAft>
              <a:buNone/>
            </a:pPr>
            <a:r>
              <a:rPr lang="en-US" sz="2300" b="0" i="0" u="none" strike="noStrike" cap="none">
                <a:solidFill>
                  <a:srgbClr val="000000"/>
                </a:solidFill>
                <a:latin typeface="Georgia"/>
                <a:ea typeface="Georgia"/>
                <a:cs typeface="Georgia"/>
                <a:sym typeface="Georgia"/>
              </a:rPr>
              <a:t>“…These problems have been larger and longer lasting than anticipated, exacerbated by waves of the virus. As a result, overall inflation is running well above our 2 percent longer-run goal and will likely continue to do so well into next year.” (FOMC Chair Jerome Powell, December 2021)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583A-7F3A-C92E-0DC8-5149733E169C}"/>
              </a:ext>
            </a:extLst>
          </p:cNvPr>
          <p:cNvSpPr>
            <a:spLocks noGrp="1"/>
          </p:cNvSpPr>
          <p:nvPr>
            <p:ph type="title"/>
          </p:nvPr>
        </p:nvSpPr>
        <p:spPr/>
        <p:txBody>
          <a:bodyPr/>
          <a:lstStyle/>
          <a:p>
            <a:r>
              <a:rPr lang="en-US" dirty="0"/>
              <a:t>Federal Funds Target Range, Upper Limit</a:t>
            </a:r>
          </a:p>
        </p:txBody>
      </p:sp>
      <p:sp>
        <p:nvSpPr>
          <p:cNvPr id="5" name="Text Placeholder 4">
            <a:extLst>
              <a:ext uri="{FF2B5EF4-FFF2-40B4-BE49-F238E27FC236}">
                <a16:creationId xmlns:a16="http://schemas.microsoft.com/office/drawing/2014/main" id="{9688A583-F4B8-2BD8-4B3A-DBFB24EF083B}"/>
              </a:ext>
            </a:extLst>
          </p:cNvPr>
          <p:cNvSpPr>
            <a:spLocks noGrp="1"/>
          </p:cNvSpPr>
          <p:nvPr>
            <p:ph type="body" idx="1"/>
          </p:nvPr>
        </p:nvSpPr>
        <p:spPr/>
        <p:txBody>
          <a:bodyPr/>
          <a:lstStyle/>
          <a:p>
            <a:pPr marL="0"/>
            <a:r>
              <a:rPr lang="en-US" dirty="0"/>
              <a:t>Source: Board of Governors of the Federal Reserve System</a:t>
            </a:r>
          </a:p>
        </p:txBody>
      </p:sp>
      <p:graphicFrame>
        <p:nvGraphicFramePr>
          <p:cNvPr id="3" name="Chart 2">
            <a:extLst>
              <a:ext uri="{FF2B5EF4-FFF2-40B4-BE49-F238E27FC236}">
                <a16:creationId xmlns:a16="http://schemas.microsoft.com/office/drawing/2014/main" id="{19AB09E1-7E82-99DA-F131-9AC53A6728C9}"/>
              </a:ext>
            </a:extLst>
          </p:cNvPr>
          <p:cNvGraphicFramePr/>
          <p:nvPr/>
        </p:nvGraphicFramePr>
        <p:xfrm>
          <a:off x="60960" y="932316"/>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5685611"/>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7.jp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7.jp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7.jpg"/></Relationships>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3.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32</TotalTime>
  <Words>3097</Words>
  <Application>Microsoft Macintosh PowerPoint</Application>
  <PresentationFormat>Widescreen</PresentationFormat>
  <Paragraphs>391</Paragraphs>
  <Slides>40</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Georgia</vt:lpstr>
      <vt:lpstr>Times New Roman</vt:lpstr>
      <vt:lpstr>Open Sans</vt:lpstr>
      <vt:lpstr>Calibri</vt:lpstr>
      <vt:lpstr>Eras Medium ITC</vt:lpstr>
      <vt:lpstr>Noto Sans Symbols</vt:lpstr>
      <vt:lpstr>Office Theme</vt:lpstr>
      <vt:lpstr>Office Theme</vt:lpstr>
      <vt:lpstr>2023 Construction  Economic Update  and Exclusive Forecast</vt:lpstr>
      <vt:lpstr>Thank You to Our Sponsors for Making This Webinar Possible</vt:lpstr>
      <vt:lpstr>2023 Construction  Economic Update  and Exclusive Forecast</vt:lpstr>
      <vt:lpstr>2022: A Look Back</vt:lpstr>
      <vt:lpstr>Global Inflation Forecasts: Serial Upside Surprises</vt:lpstr>
      <vt:lpstr>U.S. Consumer Price Index (NSA) 12-Month % Change, 2000 – November 2022</vt:lpstr>
      <vt:lpstr>Inputs to Construction PPI 12-Month % Change, 2001 – November 2022</vt:lpstr>
      <vt:lpstr>A Statement is Not Enough</vt:lpstr>
      <vt:lpstr>Federal Funds Target Range, Upper Limit</vt:lpstr>
      <vt:lpstr>POLL:  Which of these is the leading challenge for your company today? </vt:lpstr>
      <vt:lpstr>CE Webinar Audience Poll Results:  “Which of these is the leading challenge for your company today?”</vt:lpstr>
      <vt:lpstr>Economic Update</vt:lpstr>
      <vt:lpstr>U.S. Gross Domestic Product, 1990–2022Q3</vt:lpstr>
      <vt:lpstr>U.S. Labor Force Participation Rate, 1950 – November 2022</vt:lpstr>
      <vt:lpstr>U.S. Job Openings, 2015 – October 2022</vt:lpstr>
      <vt:lpstr>Net Change in U.S. Jobs May 2020 – November 2022</vt:lpstr>
      <vt:lpstr>U.S. Nonfarm Employment by Industry Sector February 2020 v. November 2022</vt:lpstr>
      <vt:lpstr>Unemployment Rates, 25 Largest Metros October 2022</vt:lpstr>
      <vt:lpstr>The Pain of Price Stability</vt:lpstr>
      <vt:lpstr>15-Year &amp; 30-Year Fixed Mortgage Rates  1995 – December 2022*</vt:lpstr>
      <vt:lpstr>U.S. Residential Building Permits 1995 – October 2022</vt:lpstr>
      <vt:lpstr>Architecture Billings Index 2008 – November 2022 </vt:lpstr>
      <vt:lpstr>ABC Construction Backlog Indicator 2012 – November 2022</vt:lpstr>
      <vt:lpstr>Nonresidential Construction Spending by Subsector  February 2020 v. October 2022</vt:lpstr>
      <vt:lpstr>Construction Materials PPI 12-Month % Change as of November 2022</vt:lpstr>
      <vt:lpstr>Total Nonresidential Construction Spending Current/Constant Dollars, 2006 – 2022</vt:lpstr>
      <vt:lpstr>POLL:  Over the last three months, how has your company’s backlog fared? </vt:lpstr>
      <vt:lpstr>CE Webinar Audience Poll Results:  "Over the last three months, how has your company’s backlog fared?"</vt:lpstr>
      <vt:lpstr>2023: A Look Ahead</vt:lpstr>
      <vt:lpstr>ABC Construction Confidence Index 2012 – November 2022</vt:lpstr>
      <vt:lpstr>ABC Construction Confidence Index February 2020 v. November 2022</vt:lpstr>
      <vt:lpstr>U.S. Manufacturers’ New Orders: Consumer Goods 1992 – October 2022</vt:lpstr>
      <vt:lpstr>Philly Fed Manufacturing Business Outlook Survey  Future Delivery Times, 2008 – November 2022</vt:lpstr>
      <vt:lpstr>Projected Growth in Output by Select Global Areas, 2023</vt:lpstr>
      <vt:lpstr>Major Economic Forecasts for U.S. GDP Growth</vt:lpstr>
      <vt:lpstr>POLL:  Where do you expect your company’s profit margins to be a year from now? </vt:lpstr>
      <vt:lpstr>CE Webinar Audience Poll Results:  "Where do you expect your company’s profit margins to be a year from now?"</vt:lpstr>
      <vt:lpstr>Looking Ahead</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Construction  Economic Update  and Exclusive Forecast</dc:title>
  <dc:creator>Sayer Niblett</dc:creator>
  <cp:lastModifiedBy>Sayer Niblett</cp:lastModifiedBy>
  <cp:revision>8</cp:revision>
  <dcterms:created xsi:type="dcterms:W3CDTF">2022-07-11T16:02:07Z</dcterms:created>
  <dcterms:modified xsi:type="dcterms:W3CDTF">2022-12-14T13:41:04Z</dcterms:modified>
</cp:coreProperties>
</file>