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6.xml" ContentType="application/vnd.openxmlformats-officedocument.drawingml.chart+xml"/>
  <Override PartName="/ppt/notesSlides/notesSlide9.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1.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1.xml" ContentType="application/vnd.openxmlformats-officedocument.drawingml.chartshapes+xml"/>
  <Override PartName="/ppt/notesSlides/notesSlide12.xml" ContentType="application/vnd.openxmlformats-officedocument.presentationml.notesSlide+xml"/>
  <Override PartName="/ppt/charts/chart10.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7.xml" ContentType="application/vnd.openxmlformats-officedocument.presentationml.notesSlid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3.xml" ContentType="application/vnd.openxmlformats-officedocument.drawingml.chart+xml"/>
  <Override PartName="/ppt/notesSlides/notesSlide21.xml" ContentType="application/vnd.openxmlformats-officedocument.presentationml.notesSlid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2.xml" ContentType="application/vnd.openxmlformats-officedocument.presentationml.notesSlide+xml"/>
  <Override PartName="/ppt/charts/chart1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3.xml" ContentType="application/vnd.openxmlformats-officedocument.presentationml.notesSlide+xml"/>
  <Override PartName="/ppt/charts/chart16.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4.xml" ContentType="application/vnd.openxmlformats-officedocument.presentationml.notesSlide+xml"/>
  <Override PartName="/ppt/charts/chart17.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5.xml" ContentType="application/vnd.openxmlformats-officedocument.presentationml.notesSlide+xml"/>
  <Override PartName="/ppt/charts/chart18.xml" ContentType="application/vnd.openxmlformats-officedocument.drawingml.chart+xml"/>
  <Override PartName="/ppt/theme/themeOverride2.xml" ContentType="application/vnd.openxmlformats-officedocument.themeOverride+xml"/>
  <Override PartName="/ppt/drawings/drawing3.xml" ContentType="application/vnd.openxmlformats-officedocument.drawingml.chartshapes+xml"/>
  <Override PartName="/ppt/charts/chart19.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6.xml" ContentType="application/vnd.openxmlformats-officedocument.presentationml.notesSlide+xml"/>
  <Override PartName="/ppt/charts/chart20.xml" ContentType="application/vnd.openxmlformats-officedocument.drawingml.chart+xml"/>
  <Override PartName="/ppt/notesSlides/notesSlide27.xml" ContentType="application/vnd.openxmlformats-officedocument.presentationml.notesSlide+xml"/>
  <Override PartName="/ppt/charts/chart21.xml" ContentType="application/vnd.openxmlformats-officedocument.drawingml.chart+xml"/>
  <Override PartName="/ppt/drawings/drawing4.xml" ContentType="application/vnd.openxmlformats-officedocument.drawingml.chartshapes+xml"/>
  <Override PartName="/ppt/notesSlides/notesSlide28.xml" ContentType="application/vnd.openxmlformats-officedocument.presentationml.notesSlide+xml"/>
  <Override PartName="/ppt/charts/chart22.xml" ContentType="application/vnd.openxmlformats-officedocument.drawingml.chart+xml"/>
  <Override PartName="/ppt/drawings/drawing5.xml" ContentType="application/vnd.openxmlformats-officedocument.drawingml.chartshapes+xml"/>
  <Override PartName="/ppt/notesSlides/notesSlide29.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30.xml" ContentType="application/vnd.openxmlformats-officedocument.presentationml.notesSlide+xml"/>
  <Override PartName="/ppt/charts/chart25.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31.xml" ContentType="application/vnd.openxmlformats-officedocument.presentationml.notesSlide+xml"/>
  <Override PartName="/ppt/charts/chart26.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3" r:id="rId1"/>
    <p:sldMasterId id="2147483808" r:id="rId2"/>
  </p:sldMasterIdLst>
  <p:notesMasterIdLst>
    <p:notesMasterId r:id="rId50"/>
  </p:notesMasterIdLst>
  <p:sldIdLst>
    <p:sldId id="5624" r:id="rId3"/>
    <p:sldId id="5854" r:id="rId4"/>
    <p:sldId id="5802" r:id="rId5"/>
    <p:sldId id="5676" r:id="rId6"/>
    <p:sldId id="260" r:id="rId7"/>
    <p:sldId id="5546" r:id="rId8"/>
    <p:sldId id="5595" r:id="rId9"/>
    <p:sldId id="5853" r:id="rId10"/>
    <p:sldId id="265" r:id="rId11"/>
    <p:sldId id="5757" r:id="rId12"/>
    <p:sldId id="5693" r:id="rId13"/>
    <p:sldId id="5860" r:id="rId14"/>
    <p:sldId id="5598" r:id="rId15"/>
    <p:sldId id="5799" r:id="rId16"/>
    <p:sldId id="5857" r:id="rId17"/>
    <p:sldId id="5710" r:id="rId18"/>
    <p:sldId id="5602" r:id="rId19"/>
    <p:sldId id="5700" r:id="rId20"/>
    <p:sldId id="5859" r:id="rId21"/>
    <p:sldId id="5758" r:id="rId22"/>
    <p:sldId id="5705" r:id="rId23"/>
    <p:sldId id="5852" r:id="rId24"/>
    <p:sldId id="5848" r:id="rId25"/>
    <p:sldId id="5856" r:id="rId26"/>
    <p:sldId id="5849" r:id="rId27"/>
    <p:sldId id="5681" r:id="rId28"/>
    <p:sldId id="5847" r:id="rId29"/>
    <p:sldId id="5610" r:id="rId30"/>
    <p:sldId id="5386" r:id="rId31"/>
    <p:sldId id="5511" r:id="rId32"/>
    <p:sldId id="5275" r:id="rId33"/>
    <p:sldId id="5276" r:id="rId34"/>
    <p:sldId id="266" r:id="rId35"/>
    <p:sldId id="5232" r:id="rId36"/>
    <p:sldId id="264" r:id="rId37"/>
    <p:sldId id="5581" r:id="rId38"/>
    <p:sldId id="5706" r:id="rId39"/>
    <p:sldId id="291" r:id="rId40"/>
    <p:sldId id="5116" r:id="rId41"/>
    <p:sldId id="5686" r:id="rId42"/>
    <p:sldId id="5611" r:id="rId43"/>
    <p:sldId id="257" r:id="rId44"/>
    <p:sldId id="5858" r:id="rId45"/>
    <p:sldId id="267" r:id="rId46"/>
    <p:sldId id="5798" r:id="rId47"/>
    <p:sldId id="5708" r:id="rId48"/>
    <p:sldId id="302"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8F00"/>
    <a:srgbClr val="315F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22"/>
    <p:restoredTop sz="89765"/>
  </p:normalViewPr>
  <p:slideViewPr>
    <p:cSldViewPr snapToGrid="0">
      <p:cViewPr varScale="1">
        <p:scale>
          <a:sx n="66" d="100"/>
          <a:sy n="66" d="100"/>
        </p:scale>
        <p:origin x="1640"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10.xlsx"/><Relationship Id="rId1" Type="http://schemas.openxmlformats.org/officeDocument/2006/relationships/themeOverride" Target="../theme/themeOverride1.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1.xml"/><Relationship Id="rId1" Type="http://schemas.microsoft.com/office/2011/relationships/chartStyle" Target="style11.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2.xml"/><Relationship Id="rId1" Type="http://schemas.microsoft.com/office/2011/relationships/chartStyle" Target="style12.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3.xml"/><Relationship Id="rId1" Type="http://schemas.microsoft.com/office/2011/relationships/chartStyle" Target="style13.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4.xml"/><Relationship Id="rId1" Type="http://schemas.microsoft.com/office/2011/relationships/chartStyle" Target="style14.xml"/></Relationships>
</file>

<file path=ppt/charts/_rels/chart18.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21.xlsx"/><Relationship Id="rId1" Type="http://schemas.openxmlformats.org/officeDocument/2006/relationships/themeOverride" Target="../theme/themeOverride2.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1.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24.xlsx"/></Relationships>
</file>

<file path=ppt/charts/_rels/chart22.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25.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6.xml"/><Relationship Id="rId1" Type="http://schemas.microsoft.com/office/2011/relationships/chartStyle" Target="style16.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7.xml"/><Relationship Id="rId1" Type="http://schemas.microsoft.com/office/2011/relationships/chartStyle" Target="style17.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18.xml"/><Relationship Id="rId1" Type="http://schemas.microsoft.com/office/2011/relationships/chartStyle" Target="style18.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40502134202922E-2"/>
          <c:y val="9.070428696412948E-2"/>
          <c:w val="0.91391308094063983"/>
          <c:h val="0.75045452103574772"/>
        </c:manualLayout>
      </c:layout>
      <c:lineChart>
        <c:grouping val="standard"/>
        <c:varyColors val="0"/>
        <c:ser>
          <c:idx val="0"/>
          <c:order val="0"/>
          <c:tx>
            <c:strRef>
              <c:f>Sheet1!$B$2</c:f>
              <c:strCache>
                <c:ptCount val="1"/>
                <c:pt idx="0">
                  <c:v>M2, Seasonally Adjusted ($T)</c:v>
                </c:pt>
              </c:strCache>
            </c:strRef>
          </c:tx>
          <c:spPr>
            <a:ln w="44450" cap="rnd">
              <a:solidFill>
                <a:srgbClr val="4E8F00"/>
              </a:solidFill>
              <a:round/>
            </a:ln>
            <a:effectLst/>
          </c:spPr>
          <c:marker>
            <c:symbol val="none"/>
          </c:marker>
          <c:cat>
            <c:numRef>
              <c:f>Sheet1!$A$3:$A$772</c:f>
              <c:numCache>
                <c:formatCode>yyyy\-mm\-dd</c:formatCode>
                <c:ptCount val="770"/>
                <c:pt idx="0">
                  <c:v>21551</c:v>
                </c:pt>
                <c:pt idx="1">
                  <c:v>21582</c:v>
                </c:pt>
                <c:pt idx="2">
                  <c:v>21610</c:v>
                </c:pt>
                <c:pt idx="3">
                  <c:v>21641</c:v>
                </c:pt>
                <c:pt idx="4">
                  <c:v>21671</c:v>
                </c:pt>
                <c:pt idx="5">
                  <c:v>21702</c:v>
                </c:pt>
                <c:pt idx="6">
                  <c:v>21732</c:v>
                </c:pt>
                <c:pt idx="7">
                  <c:v>21763</c:v>
                </c:pt>
                <c:pt idx="8">
                  <c:v>21794</c:v>
                </c:pt>
                <c:pt idx="9">
                  <c:v>21824</c:v>
                </c:pt>
                <c:pt idx="10">
                  <c:v>21855</c:v>
                </c:pt>
                <c:pt idx="11">
                  <c:v>21885</c:v>
                </c:pt>
                <c:pt idx="12">
                  <c:v>21916</c:v>
                </c:pt>
                <c:pt idx="13">
                  <c:v>21947</c:v>
                </c:pt>
                <c:pt idx="14">
                  <c:v>21976</c:v>
                </c:pt>
                <c:pt idx="15">
                  <c:v>22007</c:v>
                </c:pt>
                <c:pt idx="16">
                  <c:v>22037</c:v>
                </c:pt>
                <c:pt idx="17">
                  <c:v>22068</c:v>
                </c:pt>
                <c:pt idx="18">
                  <c:v>22098</c:v>
                </c:pt>
                <c:pt idx="19">
                  <c:v>22129</c:v>
                </c:pt>
                <c:pt idx="20">
                  <c:v>22160</c:v>
                </c:pt>
                <c:pt idx="21">
                  <c:v>22190</c:v>
                </c:pt>
                <c:pt idx="22">
                  <c:v>22221</c:v>
                </c:pt>
                <c:pt idx="23">
                  <c:v>22251</c:v>
                </c:pt>
                <c:pt idx="24">
                  <c:v>22282</c:v>
                </c:pt>
                <c:pt idx="25">
                  <c:v>22313</c:v>
                </c:pt>
                <c:pt idx="26">
                  <c:v>22341</c:v>
                </c:pt>
                <c:pt idx="27">
                  <c:v>22372</c:v>
                </c:pt>
                <c:pt idx="28">
                  <c:v>22402</c:v>
                </c:pt>
                <c:pt idx="29">
                  <c:v>22433</c:v>
                </c:pt>
                <c:pt idx="30">
                  <c:v>22463</c:v>
                </c:pt>
                <c:pt idx="31">
                  <c:v>22494</c:v>
                </c:pt>
                <c:pt idx="32">
                  <c:v>22525</c:v>
                </c:pt>
                <c:pt idx="33">
                  <c:v>22555</c:v>
                </c:pt>
                <c:pt idx="34">
                  <c:v>22586</c:v>
                </c:pt>
                <c:pt idx="35">
                  <c:v>22616</c:v>
                </c:pt>
                <c:pt idx="36">
                  <c:v>22647</c:v>
                </c:pt>
                <c:pt idx="37">
                  <c:v>22678</c:v>
                </c:pt>
                <c:pt idx="38">
                  <c:v>22706</c:v>
                </c:pt>
                <c:pt idx="39">
                  <c:v>22737</c:v>
                </c:pt>
                <c:pt idx="40">
                  <c:v>22767</c:v>
                </c:pt>
                <c:pt idx="41">
                  <c:v>22798</c:v>
                </c:pt>
                <c:pt idx="42">
                  <c:v>22828</c:v>
                </c:pt>
                <c:pt idx="43">
                  <c:v>22859</c:v>
                </c:pt>
                <c:pt idx="44">
                  <c:v>22890</c:v>
                </c:pt>
                <c:pt idx="45">
                  <c:v>22920</c:v>
                </c:pt>
                <c:pt idx="46">
                  <c:v>22951</c:v>
                </c:pt>
                <c:pt idx="47">
                  <c:v>22981</c:v>
                </c:pt>
                <c:pt idx="48">
                  <c:v>23012</c:v>
                </c:pt>
                <c:pt idx="49">
                  <c:v>23043</c:v>
                </c:pt>
                <c:pt idx="50">
                  <c:v>23071</c:v>
                </c:pt>
                <c:pt idx="51">
                  <c:v>23102</c:v>
                </c:pt>
                <c:pt idx="52">
                  <c:v>23132</c:v>
                </c:pt>
                <c:pt idx="53">
                  <c:v>23163</c:v>
                </c:pt>
                <c:pt idx="54">
                  <c:v>23193</c:v>
                </c:pt>
                <c:pt idx="55">
                  <c:v>23224</c:v>
                </c:pt>
                <c:pt idx="56">
                  <c:v>23255</c:v>
                </c:pt>
                <c:pt idx="57">
                  <c:v>23285</c:v>
                </c:pt>
                <c:pt idx="58">
                  <c:v>23316</c:v>
                </c:pt>
                <c:pt idx="59">
                  <c:v>23346</c:v>
                </c:pt>
                <c:pt idx="60">
                  <c:v>23377</c:v>
                </c:pt>
                <c:pt idx="61">
                  <c:v>23408</c:v>
                </c:pt>
                <c:pt idx="62">
                  <c:v>23437</c:v>
                </c:pt>
                <c:pt idx="63">
                  <c:v>23468</c:v>
                </c:pt>
                <c:pt idx="64">
                  <c:v>23498</c:v>
                </c:pt>
                <c:pt idx="65">
                  <c:v>23529</c:v>
                </c:pt>
                <c:pt idx="66">
                  <c:v>23559</c:v>
                </c:pt>
                <c:pt idx="67">
                  <c:v>23590</c:v>
                </c:pt>
                <c:pt idx="68">
                  <c:v>23621</c:v>
                </c:pt>
                <c:pt idx="69">
                  <c:v>23651</c:v>
                </c:pt>
                <c:pt idx="70">
                  <c:v>23682</c:v>
                </c:pt>
                <c:pt idx="71">
                  <c:v>23712</c:v>
                </c:pt>
                <c:pt idx="72">
                  <c:v>23743</c:v>
                </c:pt>
                <c:pt idx="73">
                  <c:v>23774</c:v>
                </c:pt>
                <c:pt idx="74">
                  <c:v>23802</c:v>
                </c:pt>
                <c:pt idx="75">
                  <c:v>23833</c:v>
                </c:pt>
                <c:pt idx="76">
                  <c:v>23863</c:v>
                </c:pt>
                <c:pt idx="77">
                  <c:v>23894</c:v>
                </c:pt>
                <c:pt idx="78">
                  <c:v>23924</c:v>
                </c:pt>
                <c:pt idx="79">
                  <c:v>23955</c:v>
                </c:pt>
                <c:pt idx="80">
                  <c:v>23986</c:v>
                </c:pt>
                <c:pt idx="81">
                  <c:v>24016</c:v>
                </c:pt>
                <c:pt idx="82">
                  <c:v>24047</c:v>
                </c:pt>
                <c:pt idx="83">
                  <c:v>24077</c:v>
                </c:pt>
                <c:pt idx="84">
                  <c:v>24108</c:v>
                </c:pt>
                <c:pt idx="85">
                  <c:v>24139</c:v>
                </c:pt>
                <c:pt idx="86">
                  <c:v>24167</c:v>
                </c:pt>
                <c:pt idx="87">
                  <c:v>24198</c:v>
                </c:pt>
                <c:pt idx="88">
                  <c:v>24228</c:v>
                </c:pt>
                <c:pt idx="89">
                  <c:v>24259</c:v>
                </c:pt>
                <c:pt idx="90">
                  <c:v>24289</c:v>
                </c:pt>
                <c:pt idx="91">
                  <c:v>24320</c:v>
                </c:pt>
                <c:pt idx="92">
                  <c:v>24351</c:v>
                </c:pt>
                <c:pt idx="93">
                  <c:v>24381</c:v>
                </c:pt>
                <c:pt idx="94">
                  <c:v>24412</c:v>
                </c:pt>
                <c:pt idx="95">
                  <c:v>24442</c:v>
                </c:pt>
                <c:pt idx="96">
                  <c:v>24473</c:v>
                </c:pt>
                <c:pt idx="97">
                  <c:v>24504</c:v>
                </c:pt>
                <c:pt idx="98">
                  <c:v>24532</c:v>
                </c:pt>
                <c:pt idx="99">
                  <c:v>24563</c:v>
                </c:pt>
                <c:pt idx="100">
                  <c:v>24593</c:v>
                </c:pt>
                <c:pt idx="101">
                  <c:v>24624</c:v>
                </c:pt>
                <c:pt idx="102">
                  <c:v>24654</c:v>
                </c:pt>
                <c:pt idx="103">
                  <c:v>24685</c:v>
                </c:pt>
                <c:pt idx="104">
                  <c:v>24716</c:v>
                </c:pt>
                <c:pt idx="105">
                  <c:v>24746</c:v>
                </c:pt>
                <c:pt idx="106">
                  <c:v>24777</c:v>
                </c:pt>
                <c:pt idx="107">
                  <c:v>24807</c:v>
                </c:pt>
                <c:pt idx="108">
                  <c:v>24838</c:v>
                </c:pt>
                <c:pt idx="109">
                  <c:v>24869</c:v>
                </c:pt>
                <c:pt idx="110">
                  <c:v>24898</c:v>
                </c:pt>
                <c:pt idx="111">
                  <c:v>24929</c:v>
                </c:pt>
                <c:pt idx="112">
                  <c:v>24959</c:v>
                </c:pt>
                <c:pt idx="113">
                  <c:v>24990</c:v>
                </c:pt>
                <c:pt idx="114">
                  <c:v>25020</c:v>
                </c:pt>
                <c:pt idx="115">
                  <c:v>25051</c:v>
                </c:pt>
                <c:pt idx="116">
                  <c:v>25082</c:v>
                </c:pt>
                <c:pt idx="117">
                  <c:v>25112</c:v>
                </c:pt>
                <c:pt idx="118">
                  <c:v>25143</c:v>
                </c:pt>
                <c:pt idx="119">
                  <c:v>25173</c:v>
                </c:pt>
                <c:pt idx="120">
                  <c:v>25204</c:v>
                </c:pt>
                <c:pt idx="121">
                  <c:v>25235</c:v>
                </c:pt>
                <c:pt idx="122">
                  <c:v>25263</c:v>
                </c:pt>
                <c:pt idx="123">
                  <c:v>25294</c:v>
                </c:pt>
                <c:pt idx="124">
                  <c:v>25324</c:v>
                </c:pt>
                <c:pt idx="125">
                  <c:v>25355</c:v>
                </c:pt>
                <c:pt idx="126">
                  <c:v>25385</c:v>
                </c:pt>
                <c:pt idx="127">
                  <c:v>25416</c:v>
                </c:pt>
                <c:pt idx="128">
                  <c:v>25447</c:v>
                </c:pt>
                <c:pt idx="129">
                  <c:v>25477</c:v>
                </c:pt>
                <c:pt idx="130">
                  <c:v>25508</c:v>
                </c:pt>
                <c:pt idx="131">
                  <c:v>25538</c:v>
                </c:pt>
                <c:pt idx="132">
                  <c:v>25569</c:v>
                </c:pt>
                <c:pt idx="133">
                  <c:v>25600</c:v>
                </c:pt>
                <c:pt idx="134">
                  <c:v>25628</c:v>
                </c:pt>
                <c:pt idx="135">
                  <c:v>25659</c:v>
                </c:pt>
                <c:pt idx="136">
                  <c:v>25689</c:v>
                </c:pt>
                <c:pt idx="137">
                  <c:v>25720</c:v>
                </c:pt>
                <c:pt idx="138">
                  <c:v>25750</c:v>
                </c:pt>
                <c:pt idx="139">
                  <c:v>25781</c:v>
                </c:pt>
                <c:pt idx="140">
                  <c:v>25812</c:v>
                </c:pt>
                <c:pt idx="141">
                  <c:v>25842</c:v>
                </c:pt>
                <c:pt idx="142">
                  <c:v>25873</c:v>
                </c:pt>
                <c:pt idx="143">
                  <c:v>25903</c:v>
                </c:pt>
                <c:pt idx="144">
                  <c:v>25934</c:v>
                </c:pt>
                <c:pt idx="145">
                  <c:v>25965</c:v>
                </c:pt>
                <c:pt idx="146">
                  <c:v>25993</c:v>
                </c:pt>
                <c:pt idx="147">
                  <c:v>26024</c:v>
                </c:pt>
                <c:pt idx="148">
                  <c:v>26054</c:v>
                </c:pt>
                <c:pt idx="149">
                  <c:v>26085</c:v>
                </c:pt>
                <c:pt idx="150">
                  <c:v>26115</c:v>
                </c:pt>
                <c:pt idx="151">
                  <c:v>26146</c:v>
                </c:pt>
                <c:pt idx="152">
                  <c:v>26177</c:v>
                </c:pt>
                <c:pt idx="153">
                  <c:v>26207</c:v>
                </c:pt>
                <c:pt idx="154">
                  <c:v>26238</c:v>
                </c:pt>
                <c:pt idx="155">
                  <c:v>26268</c:v>
                </c:pt>
                <c:pt idx="156">
                  <c:v>26299</c:v>
                </c:pt>
                <c:pt idx="157">
                  <c:v>26330</c:v>
                </c:pt>
                <c:pt idx="158">
                  <c:v>26359</c:v>
                </c:pt>
                <c:pt idx="159">
                  <c:v>26390</c:v>
                </c:pt>
                <c:pt idx="160">
                  <c:v>26420</c:v>
                </c:pt>
                <c:pt idx="161">
                  <c:v>26451</c:v>
                </c:pt>
                <c:pt idx="162">
                  <c:v>26481</c:v>
                </c:pt>
                <c:pt idx="163">
                  <c:v>26512</c:v>
                </c:pt>
                <c:pt idx="164">
                  <c:v>26543</c:v>
                </c:pt>
                <c:pt idx="165">
                  <c:v>26573</c:v>
                </c:pt>
                <c:pt idx="166">
                  <c:v>26604</c:v>
                </c:pt>
                <c:pt idx="167">
                  <c:v>26634</c:v>
                </c:pt>
                <c:pt idx="168">
                  <c:v>26665</c:v>
                </c:pt>
                <c:pt idx="169">
                  <c:v>26696</c:v>
                </c:pt>
                <c:pt idx="170">
                  <c:v>26724</c:v>
                </c:pt>
                <c:pt idx="171">
                  <c:v>26755</c:v>
                </c:pt>
                <c:pt idx="172">
                  <c:v>26785</c:v>
                </c:pt>
                <c:pt idx="173">
                  <c:v>26816</c:v>
                </c:pt>
                <c:pt idx="174">
                  <c:v>26846</c:v>
                </c:pt>
                <c:pt idx="175">
                  <c:v>26877</c:v>
                </c:pt>
                <c:pt idx="176">
                  <c:v>26908</c:v>
                </c:pt>
                <c:pt idx="177">
                  <c:v>26938</c:v>
                </c:pt>
                <c:pt idx="178">
                  <c:v>26969</c:v>
                </c:pt>
                <c:pt idx="179">
                  <c:v>26999</c:v>
                </c:pt>
                <c:pt idx="180">
                  <c:v>27030</c:v>
                </c:pt>
                <c:pt idx="181">
                  <c:v>27061</c:v>
                </c:pt>
                <c:pt idx="182">
                  <c:v>27089</c:v>
                </c:pt>
                <c:pt idx="183">
                  <c:v>27120</c:v>
                </c:pt>
                <c:pt idx="184">
                  <c:v>27150</c:v>
                </c:pt>
                <c:pt idx="185">
                  <c:v>27181</c:v>
                </c:pt>
                <c:pt idx="186">
                  <c:v>27211</c:v>
                </c:pt>
                <c:pt idx="187">
                  <c:v>27242</c:v>
                </c:pt>
                <c:pt idx="188">
                  <c:v>27273</c:v>
                </c:pt>
                <c:pt idx="189">
                  <c:v>27303</c:v>
                </c:pt>
                <c:pt idx="190">
                  <c:v>27334</c:v>
                </c:pt>
                <c:pt idx="191">
                  <c:v>27364</c:v>
                </c:pt>
                <c:pt idx="192">
                  <c:v>27395</c:v>
                </c:pt>
                <c:pt idx="193">
                  <c:v>27426</c:v>
                </c:pt>
                <c:pt idx="194">
                  <c:v>27454</c:v>
                </c:pt>
                <c:pt idx="195">
                  <c:v>27485</c:v>
                </c:pt>
                <c:pt idx="196">
                  <c:v>27515</c:v>
                </c:pt>
                <c:pt idx="197">
                  <c:v>27546</c:v>
                </c:pt>
                <c:pt idx="198">
                  <c:v>27576</c:v>
                </c:pt>
                <c:pt idx="199">
                  <c:v>27607</c:v>
                </c:pt>
                <c:pt idx="200">
                  <c:v>27638</c:v>
                </c:pt>
                <c:pt idx="201">
                  <c:v>27668</c:v>
                </c:pt>
                <c:pt idx="202">
                  <c:v>27699</c:v>
                </c:pt>
                <c:pt idx="203">
                  <c:v>27729</c:v>
                </c:pt>
                <c:pt idx="204">
                  <c:v>27760</c:v>
                </c:pt>
                <c:pt idx="205">
                  <c:v>27791</c:v>
                </c:pt>
                <c:pt idx="206">
                  <c:v>27820</c:v>
                </c:pt>
                <c:pt idx="207">
                  <c:v>27851</c:v>
                </c:pt>
                <c:pt idx="208">
                  <c:v>27881</c:v>
                </c:pt>
                <c:pt idx="209">
                  <c:v>27912</c:v>
                </c:pt>
                <c:pt idx="210">
                  <c:v>27942</c:v>
                </c:pt>
                <c:pt idx="211">
                  <c:v>27973</c:v>
                </c:pt>
                <c:pt idx="212">
                  <c:v>28004</c:v>
                </c:pt>
                <c:pt idx="213">
                  <c:v>28034</c:v>
                </c:pt>
                <c:pt idx="214">
                  <c:v>28065</c:v>
                </c:pt>
                <c:pt idx="215">
                  <c:v>28095</c:v>
                </c:pt>
                <c:pt idx="216">
                  <c:v>28126</c:v>
                </c:pt>
                <c:pt idx="217">
                  <c:v>28157</c:v>
                </c:pt>
                <c:pt idx="218">
                  <c:v>28185</c:v>
                </c:pt>
                <c:pt idx="219">
                  <c:v>28216</c:v>
                </c:pt>
                <c:pt idx="220">
                  <c:v>28246</c:v>
                </c:pt>
                <c:pt idx="221">
                  <c:v>28277</c:v>
                </c:pt>
                <c:pt idx="222">
                  <c:v>28307</c:v>
                </c:pt>
                <c:pt idx="223">
                  <c:v>28338</c:v>
                </c:pt>
                <c:pt idx="224">
                  <c:v>28369</c:v>
                </c:pt>
                <c:pt idx="225">
                  <c:v>28399</c:v>
                </c:pt>
                <c:pt idx="226">
                  <c:v>28430</c:v>
                </c:pt>
                <c:pt idx="227">
                  <c:v>28460</c:v>
                </c:pt>
                <c:pt idx="228">
                  <c:v>28491</c:v>
                </c:pt>
                <c:pt idx="229">
                  <c:v>28522</c:v>
                </c:pt>
                <c:pt idx="230">
                  <c:v>28550</c:v>
                </c:pt>
                <c:pt idx="231">
                  <c:v>28581</c:v>
                </c:pt>
                <c:pt idx="232">
                  <c:v>28611</c:v>
                </c:pt>
                <c:pt idx="233">
                  <c:v>28642</c:v>
                </c:pt>
                <c:pt idx="234">
                  <c:v>28672</c:v>
                </c:pt>
                <c:pt idx="235">
                  <c:v>28703</c:v>
                </c:pt>
                <c:pt idx="236">
                  <c:v>28734</c:v>
                </c:pt>
                <c:pt idx="237">
                  <c:v>28764</c:v>
                </c:pt>
                <c:pt idx="238">
                  <c:v>28795</c:v>
                </c:pt>
                <c:pt idx="239">
                  <c:v>28825</c:v>
                </c:pt>
                <c:pt idx="240">
                  <c:v>28856</c:v>
                </c:pt>
                <c:pt idx="241">
                  <c:v>28887</c:v>
                </c:pt>
                <c:pt idx="242">
                  <c:v>28915</c:v>
                </c:pt>
                <c:pt idx="243">
                  <c:v>28946</c:v>
                </c:pt>
                <c:pt idx="244">
                  <c:v>28976</c:v>
                </c:pt>
                <c:pt idx="245">
                  <c:v>29007</c:v>
                </c:pt>
                <c:pt idx="246">
                  <c:v>29037</c:v>
                </c:pt>
                <c:pt idx="247">
                  <c:v>29068</c:v>
                </c:pt>
                <c:pt idx="248">
                  <c:v>29099</c:v>
                </c:pt>
                <c:pt idx="249">
                  <c:v>29129</c:v>
                </c:pt>
                <c:pt idx="250">
                  <c:v>29160</c:v>
                </c:pt>
                <c:pt idx="251">
                  <c:v>29190</c:v>
                </c:pt>
                <c:pt idx="252">
                  <c:v>29221</c:v>
                </c:pt>
                <c:pt idx="253">
                  <c:v>29252</c:v>
                </c:pt>
                <c:pt idx="254">
                  <c:v>29281</c:v>
                </c:pt>
                <c:pt idx="255">
                  <c:v>29312</c:v>
                </c:pt>
                <c:pt idx="256">
                  <c:v>29342</c:v>
                </c:pt>
                <c:pt idx="257">
                  <c:v>29373</c:v>
                </c:pt>
                <c:pt idx="258">
                  <c:v>29403</c:v>
                </c:pt>
                <c:pt idx="259">
                  <c:v>29434</c:v>
                </c:pt>
                <c:pt idx="260">
                  <c:v>29465</c:v>
                </c:pt>
                <c:pt idx="261">
                  <c:v>29495</c:v>
                </c:pt>
                <c:pt idx="262">
                  <c:v>29526</c:v>
                </c:pt>
                <c:pt idx="263">
                  <c:v>29556</c:v>
                </c:pt>
                <c:pt idx="264">
                  <c:v>29587</c:v>
                </c:pt>
                <c:pt idx="265">
                  <c:v>29618</c:v>
                </c:pt>
                <c:pt idx="266">
                  <c:v>29646</c:v>
                </c:pt>
                <c:pt idx="267">
                  <c:v>29677</c:v>
                </c:pt>
                <c:pt idx="268">
                  <c:v>29707</c:v>
                </c:pt>
                <c:pt idx="269">
                  <c:v>29738</c:v>
                </c:pt>
                <c:pt idx="270">
                  <c:v>29768</c:v>
                </c:pt>
                <c:pt idx="271">
                  <c:v>29799</c:v>
                </c:pt>
                <c:pt idx="272">
                  <c:v>29830</c:v>
                </c:pt>
                <c:pt idx="273">
                  <c:v>29860</c:v>
                </c:pt>
                <c:pt idx="274">
                  <c:v>29891</c:v>
                </c:pt>
                <c:pt idx="275">
                  <c:v>29921</c:v>
                </c:pt>
                <c:pt idx="276">
                  <c:v>29952</c:v>
                </c:pt>
                <c:pt idx="277">
                  <c:v>29983</c:v>
                </c:pt>
                <c:pt idx="278">
                  <c:v>30011</c:v>
                </c:pt>
                <c:pt idx="279">
                  <c:v>30042</c:v>
                </c:pt>
                <c:pt idx="280">
                  <c:v>30072</c:v>
                </c:pt>
                <c:pt idx="281">
                  <c:v>30103</c:v>
                </c:pt>
                <c:pt idx="282">
                  <c:v>30133</c:v>
                </c:pt>
                <c:pt idx="283">
                  <c:v>30164</c:v>
                </c:pt>
                <c:pt idx="284">
                  <c:v>30195</c:v>
                </c:pt>
                <c:pt idx="285">
                  <c:v>30225</c:v>
                </c:pt>
                <c:pt idx="286">
                  <c:v>30256</c:v>
                </c:pt>
                <c:pt idx="287">
                  <c:v>30286</c:v>
                </c:pt>
                <c:pt idx="288">
                  <c:v>30317</c:v>
                </c:pt>
                <c:pt idx="289">
                  <c:v>30348</c:v>
                </c:pt>
                <c:pt idx="290">
                  <c:v>30376</c:v>
                </c:pt>
                <c:pt idx="291">
                  <c:v>30407</c:v>
                </c:pt>
                <c:pt idx="292">
                  <c:v>30437</c:v>
                </c:pt>
                <c:pt idx="293">
                  <c:v>30468</c:v>
                </c:pt>
                <c:pt idx="294">
                  <c:v>30498</c:v>
                </c:pt>
                <c:pt idx="295">
                  <c:v>30529</c:v>
                </c:pt>
                <c:pt idx="296">
                  <c:v>30560</c:v>
                </c:pt>
                <c:pt idx="297">
                  <c:v>30590</c:v>
                </c:pt>
                <c:pt idx="298">
                  <c:v>30621</c:v>
                </c:pt>
                <c:pt idx="299">
                  <c:v>30651</c:v>
                </c:pt>
                <c:pt idx="300">
                  <c:v>30682</c:v>
                </c:pt>
                <c:pt idx="301">
                  <c:v>30713</c:v>
                </c:pt>
                <c:pt idx="302">
                  <c:v>30742</c:v>
                </c:pt>
                <c:pt idx="303">
                  <c:v>30773</c:v>
                </c:pt>
                <c:pt idx="304">
                  <c:v>30803</c:v>
                </c:pt>
                <c:pt idx="305">
                  <c:v>30834</c:v>
                </c:pt>
                <c:pt idx="306">
                  <c:v>30864</c:v>
                </c:pt>
                <c:pt idx="307">
                  <c:v>30895</c:v>
                </c:pt>
                <c:pt idx="308">
                  <c:v>30926</c:v>
                </c:pt>
                <c:pt idx="309">
                  <c:v>30956</c:v>
                </c:pt>
                <c:pt idx="310">
                  <c:v>30987</c:v>
                </c:pt>
                <c:pt idx="311">
                  <c:v>31017</c:v>
                </c:pt>
                <c:pt idx="312">
                  <c:v>31048</c:v>
                </c:pt>
                <c:pt idx="313">
                  <c:v>31079</c:v>
                </c:pt>
                <c:pt idx="314">
                  <c:v>31107</c:v>
                </c:pt>
                <c:pt idx="315">
                  <c:v>31138</c:v>
                </c:pt>
                <c:pt idx="316">
                  <c:v>31168</c:v>
                </c:pt>
                <c:pt idx="317">
                  <c:v>31199</c:v>
                </c:pt>
                <c:pt idx="318">
                  <c:v>31229</c:v>
                </c:pt>
                <c:pt idx="319">
                  <c:v>31260</c:v>
                </c:pt>
                <c:pt idx="320">
                  <c:v>31291</c:v>
                </c:pt>
                <c:pt idx="321">
                  <c:v>31321</c:v>
                </c:pt>
                <c:pt idx="322">
                  <c:v>31352</c:v>
                </c:pt>
                <c:pt idx="323">
                  <c:v>31382</c:v>
                </c:pt>
                <c:pt idx="324">
                  <c:v>31413</c:v>
                </c:pt>
                <c:pt idx="325">
                  <c:v>31444</c:v>
                </c:pt>
                <c:pt idx="326">
                  <c:v>31472</c:v>
                </c:pt>
                <c:pt idx="327">
                  <c:v>31503</c:v>
                </c:pt>
                <c:pt idx="328">
                  <c:v>31533</c:v>
                </c:pt>
                <c:pt idx="329">
                  <c:v>31564</c:v>
                </c:pt>
                <c:pt idx="330">
                  <c:v>31594</c:v>
                </c:pt>
                <c:pt idx="331">
                  <c:v>31625</c:v>
                </c:pt>
                <c:pt idx="332">
                  <c:v>31656</c:v>
                </c:pt>
                <c:pt idx="333">
                  <c:v>31686</c:v>
                </c:pt>
                <c:pt idx="334">
                  <c:v>31717</c:v>
                </c:pt>
                <c:pt idx="335">
                  <c:v>31747</c:v>
                </c:pt>
                <c:pt idx="336">
                  <c:v>31778</c:v>
                </c:pt>
                <c:pt idx="337">
                  <c:v>31809</c:v>
                </c:pt>
                <c:pt idx="338">
                  <c:v>31837</c:v>
                </c:pt>
                <c:pt idx="339">
                  <c:v>31868</c:v>
                </c:pt>
                <c:pt idx="340">
                  <c:v>31898</c:v>
                </c:pt>
                <c:pt idx="341">
                  <c:v>31929</c:v>
                </c:pt>
                <c:pt idx="342">
                  <c:v>31959</c:v>
                </c:pt>
                <c:pt idx="343">
                  <c:v>31990</c:v>
                </c:pt>
                <c:pt idx="344">
                  <c:v>32021</c:v>
                </c:pt>
                <c:pt idx="345">
                  <c:v>32051</c:v>
                </c:pt>
                <c:pt idx="346">
                  <c:v>32082</c:v>
                </c:pt>
                <c:pt idx="347">
                  <c:v>32112</c:v>
                </c:pt>
                <c:pt idx="348">
                  <c:v>32143</c:v>
                </c:pt>
                <c:pt idx="349">
                  <c:v>32174</c:v>
                </c:pt>
                <c:pt idx="350">
                  <c:v>32203</c:v>
                </c:pt>
                <c:pt idx="351">
                  <c:v>32234</c:v>
                </c:pt>
                <c:pt idx="352">
                  <c:v>32264</c:v>
                </c:pt>
                <c:pt idx="353">
                  <c:v>32295</c:v>
                </c:pt>
                <c:pt idx="354">
                  <c:v>32325</c:v>
                </c:pt>
                <c:pt idx="355">
                  <c:v>32356</c:v>
                </c:pt>
                <c:pt idx="356">
                  <c:v>32387</c:v>
                </c:pt>
                <c:pt idx="357">
                  <c:v>32417</c:v>
                </c:pt>
                <c:pt idx="358">
                  <c:v>32448</c:v>
                </c:pt>
                <c:pt idx="359">
                  <c:v>32478</c:v>
                </c:pt>
                <c:pt idx="360">
                  <c:v>32509</c:v>
                </c:pt>
                <c:pt idx="361">
                  <c:v>32540</c:v>
                </c:pt>
                <c:pt idx="362">
                  <c:v>32568</c:v>
                </c:pt>
                <c:pt idx="363">
                  <c:v>32599</c:v>
                </c:pt>
                <c:pt idx="364">
                  <c:v>32629</c:v>
                </c:pt>
                <c:pt idx="365">
                  <c:v>32660</c:v>
                </c:pt>
                <c:pt idx="366">
                  <c:v>32690</c:v>
                </c:pt>
                <c:pt idx="367">
                  <c:v>32721</c:v>
                </c:pt>
                <c:pt idx="368">
                  <c:v>32752</c:v>
                </c:pt>
                <c:pt idx="369">
                  <c:v>32782</c:v>
                </c:pt>
                <c:pt idx="370">
                  <c:v>32813</c:v>
                </c:pt>
                <c:pt idx="371">
                  <c:v>32843</c:v>
                </c:pt>
                <c:pt idx="372">
                  <c:v>32874</c:v>
                </c:pt>
                <c:pt idx="373">
                  <c:v>32905</c:v>
                </c:pt>
                <c:pt idx="374">
                  <c:v>32933</c:v>
                </c:pt>
                <c:pt idx="375">
                  <c:v>32964</c:v>
                </c:pt>
                <c:pt idx="376">
                  <c:v>32994</c:v>
                </c:pt>
                <c:pt idx="377">
                  <c:v>33025</c:v>
                </c:pt>
                <c:pt idx="378">
                  <c:v>33055</c:v>
                </c:pt>
                <c:pt idx="379">
                  <c:v>33086</c:v>
                </c:pt>
                <c:pt idx="380">
                  <c:v>33117</c:v>
                </c:pt>
                <c:pt idx="381">
                  <c:v>33147</c:v>
                </c:pt>
                <c:pt idx="382">
                  <c:v>33178</c:v>
                </c:pt>
                <c:pt idx="383">
                  <c:v>33208</c:v>
                </c:pt>
                <c:pt idx="384">
                  <c:v>33239</c:v>
                </c:pt>
                <c:pt idx="385">
                  <c:v>33270</c:v>
                </c:pt>
                <c:pt idx="386">
                  <c:v>33298</c:v>
                </c:pt>
                <c:pt idx="387">
                  <c:v>33329</c:v>
                </c:pt>
                <c:pt idx="388">
                  <c:v>33359</c:v>
                </c:pt>
                <c:pt idx="389">
                  <c:v>33390</c:v>
                </c:pt>
                <c:pt idx="390">
                  <c:v>33420</c:v>
                </c:pt>
                <c:pt idx="391">
                  <c:v>33451</c:v>
                </c:pt>
                <c:pt idx="392">
                  <c:v>33482</c:v>
                </c:pt>
                <c:pt idx="393">
                  <c:v>33512</c:v>
                </c:pt>
                <c:pt idx="394">
                  <c:v>33543</c:v>
                </c:pt>
                <c:pt idx="395">
                  <c:v>33573</c:v>
                </c:pt>
                <c:pt idx="396">
                  <c:v>33604</c:v>
                </c:pt>
                <c:pt idx="397">
                  <c:v>33635</c:v>
                </c:pt>
                <c:pt idx="398">
                  <c:v>33664</c:v>
                </c:pt>
                <c:pt idx="399">
                  <c:v>33695</c:v>
                </c:pt>
                <c:pt idx="400">
                  <c:v>33725</c:v>
                </c:pt>
                <c:pt idx="401">
                  <c:v>33756</c:v>
                </c:pt>
                <c:pt idx="402">
                  <c:v>33786</c:v>
                </c:pt>
                <c:pt idx="403">
                  <c:v>33817</c:v>
                </c:pt>
                <c:pt idx="404">
                  <c:v>33848</c:v>
                </c:pt>
                <c:pt idx="405">
                  <c:v>33878</c:v>
                </c:pt>
                <c:pt idx="406">
                  <c:v>33909</c:v>
                </c:pt>
                <c:pt idx="407">
                  <c:v>33939</c:v>
                </c:pt>
                <c:pt idx="408">
                  <c:v>33970</c:v>
                </c:pt>
                <c:pt idx="409">
                  <c:v>34001</c:v>
                </c:pt>
                <c:pt idx="410">
                  <c:v>34029</c:v>
                </c:pt>
                <c:pt idx="411">
                  <c:v>34060</c:v>
                </c:pt>
                <c:pt idx="412">
                  <c:v>34090</c:v>
                </c:pt>
                <c:pt idx="413">
                  <c:v>34121</c:v>
                </c:pt>
                <c:pt idx="414">
                  <c:v>34151</c:v>
                </c:pt>
                <c:pt idx="415">
                  <c:v>34182</c:v>
                </c:pt>
                <c:pt idx="416">
                  <c:v>34213</c:v>
                </c:pt>
                <c:pt idx="417">
                  <c:v>34243</c:v>
                </c:pt>
                <c:pt idx="418">
                  <c:v>34274</c:v>
                </c:pt>
                <c:pt idx="419">
                  <c:v>34304</c:v>
                </c:pt>
                <c:pt idx="420">
                  <c:v>34335</c:v>
                </c:pt>
                <c:pt idx="421">
                  <c:v>34366</c:v>
                </c:pt>
                <c:pt idx="422">
                  <c:v>34394</c:v>
                </c:pt>
                <c:pt idx="423">
                  <c:v>34425</c:v>
                </c:pt>
                <c:pt idx="424">
                  <c:v>34455</c:v>
                </c:pt>
                <c:pt idx="425">
                  <c:v>34486</c:v>
                </c:pt>
                <c:pt idx="426">
                  <c:v>34516</c:v>
                </c:pt>
                <c:pt idx="427">
                  <c:v>34547</c:v>
                </c:pt>
                <c:pt idx="428">
                  <c:v>34578</c:v>
                </c:pt>
                <c:pt idx="429">
                  <c:v>34608</c:v>
                </c:pt>
                <c:pt idx="430">
                  <c:v>34639</c:v>
                </c:pt>
                <c:pt idx="431">
                  <c:v>34669</c:v>
                </c:pt>
                <c:pt idx="432">
                  <c:v>34700</c:v>
                </c:pt>
                <c:pt idx="433">
                  <c:v>34731</c:v>
                </c:pt>
                <c:pt idx="434">
                  <c:v>34759</c:v>
                </c:pt>
                <c:pt idx="435">
                  <c:v>34790</c:v>
                </c:pt>
                <c:pt idx="436">
                  <c:v>34820</c:v>
                </c:pt>
                <c:pt idx="437">
                  <c:v>34851</c:v>
                </c:pt>
                <c:pt idx="438">
                  <c:v>34881</c:v>
                </c:pt>
                <c:pt idx="439">
                  <c:v>34912</c:v>
                </c:pt>
                <c:pt idx="440">
                  <c:v>34943</c:v>
                </c:pt>
                <c:pt idx="441">
                  <c:v>34973</c:v>
                </c:pt>
                <c:pt idx="442">
                  <c:v>35004</c:v>
                </c:pt>
                <c:pt idx="443">
                  <c:v>35034</c:v>
                </c:pt>
                <c:pt idx="444">
                  <c:v>35065</c:v>
                </c:pt>
                <c:pt idx="445">
                  <c:v>35096</c:v>
                </c:pt>
                <c:pt idx="446">
                  <c:v>35125</c:v>
                </c:pt>
                <c:pt idx="447">
                  <c:v>35156</c:v>
                </c:pt>
                <c:pt idx="448">
                  <c:v>35186</c:v>
                </c:pt>
                <c:pt idx="449">
                  <c:v>35217</c:v>
                </c:pt>
                <c:pt idx="450">
                  <c:v>35247</c:v>
                </c:pt>
                <c:pt idx="451">
                  <c:v>35278</c:v>
                </c:pt>
                <c:pt idx="452">
                  <c:v>35309</c:v>
                </c:pt>
                <c:pt idx="453">
                  <c:v>35339</c:v>
                </c:pt>
                <c:pt idx="454">
                  <c:v>35370</c:v>
                </c:pt>
                <c:pt idx="455">
                  <c:v>35400</c:v>
                </c:pt>
                <c:pt idx="456">
                  <c:v>35431</c:v>
                </c:pt>
                <c:pt idx="457">
                  <c:v>35462</c:v>
                </c:pt>
                <c:pt idx="458">
                  <c:v>35490</c:v>
                </c:pt>
                <c:pt idx="459">
                  <c:v>35521</c:v>
                </c:pt>
                <c:pt idx="460">
                  <c:v>35551</c:v>
                </c:pt>
                <c:pt idx="461">
                  <c:v>35582</c:v>
                </c:pt>
                <c:pt idx="462">
                  <c:v>35612</c:v>
                </c:pt>
                <c:pt idx="463">
                  <c:v>35643</c:v>
                </c:pt>
                <c:pt idx="464">
                  <c:v>35674</c:v>
                </c:pt>
                <c:pt idx="465">
                  <c:v>35704</c:v>
                </c:pt>
                <c:pt idx="466">
                  <c:v>35735</c:v>
                </c:pt>
                <c:pt idx="467">
                  <c:v>35765</c:v>
                </c:pt>
                <c:pt idx="468">
                  <c:v>35796</c:v>
                </c:pt>
                <c:pt idx="469">
                  <c:v>35827</c:v>
                </c:pt>
                <c:pt idx="470">
                  <c:v>35855</c:v>
                </c:pt>
                <c:pt idx="471">
                  <c:v>35886</c:v>
                </c:pt>
                <c:pt idx="472">
                  <c:v>35916</c:v>
                </c:pt>
                <c:pt idx="473">
                  <c:v>35947</c:v>
                </c:pt>
                <c:pt idx="474">
                  <c:v>35977</c:v>
                </c:pt>
                <c:pt idx="475">
                  <c:v>36008</c:v>
                </c:pt>
                <c:pt idx="476">
                  <c:v>36039</c:v>
                </c:pt>
                <c:pt idx="477">
                  <c:v>36069</c:v>
                </c:pt>
                <c:pt idx="478">
                  <c:v>36100</c:v>
                </c:pt>
                <c:pt idx="479">
                  <c:v>36130</c:v>
                </c:pt>
                <c:pt idx="480">
                  <c:v>36161</c:v>
                </c:pt>
                <c:pt idx="481">
                  <c:v>36192</c:v>
                </c:pt>
                <c:pt idx="482">
                  <c:v>36220</c:v>
                </c:pt>
                <c:pt idx="483">
                  <c:v>36251</c:v>
                </c:pt>
                <c:pt idx="484">
                  <c:v>36281</c:v>
                </c:pt>
                <c:pt idx="485">
                  <c:v>36312</c:v>
                </c:pt>
                <c:pt idx="486">
                  <c:v>36342</c:v>
                </c:pt>
                <c:pt idx="487">
                  <c:v>36373</c:v>
                </c:pt>
                <c:pt idx="488">
                  <c:v>36404</c:v>
                </c:pt>
                <c:pt idx="489">
                  <c:v>36434</c:v>
                </c:pt>
                <c:pt idx="490">
                  <c:v>36465</c:v>
                </c:pt>
                <c:pt idx="491">
                  <c:v>36495</c:v>
                </c:pt>
                <c:pt idx="492">
                  <c:v>36526</c:v>
                </c:pt>
                <c:pt idx="493">
                  <c:v>36557</c:v>
                </c:pt>
                <c:pt idx="494">
                  <c:v>36586</c:v>
                </c:pt>
                <c:pt idx="495">
                  <c:v>36617</c:v>
                </c:pt>
                <c:pt idx="496">
                  <c:v>36647</c:v>
                </c:pt>
                <c:pt idx="497">
                  <c:v>36678</c:v>
                </c:pt>
                <c:pt idx="498">
                  <c:v>36708</c:v>
                </c:pt>
                <c:pt idx="499">
                  <c:v>36739</c:v>
                </c:pt>
                <c:pt idx="500">
                  <c:v>36770</c:v>
                </c:pt>
                <c:pt idx="501">
                  <c:v>36800</c:v>
                </c:pt>
                <c:pt idx="502">
                  <c:v>36831</c:v>
                </c:pt>
                <c:pt idx="503">
                  <c:v>36861</c:v>
                </c:pt>
                <c:pt idx="504">
                  <c:v>36892</c:v>
                </c:pt>
                <c:pt idx="505">
                  <c:v>36923</c:v>
                </c:pt>
                <c:pt idx="506">
                  <c:v>36951</c:v>
                </c:pt>
                <c:pt idx="507">
                  <c:v>36982</c:v>
                </c:pt>
                <c:pt idx="508">
                  <c:v>37012</c:v>
                </c:pt>
                <c:pt idx="509">
                  <c:v>37043</c:v>
                </c:pt>
                <c:pt idx="510">
                  <c:v>37073</c:v>
                </c:pt>
                <c:pt idx="511">
                  <c:v>37104</c:v>
                </c:pt>
                <c:pt idx="512">
                  <c:v>37135</c:v>
                </c:pt>
                <c:pt idx="513">
                  <c:v>37165</c:v>
                </c:pt>
                <c:pt idx="514">
                  <c:v>37196</c:v>
                </c:pt>
                <c:pt idx="515">
                  <c:v>37226</c:v>
                </c:pt>
                <c:pt idx="516">
                  <c:v>37257</c:v>
                </c:pt>
                <c:pt idx="517">
                  <c:v>37288</c:v>
                </c:pt>
                <c:pt idx="518">
                  <c:v>37316</c:v>
                </c:pt>
                <c:pt idx="519">
                  <c:v>37347</c:v>
                </c:pt>
                <c:pt idx="520">
                  <c:v>37377</c:v>
                </c:pt>
                <c:pt idx="521">
                  <c:v>37408</c:v>
                </c:pt>
                <c:pt idx="522">
                  <c:v>37438</c:v>
                </c:pt>
                <c:pt idx="523">
                  <c:v>37469</c:v>
                </c:pt>
                <c:pt idx="524">
                  <c:v>37500</c:v>
                </c:pt>
                <c:pt idx="525">
                  <c:v>37530</c:v>
                </c:pt>
                <c:pt idx="526">
                  <c:v>37561</c:v>
                </c:pt>
                <c:pt idx="527">
                  <c:v>37591</c:v>
                </c:pt>
                <c:pt idx="528">
                  <c:v>37622</c:v>
                </c:pt>
                <c:pt idx="529">
                  <c:v>37653</c:v>
                </c:pt>
                <c:pt idx="530">
                  <c:v>37681</c:v>
                </c:pt>
                <c:pt idx="531">
                  <c:v>37712</c:v>
                </c:pt>
                <c:pt idx="532">
                  <c:v>37742</c:v>
                </c:pt>
                <c:pt idx="533">
                  <c:v>37773</c:v>
                </c:pt>
                <c:pt idx="534">
                  <c:v>37803</c:v>
                </c:pt>
                <c:pt idx="535">
                  <c:v>37834</c:v>
                </c:pt>
                <c:pt idx="536">
                  <c:v>37865</c:v>
                </c:pt>
                <c:pt idx="537">
                  <c:v>37895</c:v>
                </c:pt>
                <c:pt idx="538">
                  <c:v>37926</c:v>
                </c:pt>
                <c:pt idx="539">
                  <c:v>37956</c:v>
                </c:pt>
                <c:pt idx="540">
                  <c:v>37987</c:v>
                </c:pt>
                <c:pt idx="541">
                  <c:v>38018</c:v>
                </c:pt>
                <c:pt idx="542">
                  <c:v>38047</c:v>
                </c:pt>
                <c:pt idx="543">
                  <c:v>38078</c:v>
                </c:pt>
                <c:pt idx="544">
                  <c:v>38108</c:v>
                </c:pt>
                <c:pt idx="545">
                  <c:v>38139</c:v>
                </c:pt>
                <c:pt idx="546">
                  <c:v>38169</c:v>
                </c:pt>
                <c:pt idx="547">
                  <c:v>38200</c:v>
                </c:pt>
                <c:pt idx="548">
                  <c:v>38231</c:v>
                </c:pt>
                <c:pt idx="549">
                  <c:v>38261</c:v>
                </c:pt>
                <c:pt idx="550">
                  <c:v>38292</c:v>
                </c:pt>
                <c:pt idx="551">
                  <c:v>38322</c:v>
                </c:pt>
                <c:pt idx="552">
                  <c:v>38353</c:v>
                </c:pt>
                <c:pt idx="553">
                  <c:v>38384</c:v>
                </c:pt>
                <c:pt idx="554">
                  <c:v>38412</c:v>
                </c:pt>
                <c:pt idx="555">
                  <c:v>38443</c:v>
                </c:pt>
                <c:pt idx="556">
                  <c:v>38473</c:v>
                </c:pt>
                <c:pt idx="557">
                  <c:v>38504</c:v>
                </c:pt>
                <c:pt idx="558">
                  <c:v>38534</c:v>
                </c:pt>
                <c:pt idx="559">
                  <c:v>38565</c:v>
                </c:pt>
                <c:pt idx="560">
                  <c:v>38596</c:v>
                </c:pt>
                <c:pt idx="561">
                  <c:v>38626</c:v>
                </c:pt>
                <c:pt idx="562">
                  <c:v>38657</c:v>
                </c:pt>
                <c:pt idx="563">
                  <c:v>38687</c:v>
                </c:pt>
                <c:pt idx="564">
                  <c:v>38718</c:v>
                </c:pt>
                <c:pt idx="565">
                  <c:v>38749</c:v>
                </c:pt>
                <c:pt idx="566">
                  <c:v>38777</c:v>
                </c:pt>
                <c:pt idx="567">
                  <c:v>38808</c:v>
                </c:pt>
                <c:pt idx="568">
                  <c:v>38838</c:v>
                </c:pt>
                <c:pt idx="569">
                  <c:v>38869</c:v>
                </c:pt>
                <c:pt idx="570">
                  <c:v>38899</c:v>
                </c:pt>
                <c:pt idx="571">
                  <c:v>38930</c:v>
                </c:pt>
                <c:pt idx="572">
                  <c:v>38961</c:v>
                </c:pt>
                <c:pt idx="573">
                  <c:v>38991</c:v>
                </c:pt>
                <c:pt idx="574">
                  <c:v>39022</c:v>
                </c:pt>
                <c:pt idx="575">
                  <c:v>39052</c:v>
                </c:pt>
                <c:pt idx="576">
                  <c:v>39083</c:v>
                </c:pt>
                <c:pt idx="577">
                  <c:v>39114</c:v>
                </c:pt>
                <c:pt idx="578">
                  <c:v>39142</c:v>
                </c:pt>
                <c:pt idx="579">
                  <c:v>39173</c:v>
                </c:pt>
                <c:pt idx="580">
                  <c:v>39203</c:v>
                </c:pt>
                <c:pt idx="581">
                  <c:v>39234</c:v>
                </c:pt>
                <c:pt idx="582">
                  <c:v>39264</c:v>
                </c:pt>
                <c:pt idx="583">
                  <c:v>39295</c:v>
                </c:pt>
                <c:pt idx="584">
                  <c:v>39326</c:v>
                </c:pt>
                <c:pt idx="585">
                  <c:v>39356</c:v>
                </c:pt>
                <c:pt idx="586">
                  <c:v>39387</c:v>
                </c:pt>
                <c:pt idx="587">
                  <c:v>39417</c:v>
                </c:pt>
                <c:pt idx="588">
                  <c:v>39448</c:v>
                </c:pt>
                <c:pt idx="589">
                  <c:v>39479</c:v>
                </c:pt>
                <c:pt idx="590">
                  <c:v>39508</c:v>
                </c:pt>
                <c:pt idx="591">
                  <c:v>39539</c:v>
                </c:pt>
                <c:pt idx="592">
                  <c:v>39569</c:v>
                </c:pt>
                <c:pt idx="593">
                  <c:v>39600</c:v>
                </c:pt>
                <c:pt idx="594">
                  <c:v>39630</c:v>
                </c:pt>
                <c:pt idx="595">
                  <c:v>39661</c:v>
                </c:pt>
                <c:pt idx="596">
                  <c:v>39692</c:v>
                </c:pt>
                <c:pt idx="597">
                  <c:v>39722</c:v>
                </c:pt>
                <c:pt idx="598">
                  <c:v>39753</c:v>
                </c:pt>
                <c:pt idx="599">
                  <c:v>39783</c:v>
                </c:pt>
                <c:pt idx="600">
                  <c:v>39814</c:v>
                </c:pt>
                <c:pt idx="601">
                  <c:v>39845</c:v>
                </c:pt>
                <c:pt idx="602">
                  <c:v>39873</c:v>
                </c:pt>
                <c:pt idx="603">
                  <c:v>39904</c:v>
                </c:pt>
                <c:pt idx="604">
                  <c:v>39934</c:v>
                </c:pt>
                <c:pt idx="605">
                  <c:v>39965</c:v>
                </c:pt>
                <c:pt idx="606">
                  <c:v>39995</c:v>
                </c:pt>
                <c:pt idx="607">
                  <c:v>40026</c:v>
                </c:pt>
                <c:pt idx="608">
                  <c:v>40057</c:v>
                </c:pt>
                <c:pt idx="609">
                  <c:v>40087</c:v>
                </c:pt>
                <c:pt idx="610">
                  <c:v>40118</c:v>
                </c:pt>
                <c:pt idx="611">
                  <c:v>40148</c:v>
                </c:pt>
                <c:pt idx="612">
                  <c:v>40179</c:v>
                </c:pt>
                <c:pt idx="613">
                  <c:v>40210</c:v>
                </c:pt>
                <c:pt idx="614">
                  <c:v>40238</c:v>
                </c:pt>
                <c:pt idx="615">
                  <c:v>40269</c:v>
                </c:pt>
                <c:pt idx="616">
                  <c:v>40299</c:v>
                </c:pt>
                <c:pt idx="617">
                  <c:v>40330</c:v>
                </c:pt>
                <c:pt idx="618">
                  <c:v>40360</c:v>
                </c:pt>
                <c:pt idx="619">
                  <c:v>40391</c:v>
                </c:pt>
                <c:pt idx="620">
                  <c:v>40422</c:v>
                </c:pt>
                <c:pt idx="621">
                  <c:v>40452</c:v>
                </c:pt>
                <c:pt idx="622">
                  <c:v>40483</c:v>
                </c:pt>
                <c:pt idx="623">
                  <c:v>40513</c:v>
                </c:pt>
                <c:pt idx="624">
                  <c:v>40544</c:v>
                </c:pt>
                <c:pt idx="625">
                  <c:v>40575</c:v>
                </c:pt>
                <c:pt idx="626">
                  <c:v>40603</c:v>
                </c:pt>
                <c:pt idx="627">
                  <c:v>40634</c:v>
                </c:pt>
                <c:pt idx="628">
                  <c:v>40664</c:v>
                </c:pt>
                <c:pt idx="629">
                  <c:v>40695</c:v>
                </c:pt>
                <c:pt idx="630">
                  <c:v>40725</c:v>
                </c:pt>
                <c:pt idx="631">
                  <c:v>40756</c:v>
                </c:pt>
                <c:pt idx="632">
                  <c:v>40787</c:v>
                </c:pt>
                <c:pt idx="633">
                  <c:v>40817</c:v>
                </c:pt>
                <c:pt idx="634">
                  <c:v>40848</c:v>
                </c:pt>
                <c:pt idx="635">
                  <c:v>40878</c:v>
                </c:pt>
                <c:pt idx="636">
                  <c:v>40909</c:v>
                </c:pt>
                <c:pt idx="637">
                  <c:v>40940</c:v>
                </c:pt>
                <c:pt idx="638">
                  <c:v>40969</c:v>
                </c:pt>
                <c:pt idx="639">
                  <c:v>41000</c:v>
                </c:pt>
                <c:pt idx="640">
                  <c:v>41030</c:v>
                </c:pt>
                <c:pt idx="641">
                  <c:v>41061</c:v>
                </c:pt>
                <c:pt idx="642">
                  <c:v>41091</c:v>
                </c:pt>
                <c:pt idx="643">
                  <c:v>41122</c:v>
                </c:pt>
                <c:pt idx="644">
                  <c:v>41153</c:v>
                </c:pt>
                <c:pt idx="645">
                  <c:v>41183</c:v>
                </c:pt>
                <c:pt idx="646">
                  <c:v>41214</c:v>
                </c:pt>
                <c:pt idx="647">
                  <c:v>41244</c:v>
                </c:pt>
                <c:pt idx="648">
                  <c:v>41275</c:v>
                </c:pt>
                <c:pt idx="649">
                  <c:v>41306</c:v>
                </c:pt>
                <c:pt idx="650">
                  <c:v>41334</c:v>
                </c:pt>
                <c:pt idx="651">
                  <c:v>41365</c:v>
                </c:pt>
                <c:pt idx="652">
                  <c:v>41395</c:v>
                </c:pt>
                <c:pt idx="653">
                  <c:v>41426</c:v>
                </c:pt>
                <c:pt idx="654">
                  <c:v>41456</c:v>
                </c:pt>
                <c:pt idx="655">
                  <c:v>41487</c:v>
                </c:pt>
                <c:pt idx="656">
                  <c:v>41518</c:v>
                </c:pt>
                <c:pt idx="657">
                  <c:v>41548</c:v>
                </c:pt>
                <c:pt idx="658">
                  <c:v>41579</c:v>
                </c:pt>
                <c:pt idx="659">
                  <c:v>41609</c:v>
                </c:pt>
                <c:pt idx="660">
                  <c:v>41640</c:v>
                </c:pt>
                <c:pt idx="661">
                  <c:v>41671</c:v>
                </c:pt>
                <c:pt idx="662">
                  <c:v>41699</c:v>
                </c:pt>
                <c:pt idx="663">
                  <c:v>41730</c:v>
                </c:pt>
                <c:pt idx="664">
                  <c:v>41760</c:v>
                </c:pt>
                <c:pt idx="665">
                  <c:v>41791</c:v>
                </c:pt>
                <c:pt idx="666">
                  <c:v>41821</c:v>
                </c:pt>
                <c:pt idx="667">
                  <c:v>41852</c:v>
                </c:pt>
                <c:pt idx="668">
                  <c:v>41883</c:v>
                </c:pt>
                <c:pt idx="669">
                  <c:v>41913</c:v>
                </c:pt>
                <c:pt idx="670">
                  <c:v>41944</c:v>
                </c:pt>
                <c:pt idx="671">
                  <c:v>41974</c:v>
                </c:pt>
                <c:pt idx="672">
                  <c:v>42005</c:v>
                </c:pt>
                <c:pt idx="673">
                  <c:v>42036</c:v>
                </c:pt>
                <c:pt idx="674">
                  <c:v>42064</c:v>
                </c:pt>
                <c:pt idx="675">
                  <c:v>42095</c:v>
                </c:pt>
                <c:pt idx="676">
                  <c:v>42125</c:v>
                </c:pt>
                <c:pt idx="677">
                  <c:v>42156</c:v>
                </c:pt>
                <c:pt idx="678">
                  <c:v>42186</c:v>
                </c:pt>
                <c:pt idx="679">
                  <c:v>42217</c:v>
                </c:pt>
                <c:pt idx="680">
                  <c:v>42248</c:v>
                </c:pt>
                <c:pt idx="681">
                  <c:v>42278</c:v>
                </c:pt>
                <c:pt idx="682">
                  <c:v>42309</c:v>
                </c:pt>
                <c:pt idx="683">
                  <c:v>42339</c:v>
                </c:pt>
                <c:pt idx="684">
                  <c:v>42370</c:v>
                </c:pt>
                <c:pt idx="685">
                  <c:v>42401</c:v>
                </c:pt>
                <c:pt idx="686">
                  <c:v>42430</c:v>
                </c:pt>
                <c:pt idx="687">
                  <c:v>42461</c:v>
                </c:pt>
                <c:pt idx="688">
                  <c:v>42491</c:v>
                </c:pt>
                <c:pt idx="689">
                  <c:v>42522</c:v>
                </c:pt>
                <c:pt idx="690">
                  <c:v>42552</c:v>
                </c:pt>
                <c:pt idx="691">
                  <c:v>42583</c:v>
                </c:pt>
                <c:pt idx="692">
                  <c:v>42614</c:v>
                </c:pt>
                <c:pt idx="693">
                  <c:v>42644</c:v>
                </c:pt>
                <c:pt idx="694">
                  <c:v>42675</c:v>
                </c:pt>
                <c:pt idx="695">
                  <c:v>42705</c:v>
                </c:pt>
                <c:pt idx="696">
                  <c:v>42736</c:v>
                </c:pt>
                <c:pt idx="697">
                  <c:v>42767</c:v>
                </c:pt>
                <c:pt idx="698">
                  <c:v>42795</c:v>
                </c:pt>
                <c:pt idx="699">
                  <c:v>42826</c:v>
                </c:pt>
                <c:pt idx="700">
                  <c:v>42856</c:v>
                </c:pt>
                <c:pt idx="701">
                  <c:v>42887</c:v>
                </c:pt>
                <c:pt idx="702">
                  <c:v>42917</c:v>
                </c:pt>
                <c:pt idx="703">
                  <c:v>42948</c:v>
                </c:pt>
                <c:pt idx="704">
                  <c:v>42979</c:v>
                </c:pt>
                <c:pt idx="705">
                  <c:v>43009</c:v>
                </c:pt>
                <c:pt idx="706">
                  <c:v>43040</c:v>
                </c:pt>
                <c:pt idx="707">
                  <c:v>43070</c:v>
                </c:pt>
                <c:pt idx="708">
                  <c:v>43101</c:v>
                </c:pt>
                <c:pt idx="709">
                  <c:v>43132</c:v>
                </c:pt>
                <c:pt idx="710">
                  <c:v>43160</c:v>
                </c:pt>
                <c:pt idx="711">
                  <c:v>43191</c:v>
                </c:pt>
                <c:pt idx="712">
                  <c:v>43221</c:v>
                </c:pt>
                <c:pt idx="713">
                  <c:v>43252</c:v>
                </c:pt>
                <c:pt idx="714">
                  <c:v>43282</c:v>
                </c:pt>
                <c:pt idx="715">
                  <c:v>43313</c:v>
                </c:pt>
                <c:pt idx="716">
                  <c:v>43344</c:v>
                </c:pt>
                <c:pt idx="717">
                  <c:v>43374</c:v>
                </c:pt>
                <c:pt idx="718">
                  <c:v>43405</c:v>
                </c:pt>
                <c:pt idx="719">
                  <c:v>43435</c:v>
                </c:pt>
                <c:pt idx="720">
                  <c:v>43466</c:v>
                </c:pt>
                <c:pt idx="721">
                  <c:v>43497</c:v>
                </c:pt>
                <c:pt idx="722">
                  <c:v>43525</c:v>
                </c:pt>
                <c:pt idx="723">
                  <c:v>43556</c:v>
                </c:pt>
                <c:pt idx="724">
                  <c:v>43586</c:v>
                </c:pt>
                <c:pt idx="725">
                  <c:v>43617</c:v>
                </c:pt>
                <c:pt idx="726">
                  <c:v>43647</c:v>
                </c:pt>
                <c:pt idx="727">
                  <c:v>43678</c:v>
                </c:pt>
                <c:pt idx="728">
                  <c:v>43709</c:v>
                </c:pt>
                <c:pt idx="729">
                  <c:v>43739</c:v>
                </c:pt>
                <c:pt idx="730">
                  <c:v>43770</c:v>
                </c:pt>
                <c:pt idx="731">
                  <c:v>43800</c:v>
                </c:pt>
                <c:pt idx="732">
                  <c:v>43831</c:v>
                </c:pt>
                <c:pt idx="733">
                  <c:v>43862</c:v>
                </c:pt>
                <c:pt idx="734">
                  <c:v>43891</c:v>
                </c:pt>
                <c:pt idx="735">
                  <c:v>43922</c:v>
                </c:pt>
                <c:pt idx="736">
                  <c:v>43952</c:v>
                </c:pt>
                <c:pt idx="737">
                  <c:v>43983</c:v>
                </c:pt>
                <c:pt idx="738">
                  <c:v>44013</c:v>
                </c:pt>
                <c:pt idx="739">
                  <c:v>44044</c:v>
                </c:pt>
                <c:pt idx="740">
                  <c:v>44075</c:v>
                </c:pt>
                <c:pt idx="741">
                  <c:v>44105</c:v>
                </c:pt>
                <c:pt idx="742">
                  <c:v>44136</c:v>
                </c:pt>
                <c:pt idx="743">
                  <c:v>44166</c:v>
                </c:pt>
                <c:pt idx="744">
                  <c:v>44197</c:v>
                </c:pt>
                <c:pt idx="745">
                  <c:v>44228</c:v>
                </c:pt>
                <c:pt idx="746">
                  <c:v>44256</c:v>
                </c:pt>
                <c:pt idx="747">
                  <c:v>44287</c:v>
                </c:pt>
                <c:pt idx="748">
                  <c:v>44317</c:v>
                </c:pt>
                <c:pt idx="749">
                  <c:v>44348</c:v>
                </c:pt>
                <c:pt idx="750">
                  <c:v>44378</c:v>
                </c:pt>
                <c:pt idx="751">
                  <c:v>44409</c:v>
                </c:pt>
                <c:pt idx="752">
                  <c:v>44440</c:v>
                </c:pt>
                <c:pt idx="753">
                  <c:v>44470</c:v>
                </c:pt>
                <c:pt idx="754">
                  <c:v>44501</c:v>
                </c:pt>
                <c:pt idx="755">
                  <c:v>44531</c:v>
                </c:pt>
                <c:pt idx="756">
                  <c:v>44562</c:v>
                </c:pt>
                <c:pt idx="757">
                  <c:v>44593</c:v>
                </c:pt>
                <c:pt idx="758">
                  <c:v>44621</c:v>
                </c:pt>
                <c:pt idx="759">
                  <c:v>44652</c:v>
                </c:pt>
                <c:pt idx="760">
                  <c:v>44682</c:v>
                </c:pt>
                <c:pt idx="761">
                  <c:v>44713</c:v>
                </c:pt>
                <c:pt idx="762">
                  <c:v>44743</c:v>
                </c:pt>
                <c:pt idx="763">
                  <c:v>44774</c:v>
                </c:pt>
                <c:pt idx="764">
                  <c:v>44805</c:v>
                </c:pt>
                <c:pt idx="765">
                  <c:v>44835</c:v>
                </c:pt>
                <c:pt idx="766">
                  <c:v>44866</c:v>
                </c:pt>
                <c:pt idx="767">
                  <c:v>44896</c:v>
                </c:pt>
                <c:pt idx="768">
                  <c:v>44927</c:v>
                </c:pt>
                <c:pt idx="769">
                  <c:v>44958</c:v>
                </c:pt>
              </c:numCache>
            </c:numRef>
          </c:cat>
          <c:val>
            <c:numRef>
              <c:f>Sheet1!$B$3:$B$772</c:f>
              <c:numCache>
                <c:formatCode>"$"#,##0.00</c:formatCode>
                <c:ptCount val="770"/>
                <c:pt idx="0">
                  <c:v>0.28660000000000002</c:v>
                </c:pt>
                <c:pt idx="1">
                  <c:v>0.28770000000000001</c:v>
                </c:pt>
                <c:pt idx="2">
                  <c:v>0.28920000000000001</c:v>
                </c:pt>
                <c:pt idx="3">
                  <c:v>0.29010000000000002</c:v>
                </c:pt>
                <c:pt idx="4">
                  <c:v>0.29220000000000002</c:v>
                </c:pt>
                <c:pt idx="5">
                  <c:v>0.29410000000000003</c:v>
                </c:pt>
                <c:pt idx="6">
                  <c:v>0.29519999999999996</c:v>
                </c:pt>
                <c:pt idx="7">
                  <c:v>0.2964</c:v>
                </c:pt>
                <c:pt idx="8">
                  <c:v>0.29669999999999996</c:v>
                </c:pt>
                <c:pt idx="9">
                  <c:v>0.29649999999999999</c:v>
                </c:pt>
                <c:pt idx="10">
                  <c:v>0.29710000000000003</c:v>
                </c:pt>
                <c:pt idx="11">
                  <c:v>0.29780000000000001</c:v>
                </c:pt>
                <c:pt idx="12">
                  <c:v>0.29819999999999997</c:v>
                </c:pt>
                <c:pt idx="13">
                  <c:v>0.2984</c:v>
                </c:pt>
                <c:pt idx="14">
                  <c:v>0.29930000000000001</c:v>
                </c:pt>
                <c:pt idx="15">
                  <c:v>0.30010000000000003</c:v>
                </c:pt>
                <c:pt idx="16">
                  <c:v>0.3009</c:v>
                </c:pt>
                <c:pt idx="17">
                  <c:v>0.30230000000000001</c:v>
                </c:pt>
                <c:pt idx="18">
                  <c:v>0.30410000000000004</c:v>
                </c:pt>
                <c:pt idx="19">
                  <c:v>0.30689999999999995</c:v>
                </c:pt>
                <c:pt idx="20">
                  <c:v>0.30839999999999995</c:v>
                </c:pt>
                <c:pt idx="21">
                  <c:v>0.3095</c:v>
                </c:pt>
                <c:pt idx="22">
                  <c:v>0.31089999999999995</c:v>
                </c:pt>
                <c:pt idx="23">
                  <c:v>0.31239999999999996</c:v>
                </c:pt>
                <c:pt idx="24">
                  <c:v>0.31410000000000005</c:v>
                </c:pt>
                <c:pt idx="25">
                  <c:v>0.3165</c:v>
                </c:pt>
                <c:pt idx="26">
                  <c:v>0.31830000000000003</c:v>
                </c:pt>
                <c:pt idx="27">
                  <c:v>0.31989999999999996</c:v>
                </c:pt>
                <c:pt idx="28">
                  <c:v>0.32219999999999999</c:v>
                </c:pt>
                <c:pt idx="29">
                  <c:v>0.32430000000000003</c:v>
                </c:pt>
                <c:pt idx="30">
                  <c:v>0.3256</c:v>
                </c:pt>
                <c:pt idx="31">
                  <c:v>0.3276</c:v>
                </c:pt>
                <c:pt idx="32">
                  <c:v>0.32950000000000002</c:v>
                </c:pt>
                <c:pt idx="33">
                  <c:v>0.33110000000000001</c:v>
                </c:pt>
                <c:pt idx="34">
                  <c:v>0.33339999999999997</c:v>
                </c:pt>
                <c:pt idx="35">
                  <c:v>0.33550000000000002</c:v>
                </c:pt>
                <c:pt idx="36">
                  <c:v>0.33750000000000002</c:v>
                </c:pt>
                <c:pt idx="37">
                  <c:v>0.34010000000000001</c:v>
                </c:pt>
                <c:pt idx="38">
                  <c:v>0.34310000000000002</c:v>
                </c:pt>
                <c:pt idx="39">
                  <c:v>0.34549999999999997</c:v>
                </c:pt>
                <c:pt idx="40">
                  <c:v>0.34749999999999998</c:v>
                </c:pt>
                <c:pt idx="41">
                  <c:v>0.3493</c:v>
                </c:pt>
                <c:pt idx="42">
                  <c:v>0.3508</c:v>
                </c:pt>
                <c:pt idx="43">
                  <c:v>0.3528</c:v>
                </c:pt>
                <c:pt idx="44">
                  <c:v>0.35489999999999999</c:v>
                </c:pt>
                <c:pt idx="45">
                  <c:v>0.35719999999999996</c:v>
                </c:pt>
                <c:pt idx="46">
                  <c:v>0.35980000000000001</c:v>
                </c:pt>
                <c:pt idx="47">
                  <c:v>0.36269999999999997</c:v>
                </c:pt>
                <c:pt idx="48">
                  <c:v>0.36519999999999997</c:v>
                </c:pt>
                <c:pt idx="49">
                  <c:v>0.3679</c:v>
                </c:pt>
                <c:pt idx="50">
                  <c:v>0.37069999999999997</c:v>
                </c:pt>
                <c:pt idx="51">
                  <c:v>0.37330000000000002</c:v>
                </c:pt>
                <c:pt idx="52">
                  <c:v>0.37610000000000005</c:v>
                </c:pt>
                <c:pt idx="53">
                  <c:v>0.37839999999999996</c:v>
                </c:pt>
                <c:pt idx="54">
                  <c:v>0.38110000000000005</c:v>
                </c:pt>
                <c:pt idx="55">
                  <c:v>0.3836</c:v>
                </c:pt>
                <c:pt idx="56">
                  <c:v>0.38600000000000001</c:v>
                </c:pt>
                <c:pt idx="57">
                  <c:v>0.38830000000000003</c:v>
                </c:pt>
                <c:pt idx="58">
                  <c:v>0.39150000000000001</c:v>
                </c:pt>
                <c:pt idx="59">
                  <c:v>0.39319999999999999</c:v>
                </c:pt>
                <c:pt idx="60">
                  <c:v>0.3952</c:v>
                </c:pt>
                <c:pt idx="61">
                  <c:v>0.39760000000000001</c:v>
                </c:pt>
                <c:pt idx="62">
                  <c:v>0.39979999999999999</c:v>
                </c:pt>
                <c:pt idx="63">
                  <c:v>0.4017</c:v>
                </c:pt>
                <c:pt idx="64">
                  <c:v>0.4042</c:v>
                </c:pt>
                <c:pt idx="65">
                  <c:v>0.40710000000000002</c:v>
                </c:pt>
                <c:pt idx="66">
                  <c:v>0.41010000000000002</c:v>
                </c:pt>
                <c:pt idx="67">
                  <c:v>0.41339999999999999</c:v>
                </c:pt>
                <c:pt idx="68">
                  <c:v>0.41689999999999999</c:v>
                </c:pt>
                <c:pt idx="69">
                  <c:v>0.41910000000000003</c:v>
                </c:pt>
                <c:pt idx="70">
                  <c:v>0.42199999999999999</c:v>
                </c:pt>
                <c:pt idx="71">
                  <c:v>0.42469999999999997</c:v>
                </c:pt>
                <c:pt idx="72">
                  <c:v>0.42749999999999999</c:v>
                </c:pt>
                <c:pt idx="73">
                  <c:v>0.4304</c:v>
                </c:pt>
                <c:pt idx="74">
                  <c:v>0.43319999999999997</c:v>
                </c:pt>
                <c:pt idx="75">
                  <c:v>0.43539999999999995</c:v>
                </c:pt>
                <c:pt idx="76">
                  <c:v>0.43710000000000004</c:v>
                </c:pt>
                <c:pt idx="77">
                  <c:v>0.44010000000000005</c:v>
                </c:pt>
                <c:pt idx="78">
                  <c:v>0.44289999999999996</c:v>
                </c:pt>
                <c:pt idx="79">
                  <c:v>0.44580000000000003</c:v>
                </c:pt>
                <c:pt idx="80">
                  <c:v>0.44950000000000001</c:v>
                </c:pt>
                <c:pt idx="81">
                  <c:v>0.4526</c:v>
                </c:pt>
                <c:pt idx="82">
                  <c:v>0.45569999999999999</c:v>
                </c:pt>
                <c:pt idx="83">
                  <c:v>0.4592</c:v>
                </c:pt>
                <c:pt idx="84">
                  <c:v>0.46200000000000002</c:v>
                </c:pt>
                <c:pt idx="85">
                  <c:v>0.46460000000000001</c:v>
                </c:pt>
                <c:pt idx="86">
                  <c:v>0.4672</c:v>
                </c:pt>
                <c:pt idx="87">
                  <c:v>0.46929999999999999</c:v>
                </c:pt>
                <c:pt idx="88">
                  <c:v>0.47010000000000002</c:v>
                </c:pt>
                <c:pt idx="89">
                  <c:v>0.47120000000000001</c:v>
                </c:pt>
                <c:pt idx="90">
                  <c:v>0.47089999999999999</c:v>
                </c:pt>
                <c:pt idx="91">
                  <c:v>0.47260000000000002</c:v>
                </c:pt>
                <c:pt idx="92">
                  <c:v>0.47539999999999999</c:v>
                </c:pt>
                <c:pt idx="93">
                  <c:v>0.47570000000000001</c:v>
                </c:pt>
                <c:pt idx="94">
                  <c:v>0.4773</c:v>
                </c:pt>
                <c:pt idx="95">
                  <c:v>0.48020000000000002</c:v>
                </c:pt>
                <c:pt idx="96">
                  <c:v>0.48160000000000003</c:v>
                </c:pt>
                <c:pt idx="97">
                  <c:v>0.48510000000000003</c:v>
                </c:pt>
                <c:pt idx="98">
                  <c:v>0.48969999999999997</c:v>
                </c:pt>
                <c:pt idx="99">
                  <c:v>0.49210000000000004</c:v>
                </c:pt>
                <c:pt idx="100">
                  <c:v>0.49719999999999998</c:v>
                </c:pt>
                <c:pt idx="101">
                  <c:v>0.502</c:v>
                </c:pt>
                <c:pt idx="102">
                  <c:v>0.50629999999999997</c:v>
                </c:pt>
                <c:pt idx="103">
                  <c:v>0.51080000000000003</c:v>
                </c:pt>
                <c:pt idx="104">
                  <c:v>0.51470000000000005</c:v>
                </c:pt>
                <c:pt idx="105">
                  <c:v>0.51819999999999999</c:v>
                </c:pt>
                <c:pt idx="106">
                  <c:v>0.5212</c:v>
                </c:pt>
                <c:pt idx="107">
                  <c:v>0.52479999999999993</c:v>
                </c:pt>
                <c:pt idx="108">
                  <c:v>0.52739999999999998</c:v>
                </c:pt>
                <c:pt idx="109">
                  <c:v>0.53039999999999998</c:v>
                </c:pt>
                <c:pt idx="110">
                  <c:v>0.53320000000000001</c:v>
                </c:pt>
                <c:pt idx="111">
                  <c:v>0.53570000000000007</c:v>
                </c:pt>
                <c:pt idx="112">
                  <c:v>0.53889999999999993</c:v>
                </c:pt>
                <c:pt idx="113">
                  <c:v>0.54259999999999997</c:v>
                </c:pt>
                <c:pt idx="114">
                  <c:v>0.54559999999999997</c:v>
                </c:pt>
                <c:pt idx="115">
                  <c:v>0.5494</c:v>
                </c:pt>
                <c:pt idx="116">
                  <c:v>0.55359999999999998</c:v>
                </c:pt>
                <c:pt idx="117">
                  <c:v>0.55759999999999998</c:v>
                </c:pt>
                <c:pt idx="118">
                  <c:v>0.56240000000000001</c:v>
                </c:pt>
                <c:pt idx="119">
                  <c:v>0.56679999999999997</c:v>
                </c:pt>
                <c:pt idx="120">
                  <c:v>0.56929999999999992</c:v>
                </c:pt>
                <c:pt idx="121">
                  <c:v>0.57189999999999996</c:v>
                </c:pt>
                <c:pt idx="122">
                  <c:v>0.57440000000000002</c:v>
                </c:pt>
                <c:pt idx="123">
                  <c:v>0.5757000000000001</c:v>
                </c:pt>
                <c:pt idx="124">
                  <c:v>0.57650000000000001</c:v>
                </c:pt>
                <c:pt idx="125">
                  <c:v>0.57850000000000001</c:v>
                </c:pt>
                <c:pt idx="126">
                  <c:v>0.57950000000000002</c:v>
                </c:pt>
                <c:pt idx="127">
                  <c:v>0.58010000000000006</c:v>
                </c:pt>
                <c:pt idx="128">
                  <c:v>0.58210000000000006</c:v>
                </c:pt>
                <c:pt idx="129">
                  <c:v>0.58340000000000003</c:v>
                </c:pt>
                <c:pt idx="130">
                  <c:v>0.58540000000000003</c:v>
                </c:pt>
                <c:pt idx="131">
                  <c:v>0.58789999999999998</c:v>
                </c:pt>
                <c:pt idx="132">
                  <c:v>0.58960000000000001</c:v>
                </c:pt>
                <c:pt idx="133">
                  <c:v>0.58629999999999993</c:v>
                </c:pt>
                <c:pt idx="134">
                  <c:v>0.58729999999999993</c:v>
                </c:pt>
                <c:pt idx="135">
                  <c:v>0.58839999999999992</c:v>
                </c:pt>
                <c:pt idx="136">
                  <c:v>0.59150000000000003</c:v>
                </c:pt>
                <c:pt idx="137">
                  <c:v>0.59520000000000006</c:v>
                </c:pt>
                <c:pt idx="138">
                  <c:v>0.59910000000000008</c:v>
                </c:pt>
                <c:pt idx="139">
                  <c:v>0.60489999999999999</c:v>
                </c:pt>
                <c:pt idx="140">
                  <c:v>0.61120000000000008</c:v>
                </c:pt>
                <c:pt idx="141">
                  <c:v>0.61639999999999995</c:v>
                </c:pt>
                <c:pt idx="142">
                  <c:v>0.62109999999999999</c:v>
                </c:pt>
                <c:pt idx="143">
                  <c:v>0.62649999999999995</c:v>
                </c:pt>
                <c:pt idx="144">
                  <c:v>0.63290000000000002</c:v>
                </c:pt>
                <c:pt idx="145">
                  <c:v>0.64100000000000001</c:v>
                </c:pt>
                <c:pt idx="146">
                  <c:v>0.64989999999999992</c:v>
                </c:pt>
                <c:pt idx="147">
                  <c:v>0.65839999999999999</c:v>
                </c:pt>
                <c:pt idx="148">
                  <c:v>0.66670000000000007</c:v>
                </c:pt>
                <c:pt idx="149">
                  <c:v>0.67300000000000004</c:v>
                </c:pt>
                <c:pt idx="150">
                  <c:v>0.67959999999999998</c:v>
                </c:pt>
                <c:pt idx="151">
                  <c:v>0.6855</c:v>
                </c:pt>
                <c:pt idx="152">
                  <c:v>0.6925</c:v>
                </c:pt>
                <c:pt idx="153">
                  <c:v>0.69840000000000002</c:v>
                </c:pt>
                <c:pt idx="154">
                  <c:v>0.7046</c:v>
                </c:pt>
                <c:pt idx="155">
                  <c:v>0.71029999999999993</c:v>
                </c:pt>
                <c:pt idx="156">
                  <c:v>0.7177</c:v>
                </c:pt>
                <c:pt idx="157">
                  <c:v>0.72570000000000001</c:v>
                </c:pt>
                <c:pt idx="158">
                  <c:v>0.73350000000000004</c:v>
                </c:pt>
                <c:pt idx="159">
                  <c:v>0.73839999999999995</c:v>
                </c:pt>
                <c:pt idx="160">
                  <c:v>0.74329999999999996</c:v>
                </c:pt>
                <c:pt idx="161">
                  <c:v>0.74970000000000003</c:v>
                </c:pt>
                <c:pt idx="162">
                  <c:v>0.75949999999999995</c:v>
                </c:pt>
                <c:pt idx="163">
                  <c:v>0.76870000000000005</c:v>
                </c:pt>
                <c:pt idx="164">
                  <c:v>0.77829999999999999</c:v>
                </c:pt>
                <c:pt idx="165">
                  <c:v>0.78689999999999993</c:v>
                </c:pt>
                <c:pt idx="166">
                  <c:v>0.79389999999999994</c:v>
                </c:pt>
                <c:pt idx="167">
                  <c:v>0.8022999999999999</c:v>
                </c:pt>
                <c:pt idx="168">
                  <c:v>0.81029999999999991</c:v>
                </c:pt>
                <c:pt idx="169">
                  <c:v>0.81410000000000005</c:v>
                </c:pt>
                <c:pt idx="170">
                  <c:v>0.81529999999999991</c:v>
                </c:pt>
                <c:pt idx="171">
                  <c:v>0.8197000000000001</c:v>
                </c:pt>
                <c:pt idx="172">
                  <c:v>0.82679999999999998</c:v>
                </c:pt>
                <c:pt idx="173">
                  <c:v>0.83329999999999993</c:v>
                </c:pt>
                <c:pt idx="174">
                  <c:v>0.83650000000000002</c:v>
                </c:pt>
                <c:pt idx="175">
                  <c:v>0.83879999999999999</c:v>
                </c:pt>
                <c:pt idx="176">
                  <c:v>0.83929999999999993</c:v>
                </c:pt>
                <c:pt idx="177">
                  <c:v>0.84260000000000002</c:v>
                </c:pt>
                <c:pt idx="178">
                  <c:v>0.84889999999999999</c:v>
                </c:pt>
                <c:pt idx="179">
                  <c:v>0.85550000000000004</c:v>
                </c:pt>
                <c:pt idx="180">
                  <c:v>0.85970000000000002</c:v>
                </c:pt>
                <c:pt idx="181">
                  <c:v>0.86420000000000008</c:v>
                </c:pt>
                <c:pt idx="182">
                  <c:v>0.87009999999999998</c:v>
                </c:pt>
                <c:pt idx="183">
                  <c:v>0.87290000000000001</c:v>
                </c:pt>
                <c:pt idx="184">
                  <c:v>0.87460000000000004</c:v>
                </c:pt>
                <c:pt idx="185">
                  <c:v>0.87779999999999991</c:v>
                </c:pt>
                <c:pt idx="186">
                  <c:v>0.88139999999999996</c:v>
                </c:pt>
                <c:pt idx="187">
                  <c:v>0.8841</c:v>
                </c:pt>
                <c:pt idx="188">
                  <c:v>0.88790000000000002</c:v>
                </c:pt>
                <c:pt idx="189">
                  <c:v>0.89329999999999998</c:v>
                </c:pt>
                <c:pt idx="190">
                  <c:v>0.89860000000000007</c:v>
                </c:pt>
                <c:pt idx="191">
                  <c:v>0.90210000000000001</c:v>
                </c:pt>
                <c:pt idx="192">
                  <c:v>0.90629999999999999</c:v>
                </c:pt>
                <c:pt idx="193">
                  <c:v>0.91410000000000002</c:v>
                </c:pt>
                <c:pt idx="194">
                  <c:v>0.92500000000000004</c:v>
                </c:pt>
                <c:pt idx="195">
                  <c:v>0.93510000000000004</c:v>
                </c:pt>
                <c:pt idx="196">
                  <c:v>0.94789999999999996</c:v>
                </c:pt>
                <c:pt idx="197">
                  <c:v>0.96299999999999997</c:v>
                </c:pt>
                <c:pt idx="198">
                  <c:v>0.97510000000000008</c:v>
                </c:pt>
                <c:pt idx="199">
                  <c:v>0.98309999999999997</c:v>
                </c:pt>
                <c:pt idx="200">
                  <c:v>0.99150000000000005</c:v>
                </c:pt>
                <c:pt idx="201">
                  <c:v>0.99779999999999991</c:v>
                </c:pt>
                <c:pt idx="202">
                  <c:v>1.0068999999999999</c:v>
                </c:pt>
                <c:pt idx="203">
                  <c:v>1.0162</c:v>
                </c:pt>
                <c:pt idx="204">
                  <c:v>1.0266</c:v>
                </c:pt>
                <c:pt idx="205">
                  <c:v>1.0403</c:v>
                </c:pt>
                <c:pt idx="206">
                  <c:v>1.05</c:v>
                </c:pt>
                <c:pt idx="207">
                  <c:v>1.0608</c:v>
                </c:pt>
                <c:pt idx="208">
                  <c:v>1.0720999999999998</c:v>
                </c:pt>
                <c:pt idx="209">
                  <c:v>1.0775999999999999</c:v>
                </c:pt>
                <c:pt idx="210">
                  <c:v>1.0863</c:v>
                </c:pt>
                <c:pt idx="211">
                  <c:v>1.0987</c:v>
                </c:pt>
                <c:pt idx="212">
                  <c:v>1.1108</c:v>
                </c:pt>
                <c:pt idx="213">
                  <c:v>1.125</c:v>
                </c:pt>
                <c:pt idx="214">
                  <c:v>1.1382000000000001</c:v>
                </c:pt>
                <c:pt idx="215">
                  <c:v>1.1519999999999999</c:v>
                </c:pt>
                <c:pt idx="216">
                  <c:v>1.1652</c:v>
                </c:pt>
                <c:pt idx="217">
                  <c:v>1.1776</c:v>
                </c:pt>
                <c:pt idx="218">
                  <c:v>1.1884999999999999</c:v>
                </c:pt>
                <c:pt idx="219">
                  <c:v>1.1996</c:v>
                </c:pt>
                <c:pt idx="220">
                  <c:v>1.2090000000000001</c:v>
                </c:pt>
                <c:pt idx="221">
                  <c:v>1.2178</c:v>
                </c:pt>
                <c:pt idx="222">
                  <c:v>1.2267000000000001</c:v>
                </c:pt>
                <c:pt idx="223">
                  <c:v>1.2370000000000001</c:v>
                </c:pt>
                <c:pt idx="224">
                  <c:v>1.2462</c:v>
                </c:pt>
                <c:pt idx="225">
                  <c:v>1.254</c:v>
                </c:pt>
                <c:pt idx="226">
                  <c:v>1.2624000000000002</c:v>
                </c:pt>
                <c:pt idx="227">
                  <c:v>1.2703</c:v>
                </c:pt>
                <c:pt idx="228">
                  <c:v>1.2797000000000001</c:v>
                </c:pt>
                <c:pt idx="229">
                  <c:v>1.2855000000000001</c:v>
                </c:pt>
                <c:pt idx="230">
                  <c:v>1.2922</c:v>
                </c:pt>
                <c:pt idx="231">
                  <c:v>1.3004</c:v>
                </c:pt>
                <c:pt idx="232">
                  <c:v>1.3105</c:v>
                </c:pt>
                <c:pt idx="233">
                  <c:v>1.3185</c:v>
                </c:pt>
                <c:pt idx="234">
                  <c:v>1.3240999999999998</c:v>
                </c:pt>
                <c:pt idx="235">
                  <c:v>1.3334999999999999</c:v>
                </c:pt>
                <c:pt idx="236">
                  <c:v>1.345</c:v>
                </c:pt>
                <c:pt idx="237">
                  <c:v>1.3523000000000001</c:v>
                </c:pt>
                <c:pt idx="238">
                  <c:v>1.3591</c:v>
                </c:pt>
                <c:pt idx="239">
                  <c:v>1.3660000000000001</c:v>
                </c:pt>
                <c:pt idx="240">
                  <c:v>1.3715999999999999</c:v>
                </c:pt>
                <c:pt idx="241">
                  <c:v>1.3777999999999999</c:v>
                </c:pt>
                <c:pt idx="242">
                  <c:v>1.3877999999999999</c:v>
                </c:pt>
                <c:pt idx="243">
                  <c:v>1.4020999999999999</c:v>
                </c:pt>
                <c:pt idx="244">
                  <c:v>1.4102000000000001</c:v>
                </c:pt>
                <c:pt idx="245">
                  <c:v>1.423</c:v>
                </c:pt>
                <c:pt idx="246">
                  <c:v>1.4347999999999999</c:v>
                </c:pt>
                <c:pt idx="247">
                  <c:v>1.4465999999999999</c:v>
                </c:pt>
                <c:pt idx="248">
                  <c:v>1.4540999999999999</c:v>
                </c:pt>
                <c:pt idx="249">
                  <c:v>1.4604000000000001</c:v>
                </c:pt>
                <c:pt idx="250">
                  <c:v>1.4659</c:v>
                </c:pt>
                <c:pt idx="251">
                  <c:v>1.4737</c:v>
                </c:pt>
                <c:pt idx="252">
                  <c:v>1.4827000000000001</c:v>
                </c:pt>
                <c:pt idx="253">
                  <c:v>1.4945999999999999</c:v>
                </c:pt>
                <c:pt idx="254">
                  <c:v>1.4998</c:v>
                </c:pt>
                <c:pt idx="255">
                  <c:v>1.5022</c:v>
                </c:pt>
                <c:pt idx="256">
                  <c:v>1.5123</c:v>
                </c:pt>
                <c:pt idx="257">
                  <c:v>1.5292000000000001</c:v>
                </c:pt>
                <c:pt idx="258">
                  <c:v>1.5455000000000001</c:v>
                </c:pt>
                <c:pt idx="259">
                  <c:v>1.5615000000000001</c:v>
                </c:pt>
                <c:pt idx="260">
                  <c:v>1.5740000000000001</c:v>
                </c:pt>
                <c:pt idx="261">
                  <c:v>1.5848</c:v>
                </c:pt>
                <c:pt idx="262">
                  <c:v>1.5957999999999999</c:v>
                </c:pt>
                <c:pt idx="263">
                  <c:v>1.5997999999999999</c:v>
                </c:pt>
                <c:pt idx="264">
                  <c:v>1.6069</c:v>
                </c:pt>
                <c:pt idx="265">
                  <c:v>1.6187</c:v>
                </c:pt>
                <c:pt idx="266">
                  <c:v>1.6365999999999998</c:v>
                </c:pt>
                <c:pt idx="267">
                  <c:v>1.6592</c:v>
                </c:pt>
                <c:pt idx="268">
                  <c:v>1.6642000000000001</c:v>
                </c:pt>
                <c:pt idx="269">
                  <c:v>1.6702999999999999</c:v>
                </c:pt>
                <c:pt idx="270">
                  <c:v>1.6819000000000002</c:v>
                </c:pt>
                <c:pt idx="271">
                  <c:v>1.6942999999999999</c:v>
                </c:pt>
                <c:pt idx="272">
                  <c:v>1.706</c:v>
                </c:pt>
                <c:pt idx="273">
                  <c:v>1.7218</c:v>
                </c:pt>
                <c:pt idx="274">
                  <c:v>1.7361</c:v>
                </c:pt>
                <c:pt idx="275">
                  <c:v>1.7555000000000001</c:v>
                </c:pt>
                <c:pt idx="276">
                  <c:v>1.7704000000000002</c:v>
                </c:pt>
                <c:pt idx="277">
                  <c:v>1.7745</c:v>
                </c:pt>
                <c:pt idx="278">
                  <c:v>1.7865</c:v>
                </c:pt>
                <c:pt idx="279">
                  <c:v>1.8039000000000001</c:v>
                </c:pt>
                <c:pt idx="280">
                  <c:v>1.8154000000000001</c:v>
                </c:pt>
                <c:pt idx="281">
                  <c:v>1.8260000000000001</c:v>
                </c:pt>
                <c:pt idx="282">
                  <c:v>1.8314999999999999</c:v>
                </c:pt>
                <c:pt idx="283">
                  <c:v>1.8452</c:v>
                </c:pt>
                <c:pt idx="284">
                  <c:v>1.8584000000000001</c:v>
                </c:pt>
                <c:pt idx="285">
                  <c:v>1.8697000000000001</c:v>
                </c:pt>
                <c:pt idx="286">
                  <c:v>1.8837000000000002</c:v>
                </c:pt>
                <c:pt idx="287">
                  <c:v>1.9059000000000001</c:v>
                </c:pt>
                <c:pt idx="288">
                  <c:v>1.9594</c:v>
                </c:pt>
                <c:pt idx="289">
                  <c:v>1.9967999999999999</c:v>
                </c:pt>
                <c:pt idx="290">
                  <c:v>2.0152000000000001</c:v>
                </c:pt>
                <c:pt idx="291">
                  <c:v>2.0286</c:v>
                </c:pt>
                <c:pt idx="292">
                  <c:v>2.0430999999999999</c:v>
                </c:pt>
                <c:pt idx="293">
                  <c:v>2.0535000000000001</c:v>
                </c:pt>
                <c:pt idx="294">
                  <c:v>2.0648</c:v>
                </c:pt>
                <c:pt idx="295">
                  <c:v>2.0739999999999998</c:v>
                </c:pt>
                <c:pt idx="296">
                  <c:v>2.0831999999999997</c:v>
                </c:pt>
                <c:pt idx="297">
                  <c:v>2.0991999999999997</c:v>
                </c:pt>
                <c:pt idx="298">
                  <c:v>2.1123000000000003</c:v>
                </c:pt>
                <c:pt idx="299">
                  <c:v>2.1234999999999999</c:v>
                </c:pt>
                <c:pt idx="300">
                  <c:v>2.1381999999999999</c:v>
                </c:pt>
                <c:pt idx="301">
                  <c:v>2.1581999999999999</c:v>
                </c:pt>
                <c:pt idx="302">
                  <c:v>2.1751999999999998</c:v>
                </c:pt>
                <c:pt idx="303">
                  <c:v>2.1917</c:v>
                </c:pt>
                <c:pt idx="304">
                  <c:v>2.2040999999999999</c:v>
                </c:pt>
                <c:pt idx="305">
                  <c:v>2.2151000000000001</c:v>
                </c:pt>
                <c:pt idx="306">
                  <c:v>2.2235</c:v>
                </c:pt>
                <c:pt idx="307">
                  <c:v>2.2303999999999999</c:v>
                </c:pt>
                <c:pt idx="308">
                  <c:v>2.2444000000000002</c:v>
                </c:pt>
                <c:pt idx="309">
                  <c:v>2.2589000000000001</c:v>
                </c:pt>
                <c:pt idx="310">
                  <c:v>2.2814000000000001</c:v>
                </c:pt>
                <c:pt idx="311">
                  <c:v>2.3064</c:v>
                </c:pt>
                <c:pt idx="312">
                  <c:v>2.3324000000000003</c:v>
                </c:pt>
                <c:pt idx="313">
                  <c:v>2.3540999999999999</c:v>
                </c:pt>
                <c:pt idx="314">
                  <c:v>2.3661999999999996</c:v>
                </c:pt>
                <c:pt idx="315">
                  <c:v>2.3754</c:v>
                </c:pt>
                <c:pt idx="316">
                  <c:v>2.3895</c:v>
                </c:pt>
                <c:pt idx="317">
                  <c:v>2.4125999999999999</c:v>
                </c:pt>
                <c:pt idx="318">
                  <c:v>2.4295</c:v>
                </c:pt>
                <c:pt idx="319">
                  <c:v>2.444</c:v>
                </c:pt>
                <c:pt idx="320">
                  <c:v>2.4563999999999999</c:v>
                </c:pt>
                <c:pt idx="321">
                  <c:v>2.468</c:v>
                </c:pt>
                <c:pt idx="322">
                  <c:v>2.4778000000000002</c:v>
                </c:pt>
                <c:pt idx="323">
                  <c:v>2.4920999999999998</c:v>
                </c:pt>
                <c:pt idx="324">
                  <c:v>2.5021</c:v>
                </c:pt>
                <c:pt idx="325">
                  <c:v>2.5129000000000001</c:v>
                </c:pt>
                <c:pt idx="326">
                  <c:v>2.5331000000000001</c:v>
                </c:pt>
                <c:pt idx="327">
                  <c:v>2.5578000000000003</c:v>
                </c:pt>
                <c:pt idx="328">
                  <c:v>2.5848</c:v>
                </c:pt>
                <c:pt idx="329">
                  <c:v>2.605</c:v>
                </c:pt>
                <c:pt idx="330">
                  <c:v>2.6265999999999998</c:v>
                </c:pt>
                <c:pt idx="331">
                  <c:v>2.6465000000000001</c:v>
                </c:pt>
                <c:pt idx="332">
                  <c:v>2.6678000000000002</c:v>
                </c:pt>
                <c:pt idx="333">
                  <c:v>2.6874000000000002</c:v>
                </c:pt>
                <c:pt idx="334">
                  <c:v>2.7013000000000003</c:v>
                </c:pt>
                <c:pt idx="335">
                  <c:v>2.7280000000000002</c:v>
                </c:pt>
                <c:pt idx="336">
                  <c:v>2.7439</c:v>
                </c:pt>
                <c:pt idx="337">
                  <c:v>2.7475000000000001</c:v>
                </c:pt>
                <c:pt idx="338">
                  <c:v>2.7536999999999998</c:v>
                </c:pt>
                <c:pt idx="339">
                  <c:v>2.7676999999999996</c:v>
                </c:pt>
                <c:pt idx="340">
                  <c:v>2.7728999999999999</c:v>
                </c:pt>
                <c:pt idx="341">
                  <c:v>2.7746</c:v>
                </c:pt>
                <c:pt idx="342">
                  <c:v>2.7789999999999999</c:v>
                </c:pt>
                <c:pt idx="343">
                  <c:v>2.7881999999999998</c:v>
                </c:pt>
                <c:pt idx="344">
                  <c:v>2.7995000000000001</c:v>
                </c:pt>
                <c:pt idx="345">
                  <c:v>2.8148</c:v>
                </c:pt>
                <c:pt idx="346">
                  <c:v>2.8189000000000002</c:v>
                </c:pt>
                <c:pt idx="347">
                  <c:v>2.8264</c:v>
                </c:pt>
                <c:pt idx="348">
                  <c:v>2.8473999999999999</c:v>
                </c:pt>
                <c:pt idx="349">
                  <c:v>2.8704000000000001</c:v>
                </c:pt>
                <c:pt idx="350">
                  <c:v>2.8906999999999998</c:v>
                </c:pt>
                <c:pt idx="351">
                  <c:v>2.9106999999999998</c:v>
                </c:pt>
                <c:pt idx="352">
                  <c:v>2.9260000000000002</c:v>
                </c:pt>
                <c:pt idx="353">
                  <c:v>2.9384000000000001</c:v>
                </c:pt>
                <c:pt idx="354">
                  <c:v>2.9471999999999996</c:v>
                </c:pt>
                <c:pt idx="355">
                  <c:v>2.952</c:v>
                </c:pt>
                <c:pt idx="356">
                  <c:v>2.9569000000000001</c:v>
                </c:pt>
                <c:pt idx="357">
                  <c:v>2.9653</c:v>
                </c:pt>
                <c:pt idx="358">
                  <c:v>2.9802</c:v>
                </c:pt>
                <c:pt idx="359">
                  <c:v>2.9882</c:v>
                </c:pt>
                <c:pt idx="360">
                  <c:v>2.9916999999999998</c:v>
                </c:pt>
                <c:pt idx="361">
                  <c:v>2.9922</c:v>
                </c:pt>
                <c:pt idx="362">
                  <c:v>2.9996999999999998</c:v>
                </c:pt>
                <c:pt idx="363">
                  <c:v>3.0059999999999998</c:v>
                </c:pt>
                <c:pt idx="364">
                  <c:v>3.0116000000000001</c:v>
                </c:pt>
                <c:pt idx="365">
                  <c:v>3.0279000000000003</c:v>
                </c:pt>
                <c:pt idx="366">
                  <c:v>3.0524</c:v>
                </c:pt>
                <c:pt idx="367">
                  <c:v>3.0744000000000002</c:v>
                </c:pt>
                <c:pt idx="368">
                  <c:v>3.0924999999999998</c:v>
                </c:pt>
                <c:pt idx="369">
                  <c:v>3.1141000000000001</c:v>
                </c:pt>
                <c:pt idx="370">
                  <c:v>3.1333000000000002</c:v>
                </c:pt>
                <c:pt idx="371">
                  <c:v>3.1524999999999999</c:v>
                </c:pt>
                <c:pt idx="372">
                  <c:v>3.1668000000000003</c:v>
                </c:pt>
                <c:pt idx="373">
                  <c:v>3.1791999999999998</c:v>
                </c:pt>
                <c:pt idx="374">
                  <c:v>3.1900999999999997</c:v>
                </c:pt>
                <c:pt idx="375">
                  <c:v>3.2016</c:v>
                </c:pt>
                <c:pt idx="376">
                  <c:v>3.2006000000000001</c:v>
                </c:pt>
                <c:pt idx="377">
                  <c:v>3.2136999999999998</c:v>
                </c:pt>
                <c:pt idx="378">
                  <c:v>3.2244999999999999</c:v>
                </c:pt>
                <c:pt idx="379">
                  <c:v>3.242</c:v>
                </c:pt>
                <c:pt idx="380">
                  <c:v>3.2545999999999999</c:v>
                </c:pt>
                <c:pt idx="381">
                  <c:v>3.2593000000000001</c:v>
                </c:pt>
                <c:pt idx="382">
                  <c:v>3.2625999999999999</c:v>
                </c:pt>
                <c:pt idx="383">
                  <c:v>3.2718000000000003</c:v>
                </c:pt>
                <c:pt idx="384">
                  <c:v>3.2876999999999996</c:v>
                </c:pt>
                <c:pt idx="385">
                  <c:v>3.3045</c:v>
                </c:pt>
                <c:pt idx="386">
                  <c:v>3.3219000000000003</c:v>
                </c:pt>
                <c:pt idx="387">
                  <c:v>3.3324000000000003</c:v>
                </c:pt>
                <c:pt idx="388">
                  <c:v>3.343</c:v>
                </c:pt>
                <c:pt idx="389">
                  <c:v>3.3519000000000001</c:v>
                </c:pt>
                <c:pt idx="390">
                  <c:v>3.3561000000000001</c:v>
                </c:pt>
                <c:pt idx="391">
                  <c:v>3.355</c:v>
                </c:pt>
                <c:pt idx="392">
                  <c:v>3.3549000000000002</c:v>
                </c:pt>
                <c:pt idx="393">
                  <c:v>3.3601000000000001</c:v>
                </c:pt>
                <c:pt idx="394">
                  <c:v>3.3654999999999999</c:v>
                </c:pt>
                <c:pt idx="395">
                  <c:v>3.3721999999999999</c:v>
                </c:pt>
                <c:pt idx="396">
                  <c:v>3.3811999999999998</c:v>
                </c:pt>
                <c:pt idx="397">
                  <c:v>3.4</c:v>
                </c:pt>
                <c:pt idx="398">
                  <c:v>3.4039000000000001</c:v>
                </c:pt>
                <c:pt idx="399">
                  <c:v>3.3996999999999997</c:v>
                </c:pt>
                <c:pt idx="400">
                  <c:v>3.3986000000000001</c:v>
                </c:pt>
                <c:pt idx="401">
                  <c:v>3.3934000000000002</c:v>
                </c:pt>
                <c:pt idx="402">
                  <c:v>3.3938999999999999</c:v>
                </c:pt>
                <c:pt idx="403">
                  <c:v>3.3988</c:v>
                </c:pt>
                <c:pt idx="404">
                  <c:v>3.4103000000000003</c:v>
                </c:pt>
                <c:pt idx="405">
                  <c:v>3.4238000000000004</c:v>
                </c:pt>
                <c:pt idx="406">
                  <c:v>3.4264999999999999</c:v>
                </c:pt>
                <c:pt idx="407">
                  <c:v>3.4246999999999996</c:v>
                </c:pt>
                <c:pt idx="408">
                  <c:v>3.4190999999999998</c:v>
                </c:pt>
                <c:pt idx="409">
                  <c:v>3.4144999999999999</c:v>
                </c:pt>
                <c:pt idx="410">
                  <c:v>3.4116999999999997</c:v>
                </c:pt>
                <c:pt idx="411">
                  <c:v>3.4113000000000002</c:v>
                </c:pt>
                <c:pt idx="412">
                  <c:v>3.4369000000000001</c:v>
                </c:pt>
                <c:pt idx="413">
                  <c:v>3.4424000000000001</c:v>
                </c:pt>
                <c:pt idx="414">
                  <c:v>3.4420000000000002</c:v>
                </c:pt>
                <c:pt idx="415">
                  <c:v>3.4457</c:v>
                </c:pt>
                <c:pt idx="416">
                  <c:v>3.4521999999999999</c:v>
                </c:pt>
                <c:pt idx="417">
                  <c:v>3.4566999999999997</c:v>
                </c:pt>
                <c:pt idx="418">
                  <c:v>3.4701</c:v>
                </c:pt>
                <c:pt idx="419">
                  <c:v>3.4744999999999999</c:v>
                </c:pt>
                <c:pt idx="420">
                  <c:v>3.4748999999999999</c:v>
                </c:pt>
                <c:pt idx="421">
                  <c:v>3.4756999999999998</c:v>
                </c:pt>
                <c:pt idx="422">
                  <c:v>3.4800999999999997</c:v>
                </c:pt>
                <c:pt idx="423">
                  <c:v>3.4813000000000001</c:v>
                </c:pt>
                <c:pt idx="424">
                  <c:v>3.4908000000000001</c:v>
                </c:pt>
                <c:pt idx="425">
                  <c:v>3.4794999999999998</c:v>
                </c:pt>
                <c:pt idx="426">
                  <c:v>3.4882</c:v>
                </c:pt>
                <c:pt idx="427">
                  <c:v>3.4857</c:v>
                </c:pt>
                <c:pt idx="428">
                  <c:v>3.4861</c:v>
                </c:pt>
                <c:pt idx="429">
                  <c:v>3.4843000000000002</c:v>
                </c:pt>
                <c:pt idx="430">
                  <c:v>3.4871999999999996</c:v>
                </c:pt>
                <c:pt idx="431">
                  <c:v>3.4864000000000002</c:v>
                </c:pt>
                <c:pt idx="432">
                  <c:v>3.4923999999999999</c:v>
                </c:pt>
                <c:pt idx="433">
                  <c:v>3.4899</c:v>
                </c:pt>
                <c:pt idx="434">
                  <c:v>3.4910999999999999</c:v>
                </c:pt>
                <c:pt idx="435">
                  <c:v>3.4991999999999996</c:v>
                </c:pt>
                <c:pt idx="436">
                  <c:v>3.5242</c:v>
                </c:pt>
                <c:pt idx="437">
                  <c:v>3.5489000000000002</c:v>
                </c:pt>
                <c:pt idx="438">
                  <c:v>3.5674000000000001</c:v>
                </c:pt>
                <c:pt idx="439">
                  <c:v>3.589</c:v>
                </c:pt>
                <c:pt idx="440">
                  <c:v>3.6021000000000001</c:v>
                </c:pt>
                <c:pt idx="441">
                  <c:v>3.6133999999999999</c:v>
                </c:pt>
                <c:pt idx="442">
                  <c:v>3.6198999999999999</c:v>
                </c:pt>
                <c:pt idx="443">
                  <c:v>3.6295000000000002</c:v>
                </c:pt>
                <c:pt idx="444">
                  <c:v>3.6478999999999999</c:v>
                </c:pt>
                <c:pt idx="445">
                  <c:v>3.6618000000000004</c:v>
                </c:pt>
                <c:pt idx="446">
                  <c:v>3.6869000000000001</c:v>
                </c:pt>
                <c:pt idx="447">
                  <c:v>3.6976999999999998</c:v>
                </c:pt>
                <c:pt idx="448">
                  <c:v>3.7096</c:v>
                </c:pt>
                <c:pt idx="449">
                  <c:v>3.7225000000000001</c:v>
                </c:pt>
                <c:pt idx="450">
                  <c:v>3.7370999999999999</c:v>
                </c:pt>
                <c:pt idx="451">
                  <c:v>3.7440000000000002</c:v>
                </c:pt>
                <c:pt idx="452">
                  <c:v>3.7534000000000001</c:v>
                </c:pt>
                <c:pt idx="453">
                  <c:v>3.7728000000000002</c:v>
                </c:pt>
                <c:pt idx="454">
                  <c:v>3.7950999999999997</c:v>
                </c:pt>
                <c:pt idx="455">
                  <c:v>3.8186</c:v>
                </c:pt>
                <c:pt idx="456">
                  <c:v>3.8346</c:v>
                </c:pt>
                <c:pt idx="457">
                  <c:v>3.8463000000000003</c:v>
                </c:pt>
                <c:pt idx="458">
                  <c:v>3.8611999999999997</c:v>
                </c:pt>
                <c:pt idx="459">
                  <c:v>3.8769999999999998</c:v>
                </c:pt>
                <c:pt idx="460">
                  <c:v>3.8891999999999998</c:v>
                </c:pt>
                <c:pt idx="461">
                  <c:v>3.9060000000000001</c:v>
                </c:pt>
                <c:pt idx="462">
                  <c:v>3.9239000000000002</c:v>
                </c:pt>
                <c:pt idx="463">
                  <c:v>3.9574000000000003</c:v>
                </c:pt>
                <c:pt idx="464">
                  <c:v>3.9731000000000001</c:v>
                </c:pt>
                <c:pt idx="465">
                  <c:v>3.9923000000000002</c:v>
                </c:pt>
                <c:pt idx="466">
                  <c:v>4.0148000000000001</c:v>
                </c:pt>
                <c:pt idx="467">
                  <c:v>4.0328999999999997</c:v>
                </c:pt>
                <c:pt idx="468">
                  <c:v>4.0561999999999996</c:v>
                </c:pt>
                <c:pt idx="469">
                  <c:v>4.0888999999999998</c:v>
                </c:pt>
                <c:pt idx="470">
                  <c:v>4.1143000000000001</c:v>
                </c:pt>
                <c:pt idx="471">
                  <c:v>4.1402000000000001</c:v>
                </c:pt>
                <c:pt idx="472">
                  <c:v>4.1643999999999997</c:v>
                </c:pt>
                <c:pt idx="473">
                  <c:v>4.1840999999999999</c:v>
                </c:pt>
                <c:pt idx="474">
                  <c:v>4.2038000000000002</c:v>
                </c:pt>
                <c:pt idx="475">
                  <c:v>4.2286999999999999</c:v>
                </c:pt>
                <c:pt idx="476">
                  <c:v>4.2676000000000007</c:v>
                </c:pt>
                <c:pt idx="477">
                  <c:v>4.3076999999999996</c:v>
                </c:pt>
                <c:pt idx="478">
                  <c:v>4.3464</c:v>
                </c:pt>
                <c:pt idx="479">
                  <c:v>4.3751999999999995</c:v>
                </c:pt>
                <c:pt idx="480">
                  <c:v>4.4026000000000005</c:v>
                </c:pt>
                <c:pt idx="481">
                  <c:v>4.4253</c:v>
                </c:pt>
                <c:pt idx="482">
                  <c:v>4.4321000000000002</c:v>
                </c:pt>
                <c:pt idx="483">
                  <c:v>4.4607000000000001</c:v>
                </c:pt>
                <c:pt idx="484">
                  <c:v>4.4853000000000005</c:v>
                </c:pt>
                <c:pt idx="485">
                  <c:v>4.5072000000000001</c:v>
                </c:pt>
                <c:pt idx="486">
                  <c:v>4.5345000000000004</c:v>
                </c:pt>
                <c:pt idx="487">
                  <c:v>4.5516999999999994</c:v>
                </c:pt>
                <c:pt idx="488">
                  <c:v>4.5676999999999994</c:v>
                </c:pt>
                <c:pt idx="489">
                  <c:v>4.5914999999999999</c:v>
                </c:pt>
                <c:pt idx="490">
                  <c:v>4.6105</c:v>
                </c:pt>
                <c:pt idx="491">
                  <c:v>4.6379999999999999</c:v>
                </c:pt>
                <c:pt idx="492">
                  <c:v>4.6661999999999999</c:v>
                </c:pt>
                <c:pt idx="493">
                  <c:v>4.6793999999999993</c:v>
                </c:pt>
                <c:pt idx="494">
                  <c:v>4.7101999999999995</c:v>
                </c:pt>
                <c:pt idx="495">
                  <c:v>4.7661000000000007</c:v>
                </c:pt>
                <c:pt idx="496">
                  <c:v>4.7538999999999998</c:v>
                </c:pt>
                <c:pt idx="497">
                  <c:v>4.7717999999999998</c:v>
                </c:pt>
                <c:pt idx="498">
                  <c:v>4.7893999999999997</c:v>
                </c:pt>
                <c:pt idx="499">
                  <c:v>4.8174999999999999</c:v>
                </c:pt>
                <c:pt idx="500">
                  <c:v>4.8532000000000002</c:v>
                </c:pt>
                <c:pt idx="501">
                  <c:v>4.8692000000000002</c:v>
                </c:pt>
                <c:pt idx="502">
                  <c:v>4.8803000000000001</c:v>
                </c:pt>
                <c:pt idx="503">
                  <c:v>4.9249999999999998</c:v>
                </c:pt>
                <c:pt idx="504">
                  <c:v>4.9756999999999998</c:v>
                </c:pt>
                <c:pt idx="505">
                  <c:v>5.0141</c:v>
                </c:pt>
                <c:pt idx="506">
                  <c:v>5.0720000000000001</c:v>
                </c:pt>
                <c:pt idx="507">
                  <c:v>5.1358999999999995</c:v>
                </c:pt>
                <c:pt idx="508">
                  <c:v>5.133</c:v>
                </c:pt>
                <c:pt idx="509">
                  <c:v>5.1734999999999998</c:v>
                </c:pt>
                <c:pt idx="510">
                  <c:v>5.2033999999999994</c:v>
                </c:pt>
                <c:pt idx="511">
                  <c:v>5.2371999999999996</c:v>
                </c:pt>
                <c:pt idx="512">
                  <c:v>5.3483999999999998</c:v>
                </c:pt>
                <c:pt idx="513">
                  <c:v>5.3371000000000004</c:v>
                </c:pt>
                <c:pt idx="514">
                  <c:v>5.3807999999999998</c:v>
                </c:pt>
                <c:pt idx="515">
                  <c:v>5.4337999999999997</c:v>
                </c:pt>
                <c:pt idx="516">
                  <c:v>5.4541000000000004</c:v>
                </c:pt>
                <c:pt idx="517">
                  <c:v>5.4833999999999996</c:v>
                </c:pt>
                <c:pt idx="518">
                  <c:v>5.4951999999999996</c:v>
                </c:pt>
                <c:pt idx="519">
                  <c:v>5.4954000000000001</c:v>
                </c:pt>
                <c:pt idx="520">
                  <c:v>5.5214999999999996</c:v>
                </c:pt>
                <c:pt idx="521">
                  <c:v>5.5465</c:v>
                </c:pt>
                <c:pt idx="522">
                  <c:v>5.5891000000000002</c:v>
                </c:pt>
                <c:pt idx="523">
                  <c:v>5.6316000000000006</c:v>
                </c:pt>
                <c:pt idx="524">
                  <c:v>5.6559999999999997</c:v>
                </c:pt>
                <c:pt idx="525">
                  <c:v>5.7003999999999992</c:v>
                </c:pt>
                <c:pt idx="526">
                  <c:v>5.7506000000000004</c:v>
                </c:pt>
                <c:pt idx="527">
                  <c:v>5.7720000000000002</c:v>
                </c:pt>
                <c:pt idx="528">
                  <c:v>5.8046000000000006</c:v>
                </c:pt>
                <c:pt idx="529">
                  <c:v>5.8407</c:v>
                </c:pt>
                <c:pt idx="530">
                  <c:v>5.8613999999999997</c:v>
                </c:pt>
                <c:pt idx="531">
                  <c:v>5.8988000000000005</c:v>
                </c:pt>
                <c:pt idx="532">
                  <c:v>5.9592999999999998</c:v>
                </c:pt>
                <c:pt idx="533">
                  <c:v>5.9960000000000004</c:v>
                </c:pt>
                <c:pt idx="534">
                  <c:v>6.0427</c:v>
                </c:pt>
                <c:pt idx="535">
                  <c:v>6.1008000000000004</c:v>
                </c:pt>
                <c:pt idx="536">
                  <c:v>6.0728</c:v>
                </c:pt>
                <c:pt idx="537">
                  <c:v>6.0636000000000001</c:v>
                </c:pt>
                <c:pt idx="538">
                  <c:v>6.0691000000000006</c:v>
                </c:pt>
                <c:pt idx="539">
                  <c:v>6.0673000000000004</c:v>
                </c:pt>
                <c:pt idx="540">
                  <c:v>6.0754999999999999</c:v>
                </c:pt>
                <c:pt idx="541">
                  <c:v>6.1143000000000001</c:v>
                </c:pt>
                <c:pt idx="542">
                  <c:v>6.1501000000000001</c:v>
                </c:pt>
                <c:pt idx="543">
                  <c:v>6.1912000000000003</c:v>
                </c:pt>
                <c:pt idx="544">
                  <c:v>6.2681000000000004</c:v>
                </c:pt>
                <c:pt idx="545">
                  <c:v>6.2705000000000002</c:v>
                </c:pt>
                <c:pt idx="546">
                  <c:v>6.2843</c:v>
                </c:pt>
                <c:pt idx="547">
                  <c:v>6.3106</c:v>
                </c:pt>
                <c:pt idx="548">
                  <c:v>6.3452999999999999</c:v>
                </c:pt>
                <c:pt idx="549">
                  <c:v>6.3733000000000004</c:v>
                </c:pt>
                <c:pt idx="550">
                  <c:v>6.3997999999999999</c:v>
                </c:pt>
                <c:pt idx="551">
                  <c:v>6.4183000000000003</c:v>
                </c:pt>
                <c:pt idx="552">
                  <c:v>6.4245000000000001</c:v>
                </c:pt>
                <c:pt idx="553">
                  <c:v>6.4328000000000003</c:v>
                </c:pt>
                <c:pt idx="554">
                  <c:v>6.4418999999999995</c:v>
                </c:pt>
                <c:pt idx="555">
                  <c:v>6.4558999999999997</c:v>
                </c:pt>
                <c:pt idx="556">
                  <c:v>6.4733000000000001</c:v>
                </c:pt>
                <c:pt idx="557">
                  <c:v>6.5057999999999998</c:v>
                </c:pt>
                <c:pt idx="558">
                  <c:v>6.5373999999999999</c:v>
                </c:pt>
                <c:pt idx="559">
                  <c:v>6.5701999999999998</c:v>
                </c:pt>
                <c:pt idx="560">
                  <c:v>6.6043000000000003</c:v>
                </c:pt>
                <c:pt idx="561">
                  <c:v>6.6386000000000003</c:v>
                </c:pt>
                <c:pt idx="562">
                  <c:v>6.6550000000000002</c:v>
                </c:pt>
                <c:pt idx="563">
                  <c:v>6.6818999999999997</c:v>
                </c:pt>
                <c:pt idx="564">
                  <c:v>6.7243000000000004</c:v>
                </c:pt>
                <c:pt idx="565">
                  <c:v>6.7486000000000006</c:v>
                </c:pt>
                <c:pt idx="566">
                  <c:v>6.7628999999999992</c:v>
                </c:pt>
                <c:pt idx="567">
                  <c:v>6.8001000000000005</c:v>
                </c:pt>
                <c:pt idx="568">
                  <c:v>6.8068999999999997</c:v>
                </c:pt>
                <c:pt idx="569">
                  <c:v>6.8449</c:v>
                </c:pt>
                <c:pt idx="570">
                  <c:v>6.8863000000000003</c:v>
                </c:pt>
                <c:pt idx="571">
                  <c:v>6.9171000000000005</c:v>
                </c:pt>
                <c:pt idx="572">
                  <c:v>6.9441999999999995</c:v>
                </c:pt>
                <c:pt idx="573">
                  <c:v>6.9933000000000005</c:v>
                </c:pt>
                <c:pt idx="574">
                  <c:v>7.0283999999999995</c:v>
                </c:pt>
                <c:pt idx="575">
                  <c:v>7.0716000000000001</c:v>
                </c:pt>
                <c:pt idx="576">
                  <c:v>7.1096000000000004</c:v>
                </c:pt>
                <c:pt idx="577">
                  <c:v>7.1253000000000002</c:v>
                </c:pt>
                <c:pt idx="578">
                  <c:v>7.1591000000000005</c:v>
                </c:pt>
                <c:pt idx="579">
                  <c:v>7.2313000000000001</c:v>
                </c:pt>
                <c:pt idx="580">
                  <c:v>7.2454000000000001</c:v>
                </c:pt>
                <c:pt idx="581">
                  <c:v>7.2786</c:v>
                </c:pt>
                <c:pt idx="582">
                  <c:v>7.3090000000000002</c:v>
                </c:pt>
                <c:pt idx="583">
                  <c:v>7.3851000000000004</c:v>
                </c:pt>
                <c:pt idx="584">
                  <c:v>7.4032</c:v>
                </c:pt>
                <c:pt idx="585">
                  <c:v>7.4172000000000002</c:v>
                </c:pt>
                <c:pt idx="586">
                  <c:v>7.4417999999999997</c:v>
                </c:pt>
                <c:pt idx="587">
                  <c:v>7.4716000000000005</c:v>
                </c:pt>
                <c:pt idx="588">
                  <c:v>7.5054999999999996</c:v>
                </c:pt>
                <c:pt idx="589">
                  <c:v>7.5906000000000002</c:v>
                </c:pt>
                <c:pt idx="590">
                  <c:v>7.6562000000000001</c:v>
                </c:pt>
                <c:pt idx="591">
                  <c:v>7.6991999999999994</c:v>
                </c:pt>
                <c:pt idx="592">
                  <c:v>7.7111999999999998</c:v>
                </c:pt>
                <c:pt idx="593">
                  <c:v>7.7288999999999994</c:v>
                </c:pt>
                <c:pt idx="594">
                  <c:v>7.7753999999999994</c:v>
                </c:pt>
                <c:pt idx="595">
                  <c:v>7.7901999999999996</c:v>
                </c:pt>
                <c:pt idx="596">
                  <c:v>7.8594999999999997</c:v>
                </c:pt>
                <c:pt idx="597">
                  <c:v>7.9653</c:v>
                </c:pt>
                <c:pt idx="598">
                  <c:v>8.0158000000000005</c:v>
                </c:pt>
                <c:pt idx="599">
                  <c:v>8.1920999999999999</c:v>
                </c:pt>
                <c:pt idx="600">
                  <c:v>8.2737000000000016</c:v>
                </c:pt>
                <c:pt idx="601">
                  <c:v>8.3031000000000006</c:v>
                </c:pt>
                <c:pt idx="602">
                  <c:v>8.3692999999999991</c:v>
                </c:pt>
                <c:pt idx="603">
                  <c:v>8.3728999999999996</c:v>
                </c:pt>
                <c:pt idx="604">
                  <c:v>8.4306999999999999</c:v>
                </c:pt>
                <c:pt idx="605">
                  <c:v>8.4405000000000001</c:v>
                </c:pt>
                <c:pt idx="606">
                  <c:v>8.4451000000000001</c:v>
                </c:pt>
                <c:pt idx="607">
                  <c:v>8.4450000000000003</c:v>
                </c:pt>
                <c:pt idx="608">
                  <c:v>8.4442000000000004</c:v>
                </c:pt>
                <c:pt idx="609">
                  <c:v>8.4710999999999999</c:v>
                </c:pt>
                <c:pt idx="610">
                  <c:v>8.5007999999999999</c:v>
                </c:pt>
                <c:pt idx="611">
                  <c:v>8.4960000000000004</c:v>
                </c:pt>
                <c:pt idx="612">
                  <c:v>8.4581</c:v>
                </c:pt>
                <c:pt idx="613">
                  <c:v>8.5074000000000005</c:v>
                </c:pt>
                <c:pt idx="614">
                  <c:v>8.5045000000000002</c:v>
                </c:pt>
                <c:pt idx="615">
                  <c:v>8.5352000000000015</c:v>
                </c:pt>
                <c:pt idx="616">
                  <c:v>8.5899000000000001</c:v>
                </c:pt>
                <c:pt idx="617">
                  <c:v>8.609</c:v>
                </c:pt>
                <c:pt idx="618">
                  <c:v>8.6187999999999985</c:v>
                </c:pt>
                <c:pt idx="619">
                  <c:v>8.6691000000000003</c:v>
                </c:pt>
                <c:pt idx="620">
                  <c:v>8.7001000000000008</c:v>
                </c:pt>
                <c:pt idx="621">
                  <c:v>8.7493999999999996</c:v>
                </c:pt>
                <c:pt idx="622">
                  <c:v>8.77</c:v>
                </c:pt>
                <c:pt idx="623">
                  <c:v>8.8018000000000001</c:v>
                </c:pt>
                <c:pt idx="624">
                  <c:v>8.8231000000000002</c:v>
                </c:pt>
                <c:pt idx="625">
                  <c:v>8.8868999999999989</c:v>
                </c:pt>
                <c:pt idx="626">
                  <c:v>8.9435000000000002</c:v>
                </c:pt>
                <c:pt idx="627">
                  <c:v>9.0048999999999992</c:v>
                </c:pt>
                <c:pt idx="628">
                  <c:v>9.0754999999999999</c:v>
                </c:pt>
                <c:pt idx="629">
                  <c:v>9.1509999999999998</c:v>
                </c:pt>
                <c:pt idx="630">
                  <c:v>9.3166000000000011</c:v>
                </c:pt>
                <c:pt idx="631">
                  <c:v>9.5076000000000001</c:v>
                </c:pt>
                <c:pt idx="632">
                  <c:v>9.5282999999999998</c:v>
                </c:pt>
                <c:pt idx="633">
                  <c:v>9.5621000000000009</c:v>
                </c:pt>
                <c:pt idx="634">
                  <c:v>9.6126000000000005</c:v>
                </c:pt>
                <c:pt idx="635">
                  <c:v>9.6600999999999999</c:v>
                </c:pt>
                <c:pt idx="636">
                  <c:v>9.7332999999999998</c:v>
                </c:pt>
                <c:pt idx="637">
                  <c:v>9.7857000000000003</c:v>
                </c:pt>
                <c:pt idx="638">
                  <c:v>9.8306000000000004</c:v>
                </c:pt>
                <c:pt idx="639">
                  <c:v>9.8846000000000007</c:v>
                </c:pt>
                <c:pt idx="640">
                  <c:v>9.9283999999999999</c:v>
                </c:pt>
                <c:pt idx="641">
                  <c:v>9.9992999999999999</c:v>
                </c:pt>
                <c:pt idx="642">
                  <c:v>10.0518</c:v>
                </c:pt>
                <c:pt idx="643">
                  <c:v>10.1213</c:v>
                </c:pt>
                <c:pt idx="644">
                  <c:v>10.200799999999999</c:v>
                </c:pt>
                <c:pt idx="645">
                  <c:v>10.267299999999999</c:v>
                </c:pt>
                <c:pt idx="646">
                  <c:v>10.3376</c:v>
                </c:pt>
                <c:pt idx="647">
                  <c:v>10.459700000000002</c:v>
                </c:pt>
                <c:pt idx="648">
                  <c:v>10.482899999999999</c:v>
                </c:pt>
                <c:pt idx="649">
                  <c:v>10.501299999999999</c:v>
                </c:pt>
                <c:pt idx="650">
                  <c:v>10.558299999999999</c:v>
                </c:pt>
                <c:pt idx="651">
                  <c:v>10.5863</c:v>
                </c:pt>
                <c:pt idx="652">
                  <c:v>10.621</c:v>
                </c:pt>
                <c:pt idx="653">
                  <c:v>10.678700000000001</c:v>
                </c:pt>
                <c:pt idx="654">
                  <c:v>10.718399999999999</c:v>
                </c:pt>
                <c:pt idx="655">
                  <c:v>10.7766</c:v>
                </c:pt>
                <c:pt idx="656">
                  <c:v>10.837200000000001</c:v>
                </c:pt>
                <c:pt idx="657">
                  <c:v>10.961600000000001</c:v>
                </c:pt>
                <c:pt idx="658">
                  <c:v>10.969700000000001</c:v>
                </c:pt>
                <c:pt idx="659">
                  <c:v>11.035</c:v>
                </c:pt>
                <c:pt idx="660">
                  <c:v>11.0808</c:v>
                </c:pt>
                <c:pt idx="661">
                  <c:v>11.178799999999999</c:v>
                </c:pt>
                <c:pt idx="662">
                  <c:v>11.2081</c:v>
                </c:pt>
                <c:pt idx="663">
                  <c:v>11.257700000000002</c:v>
                </c:pt>
                <c:pt idx="664">
                  <c:v>11.321</c:v>
                </c:pt>
                <c:pt idx="665">
                  <c:v>11.3749</c:v>
                </c:pt>
                <c:pt idx="666">
                  <c:v>11.4299</c:v>
                </c:pt>
                <c:pt idx="667">
                  <c:v>11.4589</c:v>
                </c:pt>
                <c:pt idx="668">
                  <c:v>11.499799999999999</c:v>
                </c:pt>
                <c:pt idx="669">
                  <c:v>11.566000000000001</c:v>
                </c:pt>
                <c:pt idx="670">
                  <c:v>11.604799999999999</c:v>
                </c:pt>
                <c:pt idx="671">
                  <c:v>11.684899999999999</c:v>
                </c:pt>
                <c:pt idx="672">
                  <c:v>11.7456</c:v>
                </c:pt>
                <c:pt idx="673">
                  <c:v>11.879</c:v>
                </c:pt>
                <c:pt idx="674">
                  <c:v>11.886799999999999</c:v>
                </c:pt>
                <c:pt idx="675">
                  <c:v>11.928900000000001</c:v>
                </c:pt>
                <c:pt idx="676">
                  <c:v>11.9579</c:v>
                </c:pt>
                <c:pt idx="677">
                  <c:v>12.001700000000001</c:v>
                </c:pt>
                <c:pt idx="678">
                  <c:v>12.051299999999999</c:v>
                </c:pt>
                <c:pt idx="679">
                  <c:v>12.101899999999999</c:v>
                </c:pt>
                <c:pt idx="680">
                  <c:v>12.1608</c:v>
                </c:pt>
                <c:pt idx="681">
                  <c:v>12.1959</c:v>
                </c:pt>
                <c:pt idx="682">
                  <c:v>12.284600000000001</c:v>
                </c:pt>
                <c:pt idx="683">
                  <c:v>12.3468</c:v>
                </c:pt>
                <c:pt idx="684">
                  <c:v>12.469899999999999</c:v>
                </c:pt>
                <c:pt idx="685">
                  <c:v>12.556700000000001</c:v>
                </c:pt>
                <c:pt idx="686">
                  <c:v>12.616700000000002</c:v>
                </c:pt>
                <c:pt idx="687">
                  <c:v>12.7004</c:v>
                </c:pt>
                <c:pt idx="688">
                  <c:v>12.766200000000001</c:v>
                </c:pt>
                <c:pt idx="689">
                  <c:v>12.8294</c:v>
                </c:pt>
                <c:pt idx="690">
                  <c:v>12.887700000000001</c:v>
                </c:pt>
                <c:pt idx="691">
                  <c:v>12.972799999999999</c:v>
                </c:pt>
                <c:pt idx="692">
                  <c:v>13.0336</c:v>
                </c:pt>
                <c:pt idx="693">
                  <c:v>13.1005</c:v>
                </c:pt>
                <c:pt idx="694">
                  <c:v>13.173399999999999</c:v>
                </c:pt>
                <c:pt idx="695">
                  <c:v>13.2134</c:v>
                </c:pt>
                <c:pt idx="696">
                  <c:v>13.2834</c:v>
                </c:pt>
                <c:pt idx="697">
                  <c:v>13.358799999999999</c:v>
                </c:pt>
                <c:pt idx="698">
                  <c:v>13.4269</c:v>
                </c:pt>
                <c:pt idx="699">
                  <c:v>13.4849</c:v>
                </c:pt>
                <c:pt idx="700">
                  <c:v>13.5381</c:v>
                </c:pt>
                <c:pt idx="701">
                  <c:v>13.559200000000001</c:v>
                </c:pt>
                <c:pt idx="702">
                  <c:v>13.6187</c:v>
                </c:pt>
                <c:pt idx="703">
                  <c:v>13.6737</c:v>
                </c:pt>
                <c:pt idx="704">
                  <c:v>13.7179</c:v>
                </c:pt>
                <c:pt idx="705">
                  <c:v>13.770100000000001</c:v>
                </c:pt>
                <c:pt idx="706">
                  <c:v>13.799899999999999</c:v>
                </c:pt>
                <c:pt idx="707">
                  <c:v>13.857899999999999</c:v>
                </c:pt>
                <c:pt idx="708">
                  <c:v>13.8697</c:v>
                </c:pt>
                <c:pt idx="709">
                  <c:v>13.9123</c:v>
                </c:pt>
                <c:pt idx="710">
                  <c:v>13.9702</c:v>
                </c:pt>
                <c:pt idx="711">
                  <c:v>13.988799999999999</c:v>
                </c:pt>
                <c:pt idx="712">
                  <c:v>14.0472</c:v>
                </c:pt>
                <c:pt idx="713">
                  <c:v>14.1036</c:v>
                </c:pt>
                <c:pt idx="714">
                  <c:v>14.139200000000001</c:v>
                </c:pt>
                <c:pt idx="715">
                  <c:v>14.181299999999998</c:v>
                </c:pt>
                <c:pt idx="716">
                  <c:v>14.212899999999999</c:v>
                </c:pt>
                <c:pt idx="717">
                  <c:v>14.2225</c:v>
                </c:pt>
                <c:pt idx="718">
                  <c:v>14.236799999999999</c:v>
                </c:pt>
                <c:pt idx="719">
                  <c:v>14.3627</c:v>
                </c:pt>
                <c:pt idx="720">
                  <c:v>14.43</c:v>
                </c:pt>
                <c:pt idx="721">
                  <c:v>14.469899999999999</c:v>
                </c:pt>
                <c:pt idx="722">
                  <c:v>14.5099</c:v>
                </c:pt>
                <c:pt idx="723">
                  <c:v>14.541</c:v>
                </c:pt>
                <c:pt idx="724">
                  <c:v>14.6432</c:v>
                </c:pt>
                <c:pt idx="725">
                  <c:v>14.757700000000002</c:v>
                </c:pt>
                <c:pt idx="726">
                  <c:v>14.8406</c:v>
                </c:pt>
                <c:pt idx="727">
                  <c:v>14.9146</c:v>
                </c:pt>
                <c:pt idx="728">
                  <c:v>15.008100000000001</c:v>
                </c:pt>
                <c:pt idx="729">
                  <c:v>15.140799999999999</c:v>
                </c:pt>
                <c:pt idx="730">
                  <c:v>15.2422</c:v>
                </c:pt>
                <c:pt idx="731">
                  <c:v>15.3207</c:v>
                </c:pt>
                <c:pt idx="732">
                  <c:v>15.396000000000001</c:v>
                </c:pt>
                <c:pt idx="733">
                  <c:v>15.450299999999999</c:v>
                </c:pt>
                <c:pt idx="734">
                  <c:v>15.9787</c:v>
                </c:pt>
                <c:pt idx="735">
                  <c:v>16.997599999999998</c:v>
                </c:pt>
                <c:pt idx="736">
                  <c:v>17.851099999999999</c:v>
                </c:pt>
                <c:pt idx="737">
                  <c:v>18.131700000000002</c:v>
                </c:pt>
                <c:pt idx="738">
                  <c:v>18.286300000000001</c:v>
                </c:pt>
                <c:pt idx="739">
                  <c:v>18.346</c:v>
                </c:pt>
                <c:pt idx="740">
                  <c:v>18.577300000000001</c:v>
                </c:pt>
                <c:pt idx="741">
                  <c:v>18.729099999999999</c:v>
                </c:pt>
                <c:pt idx="742">
                  <c:v>18.949300000000001</c:v>
                </c:pt>
                <c:pt idx="743">
                  <c:v>19.114000000000001</c:v>
                </c:pt>
                <c:pt idx="744">
                  <c:v>19.3565</c:v>
                </c:pt>
                <c:pt idx="745">
                  <c:v>19.6006</c:v>
                </c:pt>
                <c:pt idx="746">
                  <c:v>19.840299999999999</c:v>
                </c:pt>
                <c:pt idx="747">
                  <c:v>20.1172</c:v>
                </c:pt>
                <c:pt idx="748">
                  <c:v>20.432400000000001</c:v>
                </c:pt>
                <c:pt idx="749">
                  <c:v>20.506900000000002</c:v>
                </c:pt>
                <c:pt idx="750">
                  <c:v>20.6633</c:v>
                </c:pt>
                <c:pt idx="751">
                  <c:v>20.848299999999998</c:v>
                </c:pt>
                <c:pt idx="752">
                  <c:v>20.964299999999998</c:v>
                </c:pt>
                <c:pt idx="753">
                  <c:v>21.116</c:v>
                </c:pt>
                <c:pt idx="754">
                  <c:v>21.316099999999999</c:v>
                </c:pt>
                <c:pt idx="755">
                  <c:v>21.5504</c:v>
                </c:pt>
                <c:pt idx="756">
                  <c:v>21.561900000000001</c:v>
                </c:pt>
                <c:pt idx="757">
                  <c:v>21.5703</c:v>
                </c:pt>
                <c:pt idx="758">
                  <c:v>21.697700000000001</c:v>
                </c:pt>
                <c:pt idx="759">
                  <c:v>21.678099999999997</c:v>
                </c:pt>
                <c:pt idx="760">
                  <c:v>21.665599999999998</c:v>
                </c:pt>
                <c:pt idx="761">
                  <c:v>21.666799999999999</c:v>
                </c:pt>
                <c:pt idx="762">
                  <c:v>21.703200000000002</c:v>
                </c:pt>
                <c:pt idx="763">
                  <c:v>21.6587</c:v>
                </c:pt>
                <c:pt idx="764">
                  <c:v>21.523299999999999</c:v>
                </c:pt>
                <c:pt idx="765">
                  <c:v>21.424400000000002</c:v>
                </c:pt>
                <c:pt idx="766">
                  <c:v>21.3766</c:v>
                </c:pt>
                <c:pt idx="767">
                  <c:v>21.325200000000002</c:v>
                </c:pt>
                <c:pt idx="768">
                  <c:v>21.183499999999999</c:v>
                </c:pt>
                <c:pt idx="769">
                  <c:v>21.0625</c:v>
                </c:pt>
              </c:numCache>
            </c:numRef>
          </c:val>
          <c:smooth val="0"/>
          <c:extLst>
            <c:ext xmlns:c16="http://schemas.microsoft.com/office/drawing/2014/chart" uri="{C3380CC4-5D6E-409C-BE32-E72D297353CC}">
              <c16:uniqueId val="{00000000-B81E-924F-A9BF-D6F769173C28}"/>
            </c:ext>
          </c:extLst>
        </c:ser>
        <c:dLbls>
          <c:showLegendKey val="0"/>
          <c:showVal val="0"/>
          <c:showCatName val="0"/>
          <c:showSerName val="0"/>
          <c:showPercent val="0"/>
          <c:showBubbleSize val="0"/>
        </c:dLbls>
        <c:smooth val="0"/>
        <c:axId val="881316959"/>
        <c:axId val="1289451167"/>
      </c:lineChart>
      <c:dateAx>
        <c:axId val="881316959"/>
        <c:scaling>
          <c:orientation val="minMax"/>
          <c:min val="21582"/>
        </c:scaling>
        <c:delete val="0"/>
        <c:axPos val="b"/>
        <c:numFmt formatCode="yy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crossAx val="1289451167"/>
        <c:crosses val="autoZero"/>
        <c:auto val="1"/>
        <c:lblOffset val="100"/>
        <c:baseTimeUnit val="months"/>
        <c:majorUnit val="24"/>
        <c:majorTimeUnit val="months"/>
      </c:dateAx>
      <c:valAx>
        <c:axId val="1289451167"/>
        <c:scaling>
          <c:orientation val="minMax"/>
          <c:max val="25"/>
          <c:min val="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800" b="0" i="0" u="none" strike="noStrike" kern="1200" baseline="0">
                    <a:solidFill>
                      <a:schemeClr val="tx1"/>
                    </a:solidFill>
                    <a:latin typeface="Avenir Book" panose="02000503020000020003" pitchFamily="2" charset="0"/>
                    <a:ea typeface="+mn-ea"/>
                    <a:cs typeface="+mn-cs"/>
                  </a:defRPr>
                </a:pPr>
                <a:r>
                  <a:rPr lang="en-US"/>
                  <a:t>$ Trillions</a:t>
                </a:r>
              </a:p>
            </c:rich>
          </c:tx>
          <c:layout>
            <c:manualLayout>
              <c:xMode val="edge"/>
              <c:yMode val="edge"/>
              <c:x val="0"/>
              <c:y val="4.2965572285920137E-3"/>
            </c:manualLayout>
          </c:layout>
          <c:overlay val="0"/>
          <c:spPr>
            <a:noFill/>
            <a:ln>
              <a:noFill/>
            </a:ln>
            <a:effectLst/>
          </c:spPr>
          <c:txPr>
            <a:bodyPr rot="0" spcFirstLastPara="1" vertOverflow="ellipsis"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title>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crossAx val="8813169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Avenir Book" panose="02000503020000020003" pitchFamily="2"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169291338582673"/>
          <c:y val="4.4389959067616544E-2"/>
          <c:w val="0.60883762029746291"/>
          <c:h val="0.79090777715285587"/>
        </c:manualLayout>
      </c:layout>
      <c:barChart>
        <c:barDir val="bar"/>
        <c:grouping val="clustered"/>
        <c:varyColors val="0"/>
        <c:ser>
          <c:idx val="0"/>
          <c:order val="0"/>
          <c:tx>
            <c:strRef>
              <c:f>Sheet1!$B$1</c:f>
              <c:strCache>
                <c:ptCount val="1"/>
              </c:strCache>
            </c:strRef>
          </c:tx>
          <c:spPr>
            <a:solidFill>
              <a:srgbClr val="4E8F00"/>
            </a:solidFill>
            <a:ln w="11399">
              <a:noFill/>
              <a:prstDash val="solid"/>
            </a:ln>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Leisure &amp; Hospitality</c:v>
                </c:pt>
                <c:pt idx="1">
                  <c:v>Government</c:v>
                </c:pt>
                <c:pt idx="2">
                  <c:v>Other Services</c:v>
                </c:pt>
                <c:pt idx="3">
                  <c:v>Mining &amp; Logging</c:v>
                </c:pt>
                <c:pt idx="4">
                  <c:v>Information</c:v>
                </c:pt>
                <c:pt idx="5">
                  <c:v>Manufacturing</c:v>
                </c:pt>
                <c:pt idx="6">
                  <c:v>Financial Activities</c:v>
                </c:pt>
                <c:pt idx="7">
                  <c:v>Construction</c:v>
                </c:pt>
                <c:pt idx="8">
                  <c:v>Education &amp; Health Services</c:v>
                </c:pt>
                <c:pt idx="9">
                  <c:v>Trade, Transportation, &amp; Utilities</c:v>
                </c:pt>
                <c:pt idx="10">
                  <c:v>Professional &amp; Business Services</c:v>
                </c:pt>
              </c:strCache>
            </c:strRef>
          </c:cat>
          <c:val>
            <c:numRef>
              <c:f>Sheet1!$B$2:$B$12</c:f>
              <c:numCache>
                <c:formatCode>#,##0</c:formatCode>
                <c:ptCount val="11"/>
                <c:pt idx="0">
                  <c:v>-410</c:v>
                </c:pt>
                <c:pt idx="1">
                  <c:v>-376</c:v>
                </c:pt>
                <c:pt idx="2">
                  <c:v>-114</c:v>
                </c:pt>
                <c:pt idx="3">
                  <c:v>-55</c:v>
                </c:pt>
                <c:pt idx="4">
                  <c:v>167</c:v>
                </c:pt>
                <c:pt idx="5">
                  <c:v>198</c:v>
                </c:pt>
                <c:pt idx="6">
                  <c:v>236</c:v>
                </c:pt>
                <c:pt idx="7">
                  <c:v>310</c:v>
                </c:pt>
                <c:pt idx="8">
                  <c:v>432</c:v>
                </c:pt>
                <c:pt idx="9">
                  <c:v>1116</c:v>
                </c:pt>
                <c:pt idx="10">
                  <c:v>1475</c:v>
                </c:pt>
              </c:numCache>
            </c:numRef>
          </c:val>
          <c:extLst>
            <c:ext xmlns:c16="http://schemas.microsoft.com/office/drawing/2014/chart" uri="{C3380CC4-5D6E-409C-BE32-E72D297353CC}">
              <c16:uniqueId val="{00000002-0CD5-FD4A-ADB6-01A4B8E2684D}"/>
            </c:ext>
          </c:extLst>
        </c:ser>
        <c:dLbls>
          <c:dLblPos val="outEnd"/>
          <c:showLegendKey val="0"/>
          <c:showVal val="1"/>
          <c:showCatName val="0"/>
          <c:showSerName val="0"/>
          <c:showPercent val="0"/>
          <c:showBubbleSize val="0"/>
        </c:dLbls>
        <c:gapWidth val="150"/>
        <c:axId val="1838490472"/>
        <c:axId val="-2144224072"/>
      </c:barChart>
      <c:catAx>
        <c:axId val="1838490472"/>
        <c:scaling>
          <c:orientation val="minMax"/>
        </c:scaling>
        <c:delete val="0"/>
        <c:axPos val="l"/>
        <c:numFmt formatCode="General" sourceLinked="1"/>
        <c:majorTickMark val="none"/>
        <c:minorTickMark val="none"/>
        <c:tickLblPos val="low"/>
        <c:spPr>
          <a:ln w="2852">
            <a:solidFill>
              <a:schemeClr val="tx1"/>
            </a:solidFill>
            <a:prstDash val="solid"/>
          </a:ln>
        </c:spPr>
        <c:txPr>
          <a:bodyPr rot="0" vert="horz"/>
          <a:lstStyle/>
          <a:p>
            <a:pPr>
              <a:defRPr/>
            </a:pPr>
            <a:endParaRPr lang="en-US"/>
          </a:p>
        </c:txPr>
        <c:crossAx val="-2144224072"/>
        <c:crosses val="autoZero"/>
        <c:auto val="0"/>
        <c:lblAlgn val="ctr"/>
        <c:lblOffset val="100"/>
        <c:tickLblSkip val="1"/>
        <c:tickMarkSkip val="1"/>
        <c:noMultiLvlLbl val="0"/>
      </c:catAx>
      <c:valAx>
        <c:axId val="-2144224072"/>
        <c:scaling>
          <c:orientation val="minMax"/>
          <c:max val="1500"/>
          <c:min val="-1000"/>
        </c:scaling>
        <c:delete val="0"/>
        <c:axPos val="b"/>
        <c:title>
          <c:tx>
            <c:rich>
              <a:bodyPr/>
              <a:lstStyle/>
              <a:p>
                <a:pPr>
                  <a:defRPr/>
                </a:pPr>
                <a:r>
                  <a:rPr lang="en-US"/>
                  <a:t>Thousands, SA</a:t>
                </a:r>
              </a:p>
            </c:rich>
          </c:tx>
          <c:layout>
            <c:manualLayout>
              <c:xMode val="edge"/>
              <c:yMode val="edge"/>
              <c:x val="0.56603783902012195"/>
              <c:y val="0.94939736151402099"/>
            </c:manualLayout>
          </c:layout>
          <c:overlay val="0"/>
          <c:spPr>
            <a:noFill/>
            <a:ln w="25257">
              <a:noFill/>
            </a:ln>
          </c:spPr>
        </c:title>
        <c:numFmt formatCode="#,##0" sourceLinked="1"/>
        <c:majorTickMark val="out"/>
        <c:minorTickMark val="none"/>
        <c:tickLblPos val="nextTo"/>
        <c:spPr>
          <a:ln w="2852">
            <a:solidFill>
              <a:schemeClr val="tx1"/>
            </a:solidFill>
            <a:prstDash val="solid"/>
          </a:ln>
        </c:spPr>
        <c:txPr>
          <a:bodyPr rot="0" vert="horz"/>
          <a:lstStyle/>
          <a:p>
            <a:pPr>
              <a:defRPr/>
            </a:pPr>
            <a:endParaRPr lang="en-US"/>
          </a:p>
        </c:txPr>
        <c:crossAx val="1838490472"/>
        <c:crosses val="autoZero"/>
        <c:crossBetween val="between"/>
        <c:majorUnit val="500"/>
      </c:valAx>
      <c:spPr>
        <a:noFill/>
        <a:ln w="25398">
          <a:noFill/>
        </a:ln>
      </c:spPr>
    </c:plotArea>
    <c:plotVisOnly val="1"/>
    <c:dispBlanksAs val="gap"/>
    <c:showDLblsOverMax val="0"/>
  </c:chart>
  <c:spPr>
    <a:noFill/>
    <a:ln>
      <a:noFill/>
    </a:ln>
  </c:spPr>
  <c:txPr>
    <a:bodyPr/>
    <a:lstStyle/>
    <a:p>
      <a:pPr>
        <a:defRPr sz="1800" b="0" i="0" u="none" strike="noStrike" baseline="0">
          <a:solidFill>
            <a:schemeClr val="tx1"/>
          </a:solidFill>
          <a:latin typeface="Avenir Book" panose="02000503020000020003" pitchFamily="2" charset="0"/>
          <a:ea typeface="Arial"/>
          <a:cs typeface="Arial"/>
        </a:defRPr>
      </a:pPr>
      <a:endParaRPr lang="en-US"/>
    </a:p>
  </c:txPr>
  <c:externalData r:id="rId2">
    <c:autoUpdate val="0"/>
  </c:externalData>
  <c:userShapes r:id="rId3"/>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Avenir Book" panose="02000503020000020003" pitchFamily="2" charset="0"/>
                <a:ea typeface="+mn-ea"/>
                <a:cs typeface="+mn-cs"/>
              </a:defRPr>
            </a:pPr>
            <a:r>
              <a:rPr lang="en-US" sz="1800"/>
              <a:t>S&amp;P 500 Index, Market Close</a:t>
            </a:r>
          </a:p>
        </c:rich>
      </c:tx>
      <c:layout>
        <c:manualLayout>
          <c:xMode val="edge"/>
          <c:yMode val="edge"/>
          <c:x val="0.37379520268299798"/>
          <c:y val="3.1676413255360622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Avenir Book" panose="02000503020000020003" pitchFamily="2" charset="0"/>
              <a:ea typeface="+mn-ea"/>
              <a:cs typeface="+mn-cs"/>
            </a:defRPr>
          </a:pPr>
          <a:endParaRPr lang="en-US"/>
        </a:p>
      </c:txPr>
    </c:title>
    <c:autoTitleDeleted val="0"/>
    <c:plotArea>
      <c:layout>
        <c:manualLayout>
          <c:layoutTarget val="inner"/>
          <c:xMode val="edge"/>
          <c:yMode val="edge"/>
          <c:x val="8.2845846920650071E-2"/>
          <c:y val="9.6893370784792252E-2"/>
          <c:w val="0.89589464195763413"/>
          <c:h val="0.82281085478350291"/>
        </c:manualLayout>
      </c:layout>
      <c:lineChart>
        <c:grouping val="standard"/>
        <c:varyColors val="0"/>
        <c:ser>
          <c:idx val="0"/>
          <c:order val="0"/>
          <c:tx>
            <c:strRef>
              <c:f>Sheet1!$B$2</c:f>
              <c:strCache>
                <c:ptCount val="1"/>
                <c:pt idx="0">
                  <c:v>S&amp;P 500, Index, Monthly, Not Seasonally Adjusted</c:v>
                </c:pt>
              </c:strCache>
            </c:strRef>
          </c:tx>
          <c:spPr>
            <a:ln w="41275" cap="rnd">
              <a:solidFill>
                <a:srgbClr val="00B050"/>
              </a:solidFill>
              <a:round/>
            </a:ln>
            <a:effectLst/>
          </c:spPr>
          <c:marker>
            <c:symbol val="none"/>
          </c:marker>
          <c:cat>
            <c:numRef>
              <c:f>Sheet1!$A$3:$A$127</c:f>
              <c:numCache>
                <c:formatCode>mmm\-yy</c:formatCode>
                <c:ptCount val="125"/>
                <c:pt idx="0">
                  <c:v>41214</c:v>
                </c:pt>
                <c:pt idx="1">
                  <c:v>41244</c:v>
                </c:pt>
                <c:pt idx="2">
                  <c:v>41275</c:v>
                </c:pt>
                <c:pt idx="3">
                  <c:v>41306</c:v>
                </c:pt>
                <c:pt idx="4">
                  <c:v>41334</c:v>
                </c:pt>
                <c:pt idx="5">
                  <c:v>41365</c:v>
                </c:pt>
                <c:pt idx="6">
                  <c:v>41395</c:v>
                </c:pt>
                <c:pt idx="7">
                  <c:v>41426</c:v>
                </c:pt>
                <c:pt idx="8">
                  <c:v>41456</c:v>
                </c:pt>
                <c:pt idx="9">
                  <c:v>41487</c:v>
                </c:pt>
                <c:pt idx="10">
                  <c:v>41518</c:v>
                </c:pt>
                <c:pt idx="11">
                  <c:v>41548</c:v>
                </c:pt>
                <c:pt idx="12">
                  <c:v>41579</c:v>
                </c:pt>
                <c:pt idx="13">
                  <c:v>41609</c:v>
                </c:pt>
                <c:pt idx="14">
                  <c:v>41640</c:v>
                </c:pt>
                <c:pt idx="15">
                  <c:v>41671</c:v>
                </c:pt>
                <c:pt idx="16">
                  <c:v>41699</c:v>
                </c:pt>
                <c:pt idx="17">
                  <c:v>41730</c:v>
                </c:pt>
                <c:pt idx="18">
                  <c:v>41760</c:v>
                </c:pt>
                <c:pt idx="19">
                  <c:v>41791</c:v>
                </c:pt>
                <c:pt idx="20">
                  <c:v>41821</c:v>
                </c:pt>
                <c:pt idx="21">
                  <c:v>41852</c:v>
                </c:pt>
                <c:pt idx="22">
                  <c:v>41883</c:v>
                </c:pt>
                <c:pt idx="23">
                  <c:v>41913</c:v>
                </c:pt>
                <c:pt idx="24">
                  <c:v>41944</c:v>
                </c:pt>
                <c:pt idx="25">
                  <c:v>41974</c:v>
                </c:pt>
                <c:pt idx="26">
                  <c:v>42005</c:v>
                </c:pt>
                <c:pt idx="27">
                  <c:v>42036</c:v>
                </c:pt>
                <c:pt idx="28">
                  <c:v>42064</c:v>
                </c:pt>
                <c:pt idx="29">
                  <c:v>42095</c:v>
                </c:pt>
                <c:pt idx="30">
                  <c:v>42125</c:v>
                </c:pt>
                <c:pt idx="31">
                  <c:v>42156</c:v>
                </c:pt>
                <c:pt idx="32">
                  <c:v>42186</c:v>
                </c:pt>
                <c:pt idx="33">
                  <c:v>42217</c:v>
                </c:pt>
                <c:pt idx="34">
                  <c:v>42248</c:v>
                </c:pt>
                <c:pt idx="35">
                  <c:v>42278</c:v>
                </c:pt>
                <c:pt idx="36">
                  <c:v>42309</c:v>
                </c:pt>
                <c:pt idx="37">
                  <c:v>42339</c:v>
                </c:pt>
                <c:pt idx="38">
                  <c:v>42370</c:v>
                </c:pt>
                <c:pt idx="39">
                  <c:v>42401</c:v>
                </c:pt>
                <c:pt idx="40">
                  <c:v>42430</c:v>
                </c:pt>
                <c:pt idx="41">
                  <c:v>42461</c:v>
                </c:pt>
                <c:pt idx="42">
                  <c:v>42491</c:v>
                </c:pt>
                <c:pt idx="43">
                  <c:v>42522</c:v>
                </c:pt>
                <c:pt idx="44">
                  <c:v>42552</c:v>
                </c:pt>
                <c:pt idx="45">
                  <c:v>42583</c:v>
                </c:pt>
                <c:pt idx="46">
                  <c:v>42614</c:v>
                </c:pt>
                <c:pt idx="47">
                  <c:v>42644</c:v>
                </c:pt>
                <c:pt idx="48">
                  <c:v>42675</c:v>
                </c:pt>
                <c:pt idx="49">
                  <c:v>42705</c:v>
                </c:pt>
                <c:pt idx="50">
                  <c:v>42736</c:v>
                </c:pt>
                <c:pt idx="51">
                  <c:v>42767</c:v>
                </c:pt>
                <c:pt idx="52">
                  <c:v>42795</c:v>
                </c:pt>
                <c:pt idx="53">
                  <c:v>42826</c:v>
                </c:pt>
                <c:pt idx="54">
                  <c:v>42856</c:v>
                </c:pt>
                <c:pt idx="55">
                  <c:v>42887</c:v>
                </c:pt>
                <c:pt idx="56">
                  <c:v>42917</c:v>
                </c:pt>
                <c:pt idx="57">
                  <c:v>42948</c:v>
                </c:pt>
                <c:pt idx="58">
                  <c:v>42979</c:v>
                </c:pt>
                <c:pt idx="59">
                  <c:v>43009</c:v>
                </c:pt>
                <c:pt idx="60">
                  <c:v>43040</c:v>
                </c:pt>
                <c:pt idx="61">
                  <c:v>43070</c:v>
                </c:pt>
                <c:pt idx="62">
                  <c:v>43101</c:v>
                </c:pt>
                <c:pt idx="63">
                  <c:v>43132</c:v>
                </c:pt>
                <c:pt idx="64">
                  <c:v>43160</c:v>
                </c:pt>
                <c:pt idx="65">
                  <c:v>43191</c:v>
                </c:pt>
                <c:pt idx="66">
                  <c:v>43221</c:v>
                </c:pt>
                <c:pt idx="67">
                  <c:v>43252</c:v>
                </c:pt>
                <c:pt idx="68">
                  <c:v>43282</c:v>
                </c:pt>
                <c:pt idx="69">
                  <c:v>43313</c:v>
                </c:pt>
                <c:pt idx="70">
                  <c:v>43344</c:v>
                </c:pt>
                <c:pt idx="71">
                  <c:v>43374</c:v>
                </c:pt>
                <c:pt idx="72">
                  <c:v>43405</c:v>
                </c:pt>
                <c:pt idx="73">
                  <c:v>43435</c:v>
                </c:pt>
                <c:pt idx="74">
                  <c:v>43466</c:v>
                </c:pt>
                <c:pt idx="75">
                  <c:v>43497</c:v>
                </c:pt>
                <c:pt idx="76">
                  <c:v>43525</c:v>
                </c:pt>
                <c:pt idx="77">
                  <c:v>43556</c:v>
                </c:pt>
                <c:pt idx="78">
                  <c:v>43586</c:v>
                </c:pt>
                <c:pt idx="79">
                  <c:v>43617</c:v>
                </c:pt>
                <c:pt idx="80">
                  <c:v>43647</c:v>
                </c:pt>
                <c:pt idx="81">
                  <c:v>43678</c:v>
                </c:pt>
                <c:pt idx="82">
                  <c:v>43709</c:v>
                </c:pt>
                <c:pt idx="83">
                  <c:v>43739</c:v>
                </c:pt>
                <c:pt idx="84">
                  <c:v>43770</c:v>
                </c:pt>
                <c:pt idx="85">
                  <c:v>43800</c:v>
                </c:pt>
                <c:pt idx="86">
                  <c:v>43831</c:v>
                </c:pt>
                <c:pt idx="87">
                  <c:v>43862</c:v>
                </c:pt>
                <c:pt idx="88">
                  <c:v>43891</c:v>
                </c:pt>
                <c:pt idx="89">
                  <c:v>43922</c:v>
                </c:pt>
                <c:pt idx="90">
                  <c:v>43952</c:v>
                </c:pt>
                <c:pt idx="91">
                  <c:v>43983</c:v>
                </c:pt>
                <c:pt idx="92">
                  <c:v>44013</c:v>
                </c:pt>
                <c:pt idx="93">
                  <c:v>44044</c:v>
                </c:pt>
                <c:pt idx="94">
                  <c:v>44075</c:v>
                </c:pt>
                <c:pt idx="95">
                  <c:v>44105</c:v>
                </c:pt>
                <c:pt idx="96">
                  <c:v>44136</c:v>
                </c:pt>
                <c:pt idx="97">
                  <c:v>44166</c:v>
                </c:pt>
                <c:pt idx="98">
                  <c:v>44197</c:v>
                </c:pt>
                <c:pt idx="99">
                  <c:v>44228</c:v>
                </c:pt>
                <c:pt idx="100">
                  <c:v>44256</c:v>
                </c:pt>
                <c:pt idx="101">
                  <c:v>44287</c:v>
                </c:pt>
                <c:pt idx="102">
                  <c:v>44317</c:v>
                </c:pt>
                <c:pt idx="103">
                  <c:v>44348</c:v>
                </c:pt>
                <c:pt idx="104">
                  <c:v>44378</c:v>
                </c:pt>
                <c:pt idx="105">
                  <c:v>44409</c:v>
                </c:pt>
                <c:pt idx="106">
                  <c:v>44440</c:v>
                </c:pt>
                <c:pt idx="107">
                  <c:v>44470</c:v>
                </c:pt>
                <c:pt idx="108">
                  <c:v>44501</c:v>
                </c:pt>
                <c:pt idx="109">
                  <c:v>44531</c:v>
                </c:pt>
                <c:pt idx="110">
                  <c:v>44562</c:v>
                </c:pt>
                <c:pt idx="111">
                  <c:v>44593</c:v>
                </c:pt>
                <c:pt idx="112">
                  <c:v>44621</c:v>
                </c:pt>
                <c:pt idx="113">
                  <c:v>44652</c:v>
                </c:pt>
                <c:pt idx="114">
                  <c:v>44682</c:v>
                </c:pt>
                <c:pt idx="115">
                  <c:v>44713</c:v>
                </c:pt>
                <c:pt idx="116">
                  <c:v>44743</c:v>
                </c:pt>
                <c:pt idx="117">
                  <c:v>44774</c:v>
                </c:pt>
                <c:pt idx="118">
                  <c:v>44805</c:v>
                </c:pt>
                <c:pt idx="119">
                  <c:v>44835</c:v>
                </c:pt>
                <c:pt idx="120">
                  <c:v>44866</c:v>
                </c:pt>
                <c:pt idx="121">
                  <c:v>44896</c:v>
                </c:pt>
                <c:pt idx="122">
                  <c:v>44927</c:v>
                </c:pt>
                <c:pt idx="123">
                  <c:v>44958</c:v>
                </c:pt>
                <c:pt idx="124">
                  <c:v>44986</c:v>
                </c:pt>
              </c:numCache>
            </c:numRef>
          </c:cat>
          <c:val>
            <c:numRef>
              <c:f>Sheet1!$B$3:$B$127</c:f>
              <c:numCache>
                <c:formatCode>#,##0</c:formatCode>
                <c:ptCount val="125"/>
                <c:pt idx="0">
                  <c:v>1394.5123809523809</c:v>
                </c:pt>
                <c:pt idx="1">
                  <c:v>1422.2855</c:v>
                </c:pt>
                <c:pt idx="2">
                  <c:v>1480.395238095238</c:v>
                </c:pt>
                <c:pt idx="3">
                  <c:v>1512.3115789473684</c:v>
                </c:pt>
                <c:pt idx="4">
                  <c:v>1550.829</c:v>
                </c:pt>
                <c:pt idx="5">
                  <c:v>1570.7022727272727</c:v>
                </c:pt>
                <c:pt idx="6">
                  <c:v>1639.8427272727272</c:v>
                </c:pt>
                <c:pt idx="7">
                  <c:v>1618.7725</c:v>
                </c:pt>
                <c:pt idx="8">
                  <c:v>1668.6754545454546</c:v>
                </c:pt>
                <c:pt idx="9">
                  <c:v>1670.0936363636363</c:v>
                </c:pt>
                <c:pt idx="10">
                  <c:v>1687.1735000000001</c:v>
                </c:pt>
                <c:pt idx="11">
                  <c:v>1720.0265217391304</c:v>
                </c:pt>
                <c:pt idx="12">
                  <c:v>1783.5409999999999</c:v>
                </c:pt>
                <c:pt idx="13">
                  <c:v>1807.7752380952381</c:v>
                </c:pt>
                <c:pt idx="14">
                  <c:v>1822.3566666666666</c:v>
                </c:pt>
                <c:pt idx="15">
                  <c:v>1817.0347368421053</c:v>
                </c:pt>
                <c:pt idx="16">
                  <c:v>1863.5233333333333</c:v>
                </c:pt>
                <c:pt idx="17">
                  <c:v>1864.2633333333333</c:v>
                </c:pt>
                <c:pt idx="18">
                  <c:v>1889.7671428571427</c:v>
                </c:pt>
                <c:pt idx="19">
                  <c:v>1947.087619047619</c:v>
                </c:pt>
                <c:pt idx="20">
                  <c:v>1973.1</c:v>
                </c:pt>
                <c:pt idx="21">
                  <c:v>1961.5319047619048</c:v>
                </c:pt>
                <c:pt idx="22">
                  <c:v>1993.2261904761904</c:v>
                </c:pt>
                <c:pt idx="23">
                  <c:v>1937.274347826087</c:v>
                </c:pt>
                <c:pt idx="24">
                  <c:v>2044.5721052631579</c:v>
                </c:pt>
                <c:pt idx="25">
                  <c:v>2054.2663636363636</c:v>
                </c:pt>
                <c:pt idx="26">
                  <c:v>2028.1785</c:v>
                </c:pt>
                <c:pt idx="27">
                  <c:v>2082.1957894736843</c:v>
                </c:pt>
                <c:pt idx="28">
                  <c:v>2079.9904545454547</c:v>
                </c:pt>
                <c:pt idx="29">
                  <c:v>2094.8628571428571</c:v>
                </c:pt>
                <c:pt idx="30">
                  <c:v>2111.9434999999999</c:v>
                </c:pt>
                <c:pt idx="31">
                  <c:v>2099.2836363636366</c:v>
                </c:pt>
                <c:pt idx="32">
                  <c:v>2094.1436363636362</c:v>
                </c:pt>
                <c:pt idx="33">
                  <c:v>2039.8661904761905</c:v>
                </c:pt>
                <c:pt idx="34">
                  <c:v>1944.402380952381</c:v>
                </c:pt>
                <c:pt idx="35">
                  <c:v>2024.8127272727272</c:v>
                </c:pt>
                <c:pt idx="36">
                  <c:v>2080.6165000000001</c:v>
                </c:pt>
                <c:pt idx="37">
                  <c:v>2054.0795454545455</c:v>
                </c:pt>
                <c:pt idx="38">
                  <c:v>1918.5978947368421</c:v>
                </c:pt>
                <c:pt idx="39">
                  <c:v>1904.4185</c:v>
                </c:pt>
                <c:pt idx="40">
                  <c:v>2021.9540909090908</c:v>
                </c:pt>
                <c:pt idx="41">
                  <c:v>2075.5352380952381</c:v>
                </c:pt>
                <c:pt idx="42">
                  <c:v>2065.5509523809524</c:v>
                </c:pt>
                <c:pt idx="43">
                  <c:v>2083.8913636363636</c:v>
                </c:pt>
                <c:pt idx="44">
                  <c:v>2148.902</c:v>
                </c:pt>
                <c:pt idx="45">
                  <c:v>2177.4821739130434</c:v>
                </c:pt>
                <c:pt idx="46">
                  <c:v>2157.6909523809522</c:v>
                </c:pt>
                <c:pt idx="47">
                  <c:v>2143.0209523809522</c:v>
                </c:pt>
                <c:pt idx="48">
                  <c:v>2164.9857142857145</c:v>
                </c:pt>
                <c:pt idx="49">
                  <c:v>2246.6290476190475</c:v>
                </c:pt>
                <c:pt idx="50">
                  <c:v>2275.116</c:v>
                </c:pt>
                <c:pt idx="51">
                  <c:v>2329.9105263157894</c:v>
                </c:pt>
                <c:pt idx="52">
                  <c:v>2366.8221739130436</c:v>
                </c:pt>
                <c:pt idx="53">
                  <c:v>2359.3094736842104</c:v>
                </c:pt>
                <c:pt idx="54">
                  <c:v>2395.3459090909091</c:v>
                </c:pt>
                <c:pt idx="55">
                  <c:v>2433.9854545454546</c:v>
                </c:pt>
                <c:pt idx="56">
                  <c:v>2454.1025</c:v>
                </c:pt>
                <c:pt idx="57">
                  <c:v>2456.2230434782609</c:v>
                </c:pt>
                <c:pt idx="58">
                  <c:v>2492.8409999999999</c:v>
                </c:pt>
                <c:pt idx="59">
                  <c:v>2556.9972727272725</c:v>
                </c:pt>
                <c:pt idx="60">
                  <c:v>2593.6057142857144</c:v>
                </c:pt>
                <c:pt idx="61">
                  <c:v>2664.3404999999998</c:v>
                </c:pt>
                <c:pt idx="62">
                  <c:v>2789.8038095238094</c:v>
                </c:pt>
                <c:pt idx="63">
                  <c:v>2705.1552631578948</c:v>
                </c:pt>
                <c:pt idx="64">
                  <c:v>2702.7738095238096</c:v>
                </c:pt>
                <c:pt idx="65">
                  <c:v>2653.6252380952383</c:v>
                </c:pt>
                <c:pt idx="66">
                  <c:v>2701.4936363636361</c:v>
                </c:pt>
                <c:pt idx="67">
                  <c:v>2754.3528571428569</c:v>
                </c:pt>
                <c:pt idx="68">
                  <c:v>2793.6433333333334</c:v>
                </c:pt>
                <c:pt idx="69">
                  <c:v>2857.8204347826086</c:v>
                </c:pt>
                <c:pt idx="70">
                  <c:v>2901.5005263157896</c:v>
                </c:pt>
                <c:pt idx="71">
                  <c:v>2785.4647826086957</c:v>
                </c:pt>
                <c:pt idx="72">
                  <c:v>2723.2295238095239</c:v>
                </c:pt>
                <c:pt idx="73">
                  <c:v>2567.3073684210526</c:v>
                </c:pt>
                <c:pt idx="74">
                  <c:v>2607.39</c:v>
                </c:pt>
                <c:pt idx="75">
                  <c:v>2754.8642105263157</c:v>
                </c:pt>
                <c:pt idx="76">
                  <c:v>2803.9838095238097</c:v>
                </c:pt>
                <c:pt idx="77">
                  <c:v>2903.8</c:v>
                </c:pt>
                <c:pt idx="78">
                  <c:v>2854.7059090909092</c:v>
                </c:pt>
                <c:pt idx="79">
                  <c:v>2890.1660000000002</c:v>
                </c:pt>
                <c:pt idx="80">
                  <c:v>2996.1136363636365</c:v>
                </c:pt>
                <c:pt idx="81">
                  <c:v>2897.4981818181818</c:v>
                </c:pt>
                <c:pt idx="82">
                  <c:v>2982.1559999999999</c:v>
                </c:pt>
                <c:pt idx="83">
                  <c:v>2977.6752173913042</c:v>
                </c:pt>
                <c:pt idx="84">
                  <c:v>3104.9045000000001</c:v>
                </c:pt>
                <c:pt idx="85">
                  <c:v>3176.7495238095239</c:v>
                </c:pt>
                <c:pt idx="86">
                  <c:v>3278.2028571428573</c:v>
                </c:pt>
                <c:pt idx="87">
                  <c:v>3277.3142105263159</c:v>
                </c:pt>
                <c:pt idx="88">
                  <c:v>2652.3936363636362</c:v>
                </c:pt>
                <c:pt idx="89">
                  <c:v>2761.9752380952382</c:v>
                </c:pt>
                <c:pt idx="90">
                  <c:v>2919.6149999999998</c:v>
                </c:pt>
                <c:pt idx="91">
                  <c:v>3104.6609090909092</c:v>
                </c:pt>
                <c:pt idx="92">
                  <c:v>3207.619090909091</c:v>
                </c:pt>
                <c:pt idx="93">
                  <c:v>3391.71</c:v>
                </c:pt>
                <c:pt idx="94">
                  <c:v>3365.5166666666669</c:v>
                </c:pt>
                <c:pt idx="95">
                  <c:v>3418.7013636363636</c:v>
                </c:pt>
                <c:pt idx="96">
                  <c:v>3548.9924999999998</c:v>
                </c:pt>
                <c:pt idx="97">
                  <c:v>3695.31</c:v>
                </c:pt>
                <c:pt idx="98">
                  <c:v>3793.7484210526318</c:v>
                </c:pt>
                <c:pt idx="99">
                  <c:v>3883.4321052631581</c:v>
                </c:pt>
                <c:pt idx="100">
                  <c:v>3910.5082608695652</c:v>
                </c:pt>
                <c:pt idx="101">
                  <c:v>4141.1761904761906</c:v>
                </c:pt>
                <c:pt idx="102">
                  <c:v>4167.8495000000003</c:v>
                </c:pt>
                <c:pt idx="103">
                  <c:v>4238.4895454545458</c:v>
                </c:pt>
                <c:pt idx="104">
                  <c:v>4363.7128571428575</c:v>
                </c:pt>
                <c:pt idx="105">
                  <c:v>4454.2063636363637</c:v>
                </c:pt>
                <c:pt idx="106">
                  <c:v>4445.5433333333331</c:v>
                </c:pt>
                <c:pt idx="107">
                  <c:v>4460.7071428571426</c:v>
                </c:pt>
                <c:pt idx="108">
                  <c:v>4667.3866666666663</c:v>
                </c:pt>
                <c:pt idx="109">
                  <c:v>4674.772727272727</c:v>
                </c:pt>
                <c:pt idx="110">
                  <c:v>4573.8154999999997</c:v>
                </c:pt>
                <c:pt idx="111">
                  <c:v>4435.9805263157896</c:v>
                </c:pt>
                <c:pt idx="112">
                  <c:v>4391.2652173913048</c:v>
                </c:pt>
                <c:pt idx="113">
                  <c:v>4391.2960000000003</c:v>
                </c:pt>
                <c:pt idx="114">
                  <c:v>4040.36</c:v>
                </c:pt>
                <c:pt idx="115">
                  <c:v>3898.9466666666667</c:v>
                </c:pt>
                <c:pt idx="116">
                  <c:v>3911.7294999999999</c:v>
                </c:pt>
                <c:pt idx="117">
                  <c:v>4158.5630434782606</c:v>
                </c:pt>
                <c:pt idx="118">
                  <c:v>3850.5204761904761</c:v>
                </c:pt>
                <c:pt idx="119">
                  <c:v>3726.0509523809524</c:v>
                </c:pt>
                <c:pt idx="120">
                  <c:v>3917.4885714285715</c:v>
                </c:pt>
                <c:pt idx="121">
                  <c:v>3912.3809523809523</c:v>
                </c:pt>
                <c:pt idx="122">
                  <c:v>3960.6565000000001</c:v>
                </c:pt>
                <c:pt idx="123">
                  <c:v>4079.68</c:v>
                </c:pt>
                <c:pt idx="124">
                  <c:v>4027.35</c:v>
                </c:pt>
              </c:numCache>
            </c:numRef>
          </c:val>
          <c:smooth val="0"/>
          <c:extLst>
            <c:ext xmlns:c16="http://schemas.microsoft.com/office/drawing/2014/chart" uri="{C3380CC4-5D6E-409C-BE32-E72D297353CC}">
              <c16:uniqueId val="{00000000-8B55-9F46-B94A-0D9CAED964CA}"/>
            </c:ext>
          </c:extLst>
        </c:ser>
        <c:dLbls>
          <c:showLegendKey val="0"/>
          <c:showVal val="0"/>
          <c:showCatName val="0"/>
          <c:showSerName val="0"/>
          <c:showPercent val="0"/>
          <c:showBubbleSize val="0"/>
        </c:dLbls>
        <c:smooth val="0"/>
        <c:axId val="469857792"/>
        <c:axId val="469816752"/>
      </c:lineChart>
      <c:dateAx>
        <c:axId val="469857792"/>
        <c:scaling>
          <c:orientation val="minMax"/>
          <c:min val="41334"/>
        </c:scaling>
        <c:delete val="0"/>
        <c:axPos val="b"/>
        <c:numFmt formatCode="yy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crossAx val="469816752"/>
        <c:crosses val="autoZero"/>
        <c:auto val="1"/>
        <c:lblOffset val="100"/>
        <c:baseTimeUnit val="months"/>
        <c:majorUnit val="12"/>
        <c:majorTimeUnit val="months"/>
      </c:dateAx>
      <c:valAx>
        <c:axId val="469816752"/>
        <c:scaling>
          <c:orientation val="minMax"/>
          <c:min val="1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crossAx val="4698577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Avenir Book" panose="02000503020000020003" pitchFamily="2"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Avenir Book" panose="02000503020000020003" pitchFamily="2" charset="0"/>
                <a:ea typeface="+mn-ea"/>
                <a:cs typeface="+mn-cs"/>
              </a:defRPr>
            </a:pPr>
            <a:r>
              <a:rPr lang="en-US" sz="1800"/>
              <a:t>$ Billions of chained 2012 dollars, seasonally adjusted annual rate</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Avenir Book" panose="02000503020000020003" pitchFamily="2" charset="0"/>
              <a:ea typeface="+mn-ea"/>
              <a:cs typeface="+mn-cs"/>
            </a:defRPr>
          </a:pPr>
          <a:endParaRPr lang="en-US"/>
        </a:p>
      </c:txPr>
    </c:title>
    <c:autoTitleDeleted val="0"/>
    <c:plotArea>
      <c:layout>
        <c:manualLayout>
          <c:layoutTarget val="inner"/>
          <c:xMode val="edge"/>
          <c:yMode val="edge"/>
          <c:x val="8.2135661072668953E-2"/>
          <c:y val="0.10885730840662461"/>
          <c:w val="0.8926118136748058"/>
          <c:h val="0.68657791131371737"/>
        </c:manualLayout>
      </c:layout>
      <c:barChart>
        <c:barDir val="col"/>
        <c:grouping val="clustered"/>
        <c:varyColors val="0"/>
        <c:ser>
          <c:idx val="0"/>
          <c:order val="0"/>
          <c:tx>
            <c:strRef>
              <c:f>Sheet1!$B$4</c:f>
              <c:strCache>
                <c:ptCount val="1"/>
                <c:pt idx="0">
                  <c:v>Equipment</c:v>
                </c:pt>
              </c:strCache>
            </c:strRef>
          </c:tx>
          <c:spPr>
            <a:solidFill>
              <a:schemeClr val="accent4">
                <a:lumMod val="75000"/>
              </a:schemeClr>
            </a:solidFill>
            <a:ln>
              <a:noFill/>
            </a:ln>
            <a:effectLst/>
          </c:spPr>
          <c:invertIfNegative val="0"/>
          <c:dPt>
            <c:idx val="76"/>
            <c:invertIfNegative val="0"/>
            <c:bubble3D val="0"/>
            <c:spPr>
              <a:solidFill>
                <a:schemeClr val="accent6">
                  <a:lumMod val="75000"/>
                </a:schemeClr>
              </a:solidFill>
              <a:ln>
                <a:noFill/>
              </a:ln>
              <a:effectLst/>
            </c:spPr>
            <c:extLst>
              <c:ext xmlns:c16="http://schemas.microsoft.com/office/drawing/2014/chart" uri="{C3380CC4-5D6E-409C-BE32-E72D297353CC}">
                <c16:uniqueId val="{00000000-BACD-984F-8450-04D6D3E12E3D}"/>
              </c:ext>
            </c:extLst>
          </c:dPt>
          <c:cat>
            <c:strRef>
              <c:f>Sheet1!$A$12:$A$88</c:f>
              <c:strCache>
                <c:ptCount val="77"/>
                <c:pt idx="0">
                  <c:v>2003Q4</c:v>
                </c:pt>
                <c:pt idx="1">
                  <c:v>2004Q1</c:v>
                </c:pt>
                <c:pt idx="2">
                  <c:v>2004Q2</c:v>
                </c:pt>
                <c:pt idx="3">
                  <c:v>2004Q3</c:v>
                </c:pt>
                <c:pt idx="4">
                  <c:v>2004Q4</c:v>
                </c:pt>
                <c:pt idx="5">
                  <c:v>2005Q1</c:v>
                </c:pt>
                <c:pt idx="6">
                  <c:v>2005Q2</c:v>
                </c:pt>
                <c:pt idx="7">
                  <c:v>2005Q3</c:v>
                </c:pt>
                <c:pt idx="8">
                  <c:v>2005Q4</c:v>
                </c:pt>
                <c:pt idx="9">
                  <c:v>2006Q1</c:v>
                </c:pt>
                <c:pt idx="10">
                  <c:v>2006Q2</c:v>
                </c:pt>
                <c:pt idx="11">
                  <c:v>2006Q3</c:v>
                </c:pt>
                <c:pt idx="12">
                  <c:v>2006Q4</c:v>
                </c:pt>
                <c:pt idx="13">
                  <c:v>2007Q1</c:v>
                </c:pt>
                <c:pt idx="14">
                  <c:v>2007Q2</c:v>
                </c:pt>
                <c:pt idx="15">
                  <c:v>2007Q3</c:v>
                </c:pt>
                <c:pt idx="16">
                  <c:v>2007Q4</c:v>
                </c:pt>
                <c:pt idx="17">
                  <c:v>2008Q1</c:v>
                </c:pt>
                <c:pt idx="18">
                  <c:v>2008Q2</c:v>
                </c:pt>
                <c:pt idx="19">
                  <c:v>2008Q3</c:v>
                </c:pt>
                <c:pt idx="20">
                  <c:v>2008Q4</c:v>
                </c:pt>
                <c:pt idx="21">
                  <c:v>2009Q1</c:v>
                </c:pt>
                <c:pt idx="22">
                  <c:v>2009Q2</c:v>
                </c:pt>
                <c:pt idx="23">
                  <c:v>2009Q3</c:v>
                </c:pt>
                <c:pt idx="24">
                  <c:v>2009Q4</c:v>
                </c:pt>
                <c:pt idx="25">
                  <c:v>2010Q1</c:v>
                </c:pt>
                <c:pt idx="26">
                  <c:v>2010Q2</c:v>
                </c:pt>
                <c:pt idx="27">
                  <c:v>2010Q3</c:v>
                </c:pt>
                <c:pt idx="28">
                  <c:v>2010Q4</c:v>
                </c:pt>
                <c:pt idx="29">
                  <c:v>2011Q1</c:v>
                </c:pt>
                <c:pt idx="30">
                  <c:v>2011Q2</c:v>
                </c:pt>
                <c:pt idx="31">
                  <c:v>2011Q3</c:v>
                </c:pt>
                <c:pt idx="32">
                  <c:v>2011Q4</c:v>
                </c:pt>
                <c:pt idx="33">
                  <c:v>2012Q1</c:v>
                </c:pt>
                <c:pt idx="34">
                  <c:v>2012Q2</c:v>
                </c:pt>
                <c:pt idx="35">
                  <c:v>2012Q3</c:v>
                </c:pt>
                <c:pt idx="36">
                  <c:v>2012Q4</c:v>
                </c:pt>
                <c:pt idx="37">
                  <c:v>2013Q1</c:v>
                </c:pt>
                <c:pt idx="38">
                  <c:v>2013Q2</c:v>
                </c:pt>
                <c:pt idx="39">
                  <c:v>2013Q3</c:v>
                </c:pt>
                <c:pt idx="40">
                  <c:v>2013Q4</c:v>
                </c:pt>
                <c:pt idx="41">
                  <c:v>2014Q1</c:v>
                </c:pt>
                <c:pt idx="42">
                  <c:v>2014Q2</c:v>
                </c:pt>
                <c:pt idx="43">
                  <c:v>2014Q3</c:v>
                </c:pt>
                <c:pt idx="44">
                  <c:v>2014Q4</c:v>
                </c:pt>
                <c:pt idx="45">
                  <c:v>2015Q1</c:v>
                </c:pt>
                <c:pt idx="46">
                  <c:v>2015Q2</c:v>
                </c:pt>
                <c:pt idx="47">
                  <c:v>2015Q3</c:v>
                </c:pt>
                <c:pt idx="48">
                  <c:v>2015Q4</c:v>
                </c:pt>
                <c:pt idx="49">
                  <c:v>2016Q1</c:v>
                </c:pt>
                <c:pt idx="50">
                  <c:v>2016Q2</c:v>
                </c:pt>
                <c:pt idx="51">
                  <c:v>2016Q3</c:v>
                </c:pt>
                <c:pt idx="52">
                  <c:v>2016Q4</c:v>
                </c:pt>
                <c:pt idx="53">
                  <c:v>2017Q1</c:v>
                </c:pt>
                <c:pt idx="54">
                  <c:v>2017Q2</c:v>
                </c:pt>
                <c:pt idx="55">
                  <c:v>2017Q3</c:v>
                </c:pt>
                <c:pt idx="56">
                  <c:v>2017Q4</c:v>
                </c:pt>
                <c:pt idx="57">
                  <c:v>2018Q1</c:v>
                </c:pt>
                <c:pt idx="58">
                  <c:v>2018Q2</c:v>
                </c:pt>
                <c:pt idx="59">
                  <c:v>2018Q3</c:v>
                </c:pt>
                <c:pt idx="60">
                  <c:v>2018Q4</c:v>
                </c:pt>
                <c:pt idx="61">
                  <c:v>2019Q1</c:v>
                </c:pt>
                <c:pt idx="62">
                  <c:v>2019Q2</c:v>
                </c:pt>
                <c:pt idx="63">
                  <c:v>2019Q3</c:v>
                </c:pt>
                <c:pt idx="64">
                  <c:v>2019Q4</c:v>
                </c:pt>
                <c:pt idx="65">
                  <c:v>2020Q1</c:v>
                </c:pt>
                <c:pt idx="66">
                  <c:v>2020Q2</c:v>
                </c:pt>
                <c:pt idx="67">
                  <c:v>2020Q3</c:v>
                </c:pt>
                <c:pt idx="68">
                  <c:v>2020Q4</c:v>
                </c:pt>
                <c:pt idx="69">
                  <c:v>2021Q1</c:v>
                </c:pt>
                <c:pt idx="70">
                  <c:v>2021Q2</c:v>
                </c:pt>
                <c:pt idx="71">
                  <c:v>2021Q3</c:v>
                </c:pt>
                <c:pt idx="72">
                  <c:v>2021Q4</c:v>
                </c:pt>
                <c:pt idx="73">
                  <c:v>2022Q1</c:v>
                </c:pt>
                <c:pt idx="74">
                  <c:v>2022Q2</c:v>
                </c:pt>
                <c:pt idx="75">
                  <c:v>2022Q3</c:v>
                </c:pt>
                <c:pt idx="76">
                  <c:v>2022Q4</c:v>
                </c:pt>
              </c:strCache>
            </c:strRef>
          </c:cat>
          <c:val>
            <c:numRef>
              <c:f>Sheet1!$B$12:$B$88</c:f>
              <c:numCache>
                <c:formatCode>"$"#,##0</c:formatCode>
                <c:ptCount val="77"/>
                <c:pt idx="0">
                  <c:v>659.03499999999997</c:v>
                </c:pt>
                <c:pt idx="1">
                  <c:v>650.59799999999996</c:v>
                </c:pt>
                <c:pt idx="2">
                  <c:v>678.35799999999995</c:v>
                </c:pt>
                <c:pt idx="3">
                  <c:v>701.88800000000003</c:v>
                </c:pt>
                <c:pt idx="4">
                  <c:v>723.41600000000005</c:v>
                </c:pt>
                <c:pt idx="5">
                  <c:v>730.02499999999998</c:v>
                </c:pt>
                <c:pt idx="6">
                  <c:v>748.21900000000005</c:v>
                </c:pt>
                <c:pt idx="7">
                  <c:v>775.40800000000002</c:v>
                </c:pt>
                <c:pt idx="8">
                  <c:v>786.15800000000002</c:v>
                </c:pt>
                <c:pt idx="9">
                  <c:v>821.10400000000004</c:v>
                </c:pt>
                <c:pt idx="10">
                  <c:v>830.51599999999996</c:v>
                </c:pt>
                <c:pt idx="11">
                  <c:v>837.23599999999999</c:v>
                </c:pt>
                <c:pt idx="12">
                  <c:v>841.69600000000003</c:v>
                </c:pt>
                <c:pt idx="13">
                  <c:v>853.41800000000001</c:v>
                </c:pt>
                <c:pt idx="14">
                  <c:v>865.27800000000002</c:v>
                </c:pt>
                <c:pt idx="15">
                  <c:v>869.69299999999998</c:v>
                </c:pt>
                <c:pt idx="16">
                  <c:v>874.84299999999996</c:v>
                </c:pt>
                <c:pt idx="17">
                  <c:v>870.01</c:v>
                </c:pt>
                <c:pt idx="18">
                  <c:v>859.53300000000002</c:v>
                </c:pt>
                <c:pt idx="19">
                  <c:v>832.51300000000003</c:v>
                </c:pt>
                <c:pt idx="20">
                  <c:v>735.65300000000002</c:v>
                </c:pt>
                <c:pt idx="21">
                  <c:v>653.65099999999995</c:v>
                </c:pt>
                <c:pt idx="22">
                  <c:v>627.80200000000002</c:v>
                </c:pt>
                <c:pt idx="23">
                  <c:v>643.73099999999999</c:v>
                </c:pt>
                <c:pt idx="24">
                  <c:v>673.52099999999996</c:v>
                </c:pt>
                <c:pt idx="25">
                  <c:v>721.12900000000002</c:v>
                </c:pt>
                <c:pt idx="26">
                  <c:v>768.11400000000003</c:v>
                </c:pt>
                <c:pt idx="27">
                  <c:v>809.48199999999997</c:v>
                </c:pt>
                <c:pt idx="28">
                  <c:v>825.9</c:v>
                </c:pt>
                <c:pt idx="29">
                  <c:v>846.34400000000005</c:v>
                </c:pt>
                <c:pt idx="30">
                  <c:v>858.048</c:v>
                </c:pt>
                <c:pt idx="31">
                  <c:v>909.66</c:v>
                </c:pt>
                <c:pt idx="32">
                  <c:v>930.65099999999995</c:v>
                </c:pt>
                <c:pt idx="33">
                  <c:v>959.63199999999995</c:v>
                </c:pt>
                <c:pt idx="34">
                  <c:v>986.71299999999997</c:v>
                </c:pt>
                <c:pt idx="35">
                  <c:v>983.82899999999995</c:v>
                </c:pt>
                <c:pt idx="36">
                  <c:v>1003.429</c:v>
                </c:pt>
                <c:pt idx="37">
                  <c:v>1021.143</c:v>
                </c:pt>
                <c:pt idx="38">
                  <c:v>1018.951</c:v>
                </c:pt>
                <c:pt idx="39">
                  <c:v>1019.028</c:v>
                </c:pt>
                <c:pt idx="40">
                  <c:v>1057.8520000000001</c:v>
                </c:pt>
                <c:pt idx="41">
                  <c:v>1066.9159999999999</c:v>
                </c:pt>
                <c:pt idx="42">
                  <c:v>1093.56</c:v>
                </c:pt>
                <c:pt idx="43">
                  <c:v>1127.009</c:v>
                </c:pt>
                <c:pt idx="44">
                  <c:v>1116.8889999999999</c:v>
                </c:pt>
                <c:pt idx="45">
                  <c:v>1126.0350000000001</c:v>
                </c:pt>
                <c:pt idx="46">
                  <c:v>1130.337</c:v>
                </c:pt>
                <c:pt idx="47">
                  <c:v>1148.2719999999999</c:v>
                </c:pt>
                <c:pt idx="48">
                  <c:v>1133.5989999999999</c:v>
                </c:pt>
                <c:pt idx="49">
                  <c:v>1127.6099999999999</c:v>
                </c:pt>
                <c:pt idx="50">
                  <c:v>1113.4459999999999</c:v>
                </c:pt>
                <c:pt idx="51">
                  <c:v>1108.2860000000001</c:v>
                </c:pt>
                <c:pt idx="52">
                  <c:v>1108.9970000000001</c:v>
                </c:pt>
                <c:pt idx="53">
                  <c:v>1113.5740000000001</c:v>
                </c:pt>
                <c:pt idx="54">
                  <c:v>1132.79</c:v>
                </c:pt>
                <c:pt idx="55">
                  <c:v>1150.777</c:v>
                </c:pt>
                <c:pt idx="56">
                  <c:v>1187.011</c:v>
                </c:pt>
                <c:pt idx="57">
                  <c:v>1203.107</c:v>
                </c:pt>
                <c:pt idx="58">
                  <c:v>1208.6020000000001</c:v>
                </c:pt>
                <c:pt idx="59">
                  <c:v>1225.78</c:v>
                </c:pt>
                <c:pt idx="60">
                  <c:v>1247.29</c:v>
                </c:pt>
                <c:pt idx="61">
                  <c:v>1250.0730000000001</c:v>
                </c:pt>
                <c:pt idx="62">
                  <c:v>1252.433</c:v>
                </c:pt>
                <c:pt idx="63">
                  <c:v>1234.9960000000001</c:v>
                </c:pt>
                <c:pt idx="64">
                  <c:v>1208.672</c:v>
                </c:pt>
                <c:pt idx="65">
                  <c:v>1129.0999999999999</c:v>
                </c:pt>
                <c:pt idx="66">
                  <c:v>1001.8</c:v>
                </c:pt>
                <c:pt idx="67">
                  <c:v>1121.7</c:v>
                </c:pt>
                <c:pt idx="68">
                  <c:v>1176.5999999999999</c:v>
                </c:pt>
                <c:pt idx="69">
                  <c:v>1194.3</c:v>
                </c:pt>
                <c:pt idx="70">
                  <c:v>1234</c:v>
                </c:pt>
                <c:pt idx="71">
                  <c:v>1227.0999999999999</c:v>
                </c:pt>
                <c:pt idx="72">
                  <c:v>1232</c:v>
                </c:pt>
                <c:pt idx="73">
                  <c:v>1265.7</c:v>
                </c:pt>
                <c:pt idx="74">
                  <c:v>1259.0999999999999</c:v>
                </c:pt>
                <c:pt idx="75">
                  <c:v>1291.3</c:v>
                </c:pt>
                <c:pt idx="76">
                  <c:v>1279.8</c:v>
                </c:pt>
              </c:numCache>
            </c:numRef>
          </c:val>
          <c:extLst>
            <c:ext xmlns:c16="http://schemas.microsoft.com/office/drawing/2014/chart" uri="{C3380CC4-5D6E-409C-BE32-E72D297353CC}">
              <c16:uniqueId val="{00000000-3DDF-154F-BB24-B342CC4F5473}"/>
            </c:ext>
          </c:extLst>
        </c:ser>
        <c:dLbls>
          <c:showLegendKey val="0"/>
          <c:showVal val="0"/>
          <c:showCatName val="0"/>
          <c:showSerName val="0"/>
          <c:showPercent val="0"/>
          <c:showBubbleSize val="0"/>
        </c:dLbls>
        <c:gapWidth val="50"/>
        <c:overlap val="-27"/>
        <c:axId val="392703216"/>
        <c:axId val="1119585536"/>
      </c:barChart>
      <c:catAx>
        <c:axId val="392703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crossAx val="1119585536"/>
        <c:crosses val="autoZero"/>
        <c:auto val="1"/>
        <c:lblAlgn val="ctr"/>
        <c:lblOffset val="100"/>
        <c:tickLblSkip val="4"/>
        <c:noMultiLvlLbl val="0"/>
      </c:catAx>
      <c:valAx>
        <c:axId val="1119585536"/>
        <c:scaling>
          <c:orientation val="minMax"/>
          <c:max val="1500"/>
        </c:scaling>
        <c:delete val="0"/>
        <c:axPos val="l"/>
        <c:numFmt formatCode="&quot;$&quot;#,##0" sourceLinked="1"/>
        <c:majorTickMark val="none"/>
        <c:minorTickMark val="none"/>
        <c:tickLblPos val="nextTo"/>
        <c:spPr>
          <a:noFill/>
          <a:ln>
            <a:solidFill>
              <a:schemeClr val="bg2">
                <a:lumMod val="90000"/>
              </a:schemeClr>
            </a:solidFill>
          </a:ln>
          <a:effectLst/>
        </c:spPr>
        <c:txPr>
          <a:bodyPr rot="-6000000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crossAx val="392703216"/>
        <c:crosses val="autoZero"/>
        <c:crossBetween val="between"/>
        <c:majorUnit val="5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Avenir Book" panose="02000503020000020003" pitchFamily="2"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083008563323506E-2"/>
          <c:y val="3.8943761415787898E-2"/>
          <c:w val="0.85552473554442054"/>
          <c:h val="0.80716048103636173"/>
        </c:manualLayout>
      </c:layout>
      <c:lineChart>
        <c:grouping val="standard"/>
        <c:varyColors val="0"/>
        <c:ser>
          <c:idx val="0"/>
          <c:order val="0"/>
          <c:tx>
            <c:strRef>
              <c:f>Sheet1!$B$1</c:f>
              <c:strCache>
                <c:ptCount val="1"/>
                <c:pt idx="0">
                  <c:v>15-yr</c:v>
                </c:pt>
              </c:strCache>
            </c:strRef>
          </c:tx>
          <c:spPr>
            <a:ln w="38100" cap="rnd">
              <a:solidFill>
                <a:srgbClr val="009051"/>
              </a:solidFill>
              <a:round/>
            </a:ln>
            <a:effectLst/>
          </c:spPr>
          <c:marker>
            <c:symbol val="none"/>
          </c:marker>
          <c:dLbls>
            <c:dLbl>
              <c:idx val="338"/>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7A2-A640-B3A6-49DD7B46F299}"/>
                </c:ext>
              </c:extLst>
            </c:dLbl>
            <c:spPr>
              <a:noFill/>
              <a:ln>
                <a:noFill/>
              </a:ln>
              <a:effectLst/>
            </c:spPr>
            <c:txPr>
              <a:bodyPr wrap="square" lIns="38100" tIns="19050" rIns="38100" bIns="19050" anchor="ctr">
                <a:spAutoFit/>
              </a:bodyPr>
              <a:lstStyle/>
              <a:p>
                <a:pPr>
                  <a:defRPr b="1">
                    <a:solidFill>
                      <a:srgbClr val="4E8F00"/>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Sheet1!$A$2:$A$340</c:f>
              <c:numCache>
                <c:formatCode>mmm\-yy</c:formatCode>
                <c:ptCount val="339"/>
                <c:pt idx="0">
                  <c:v>34700</c:v>
                </c:pt>
                <c:pt idx="1">
                  <c:v>34731</c:v>
                </c:pt>
                <c:pt idx="2">
                  <c:v>34759</c:v>
                </c:pt>
                <c:pt idx="3">
                  <c:v>34790</c:v>
                </c:pt>
                <c:pt idx="4">
                  <c:v>34820</c:v>
                </c:pt>
                <c:pt idx="5">
                  <c:v>34851</c:v>
                </c:pt>
                <c:pt idx="6">
                  <c:v>34881</c:v>
                </c:pt>
                <c:pt idx="7">
                  <c:v>34912</c:v>
                </c:pt>
                <c:pt idx="8">
                  <c:v>34943</c:v>
                </c:pt>
                <c:pt idx="9">
                  <c:v>34973</c:v>
                </c:pt>
                <c:pt idx="10">
                  <c:v>35004</c:v>
                </c:pt>
                <c:pt idx="11">
                  <c:v>35034</c:v>
                </c:pt>
                <c:pt idx="12">
                  <c:v>35065</c:v>
                </c:pt>
                <c:pt idx="13">
                  <c:v>35096</c:v>
                </c:pt>
                <c:pt idx="14">
                  <c:v>35125</c:v>
                </c:pt>
                <c:pt idx="15">
                  <c:v>35156</c:v>
                </c:pt>
                <c:pt idx="16">
                  <c:v>35186</c:v>
                </c:pt>
                <c:pt idx="17">
                  <c:v>35217</c:v>
                </c:pt>
                <c:pt idx="18">
                  <c:v>35247</c:v>
                </c:pt>
                <c:pt idx="19">
                  <c:v>35278</c:v>
                </c:pt>
                <c:pt idx="20">
                  <c:v>35309</c:v>
                </c:pt>
                <c:pt idx="21">
                  <c:v>35339</c:v>
                </c:pt>
                <c:pt idx="22">
                  <c:v>35370</c:v>
                </c:pt>
                <c:pt idx="23">
                  <c:v>35400</c:v>
                </c:pt>
                <c:pt idx="24">
                  <c:v>35431</c:v>
                </c:pt>
                <c:pt idx="25">
                  <c:v>35462</c:v>
                </c:pt>
                <c:pt idx="26">
                  <c:v>35490</c:v>
                </c:pt>
                <c:pt idx="27">
                  <c:v>35521</c:v>
                </c:pt>
                <c:pt idx="28">
                  <c:v>35551</c:v>
                </c:pt>
                <c:pt idx="29">
                  <c:v>35582</c:v>
                </c:pt>
                <c:pt idx="30">
                  <c:v>35612</c:v>
                </c:pt>
                <c:pt idx="31">
                  <c:v>35643</c:v>
                </c:pt>
                <c:pt idx="32">
                  <c:v>35674</c:v>
                </c:pt>
                <c:pt idx="33">
                  <c:v>35704</c:v>
                </c:pt>
                <c:pt idx="34">
                  <c:v>35735</c:v>
                </c:pt>
                <c:pt idx="35">
                  <c:v>35765</c:v>
                </c:pt>
                <c:pt idx="36">
                  <c:v>35796</c:v>
                </c:pt>
                <c:pt idx="37">
                  <c:v>35827</c:v>
                </c:pt>
                <c:pt idx="38">
                  <c:v>35855</c:v>
                </c:pt>
                <c:pt idx="39">
                  <c:v>35886</c:v>
                </c:pt>
                <c:pt idx="40">
                  <c:v>35916</c:v>
                </c:pt>
                <c:pt idx="41">
                  <c:v>35947</c:v>
                </c:pt>
                <c:pt idx="42">
                  <c:v>35977</c:v>
                </c:pt>
                <c:pt idx="43">
                  <c:v>36008</c:v>
                </c:pt>
                <c:pt idx="44">
                  <c:v>36039</c:v>
                </c:pt>
                <c:pt idx="45">
                  <c:v>36069</c:v>
                </c:pt>
                <c:pt idx="46">
                  <c:v>36100</c:v>
                </c:pt>
                <c:pt idx="47">
                  <c:v>36130</c:v>
                </c:pt>
                <c:pt idx="48">
                  <c:v>36161</c:v>
                </c:pt>
                <c:pt idx="49">
                  <c:v>36192</c:v>
                </c:pt>
                <c:pt idx="50">
                  <c:v>36220</c:v>
                </c:pt>
                <c:pt idx="51">
                  <c:v>36251</c:v>
                </c:pt>
                <c:pt idx="52">
                  <c:v>36281</c:v>
                </c:pt>
                <c:pt idx="53">
                  <c:v>36312</c:v>
                </c:pt>
                <c:pt idx="54">
                  <c:v>36342</c:v>
                </c:pt>
                <c:pt idx="55">
                  <c:v>36373</c:v>
                </c:pt>
                <c:pt idx="56">
                  <c:v>36404</c:v>
                </c:pt>
                <c:pt idx="57">
                  <c:v>36434</c:v>
                </c:pt>
                <c:pt idx="58">
                  <c:v>36465</c:v>
                </c:pt>
                <c:pt idx="59">
                  <c:v>36495</c:v>
                </c:pt>
                <c:pt idx="60">
                  <c:v>36526</c:v>
                </c:pt>
                <c:pt idx="61">
                  <c:v>36557</c:v>
                </c:pt>
                <c:pt idx="62">
                  <c:v>36586</c:v>
                </c:pt>
                <c:pt idx="63">
                  <c:v>36617</c:v>
                </c:pt>
                <c:pt idx="64">
                  <c:v>36647</c:v>
                </c:pt>
                <c:pt idx="65">
                  <c:v>36678</c:v>
                </c:pt>
                <c:pt idx="66">
                  <c:v>36708</c:v>
                </c:pt>
                <c:pt idx="67">
                  <c:v>36739</c:v>
                </c:pt>
                <c:pt idx="68">
                  <c:v>36770</c:v>
                </c:pt>
                <c:pt idx="69">
                  <c:v>36800</c:v>
                </c:pt>
                <c:pt idx="70">
                  <c:v>36831</c:v>
                </c:pt>
                <c:pt idx="71">
                  <c:v>36861</c:v>
                </c:pt>
                <c:pt idx="72">
                  <c:v>36892</c:v>
                </c:pt>
                <c:pt idx="73">
                  <c:v>36923</c:v>
                </c:pt>
                <c:pt idx="74">
                  <c:v>36951</c:v>
                </c:pt>
                <c:pt idx="75">
                  <c:v>36982</c:v>
                </c:pt>
                <c:pt idx="76">
                  <c:v>37012</c:v>
                </c:pt>
                <c:pt idx="77">
                  <c:v>37043</c:v>
                </c:pt>
                <c:pt idx="78">
                  <c:v>37073</c:v>
                </c:pt>
                <c:pt idx="79">
                  <c:v>37104</c:v>
                </c:pt>
                <c:pt idx="80">
                  <c:v>37135</c:v>
                </c:pt>
                <c:pt idx="81">
                  <c:v>37165</c:v>
                </c:pt>
                <c:pt idx="82">
                  <c:v>37196</c:v>
                </c:pt>
                <c:pt idx="83">
                  <c:v>37226</c:v>
                </c:pt>
                <c:pt idx="84">
                  <c:v>37257</c:v>
                </c:pt>
                <c:pt idx="85">
                  <c:v>37288</c:v>
                </c:pt>
                <c:pt idx="86">
                  <c:v>37316</c:v>
                </c:pt>
                <c:pt idx="87">
                  <c:v>37347</c:v>
                </c:pt>
                <c:pt idx="88">
                  <c:v>37377</c:v>
                </c:pt>
                <c:pt idx="89">
                  <c:v>37408</c:v>
                </c:pt>
                <c:pt idx="90">
                  <c:v>37438</c:v>
                </c:pt>
                <c:pt idx="91">
                  <c:v>37469</c:v>
                </c:pt>
                <c:pt idx="92">
                  <c:v>37500</c:v>
                </c:pt>
                <c:pt idx="93">
                  <c:v>37530</c:v>
                </c:pt>
                <c:pt idx="94">
                  <c:v>37561</c:v>
                </c:pt>
                <c:pt idx="95">
                  <c:v>37591</c:v>
                </c:pt>
                <c:pt idx="96">
                  <c:v>37622</c:v>
                </c:pt>
                <c:pt idx="97">
                  <c:v>37653</c:v>
                </c:pt>
                <c:pt idx="98">
                  <c:v>37681</c:v>
                </c:pt>
                <c:pt idx="99">
                  <c:v>37712</c:v>
                </c:pt>
                <c:pt idx="100">
                  <c:v>37742</c:v>
                </c:pt>
                <c:pt idx="101">
                  <c:v>37773</c:v>
                </c:pt>
                <c:pt idx="102">
                  <c:v>37803</c:v>
                </c:pt>
                <c:pt idx="103">
                  <c:v>37834</c:v>
                </c:pt>
                <c:pt idx="104">
                  <c:v>37865</c:v>
                </c:pt>
                <c:pt idx="105">
                  <c:v>37895</c:v>
                </c:pt>
                <c:pt idx="106">
                  <c:v>37926</c:v>
                </c:pt>
                <c:pt idx="107">
                  <c:v>37956</c:v>
                </c:pt>
                <c:pt idx="108">
                  <c:v>37987</c:v>
                </c:pt>
                <c:pt idx="109">
                  <c:v>38018</c:v>
                </c:pt>
                <c:pt idx="110">
                  <c:v>38047</c:v>
                </c:pt>
                <c:pt idx="111">
                  <c:v>38078</c:v>
                </c:pt>
                <c:pt idx="112">
                  <c:v>38108</c:v>
                </c:pt>
                <c:pt idx="113">
                  <c:v>38139</c:v>
                </c:pt>
                <c:pt idx="114">
                  <c:v>38169</c:v>
                </c:pt>
                <c:pt idx="115">
                  <c:v>38200</c:v>
                </c:pt>
                <c:pt idx="116">
                  <c:v>38231</c:v>
                </c:pt>
                <c:pt idx="117">
                  <c:v>38261</c:v>
                </c:pt>
                <c:pt idx="118">
                  <c:v>38292</c:v>
                </c:pt>
                <c:pt idx="119">
                  <c:v>38322</c:v>
                </c:pt>
                <c:pt idx="120">
                  <c:v>38353</c:v>
                </c:pt>
                <c:pt idx="121">
                  <c:v>38384</c:v>
                </c:pt>
                <c:pt idx="122">
                  <c:v>38412</c:v>
                </c:pt>
                <c:pt idx="123">
                  <c:v>38443</c:v>
                </c:pt>
                <c:pt idx="124">
                  <c:v>38473</c:v>
                </c:pt>
                <c:pt idx="125">
                  <c:v>38504</c:v>
                </c:pt>
                <c:pt idx="126">
                  <c:v>38534</c:v>
                </c:pt>
                <c:pt idx="127">
                  <c:v>38565</c:v>
                </c:pt>
                <c:pt idx="128">
                  <c:v>38596</c:v>
                </c:pt>
                <c:pt idx="129">
                  <c:v>38626</c:v>
                </c:pt>
                <c:pt idx="130">
                  <c:v>38657</c:v>
                </c:pt>
                <c:pt idx="131">
                  <c:v>38687</c:v>
                </c:pt>
                <c:pt idx="132">
                  <c:v>38718</c:v>
                </c:pt>
                <c:pt idx="133">
                  <c:v>38749</c:v>
                </c:pt>
                <c:pt idx="134">
                  <c:v>38777</c:v>
                </c:pt>
                <c:pt idx="135">
                  <c:v>38808</c:v>
                </c:pt>
                <c:pt idx="136">
                  <c:v>38838</c:v>
                </c:pt>
                <c:pt idx="137">
                  <c:v>38869</c:v>
                </c:pt>
                <c:pt idx="138">
                  <c:v>38899</c:v>
                </c:pt>
                <c:pt idx="139">
                  <c:v>38930</c:v>
                </c:pt>
                <c:pt idx="140">
                  <c:v>38961</c:v>
                </c:pt>
                <c:pt idx="141">
                  <c:v>38991</c:v>
                </c:pt>
                <c:pt idx="142">
                  <c:v>39022</c:v>
                </c:pt>
                <c:pt idx="143">
                  <c:v>39052</c:v>
                </c:pt>
                <c:pt idx="144">
                  <c:v>39083</c:v>
                </c:pt>
                <c:pt idx="145">
                  <c:v>39114</c:v>
                </c:pt>
                <c:pt idx="146">
                  <c:v>39142</c:v>
                </c:pt>
                <c:pt idx="147">
                  <c:v>39173</c:v>
                </c:pt>
                <c:pt idx="148">
                  <c:v>39203</c:v>
                </c:pt>
                <c:pt idx="149">
                  <c:v>39234</c:v>
                </c:pt>
                <c:pt idx="150">
                  <c:v>39264</c:v>
                </c:pt>
                <c:pt idx="151">
                  <c:v>39295</c:v>
                </c:pt>
                <c:pt idx="152">
                  <c:v>39326</c:v>
                </c:pt>
                <c:pt idx="153">
                  <c:v>39356</c:v>
                </c:pt>
                <c:pt idx="154">
                  <c:v>39387</c:v>
                </c:pt>
                <c:pt idx="155">
                  <c:v>39417</c:v>
                </c:pt>
                <c:pt idx="156">
                  <c:v>39448</c:v>
                </c:pt>
                <c:pt idx="157">
                  <c:v>39479</c:v>
                </c:pt>
                <c:pt idx="158">
                  <c:v>39508</c:v>
                </c:pt>
                <c:pt idx="159">
                  <c:v>39539</c:v>
                </c:pt>
                <c:pt idx="160" formatCode="d\-mmm">
                  <c:v>39576</c:v>
                </c:pt>
                <c:pt idx="161">
                  <c:v>39600</c:v>
                </c:pt>
                <c:pt idx="162">
                  <c:v>39630</c:v>
                </c:pt>
                <c:pt idx="163">
                  <c:v>39661</c:v>
                </c:pt>
                <c:pt idx="164">
                  <c:v>39692</c:v>
                </c:pt>
                <c:pt idx="165">
                  <c:v>39722</c:v>
                </c:pt>
                <c:pt idx="166">
                  <c:v>39753</c:v>
                </c:pt>
                <c:pt idx="167">
                  <c:v>39783</c:v>
                </c:pt>
                <c:pt idx="168">
                  <c:v>39814</c:v>
                </c:pt>
                <c:pt idx="169">
                  <c:v>39845</c:v>
                </c:pt>
                <c:pt idx="170">
                  <c:v>39873</c:v>
                </c:pt>
                <c:pt idx="171">
                  <c:v>39904</c:v>
                </c:pt>
                <c:pt idx="172">
                  <c:v>39934</c:v>
                </c:pt>
                <c:pt idx="173">
                  <c:v>39965</c:v>
                </c:pt>
                <c:pt idx="174">
                  <c:v>39995</c:v>
                </c:pt>
                <c:pt idx="175">
                  <c:v>40026</c:v>
                </c:pt>
                <c:pt idx="176">
                  <c:v>40057</c:v>
                </c:pt>
                <c:pt idx="177">
                  <c:v>40087</c:v>
                </c:pt>
                <c:pt idx="178">
                  <c:v>40118</c:v>
                </c:pt>
                <c:pt idx="179">
                  <c:v>40148</c:v>
                </c:pt>
                <c:pt idx="180">
                  <c:v>40179</c:v>
                </c:pt>
                <c:pt idx="181">
                  <c:v>40210</c:v>
                </c:pt>
                <c:pt idx="182">
                  <c:v>40238</c:v>
                </c:pt>
                <c:pt idx="183">
                  <c:v>40269</c:v>
                </c:pt>
                <c:pt idx="184">
                  <c:v>40299</c:v>
                </c:pt>
                <c:pt idx="185">
                  <c:v>40330</c:v>
                </c:pt>
                <c:pt idx="186">
                  <c:v>40360</c:v>
                </c:pt>
                <c:pt idx="187">
                  <c:v>40391</c:v>
                </c:pt>
                <c:pt idx="188">
                  <c:v>40422</c:v>
                </c:pt>
                <c:pt idx="189">
                  <c:v>40452</c:v>
                </c:pt>
                <c:pt idx="190">
                  <c:v>40483</c:v>
                </c:pt>
                <c:pt idx="191">
                  <c:v>40513</c:v>
                </c:pt>
                <c:pt idx="192">
                  <c:v>40544</c:v>
                </c:pt>
                <c:pt idx="193">
                  <c:v>40575</c:v>
                </c:pt>
                <c:pt idx="194">
                  <c:v>40603</c:v>
                </c:pt>
                <c:pt idx="195">
                  <c:v>40634</c:v>
                </c:pt>
                <c:pt idx="196">
                  <c:v>40664</c:v>
                </c:pt>
                <c:pt idx="197">
                  <c:v>40695</c:v>
                </c:pt>
                <c:pt idx="198">
                  <c:v>40725</c:v>
                </c:pt>
                <c:pt idx="199">
                  <c:v>40756</c:v>
                </c:pt>
                <c:pt idx="200">
                  <c:v>40787</c:v>
                </c:pt>
                <c:pt idx="201">
                  <c:v>40817</c:v>
                </c:pt>
                <c:pt idx="202">
                  <c:v>40848</c:v>
                </c:pt>
                <c:pt idx="203">
                  <c:v>40878</c:v>
                </c:pt>
                <c:pt idx="204">
                  <c:v>40909</c:v>
                </c:pt>
                <c:pt idx="205">
                  <c:v>40940</c:v>
                </c:pt>
                <c:pt idx="206">
                  <c:v>40969</c:v>
                </c:pt>
                <c:pt idx="207">
                  <c:v>41000</c:v>
                </c:pt>
                <c:pt idx="208">
                  <c:v>41030</c:v>
                </c:pt>
                <c:pt idx="209">
                  <c:v>41061</c:v>
                </c:pt>
                <c:pt idx="210">
                  <c:v>41091</c:v>
                </c:pt>
                <c:pt idx="211" formatCode="d\-mmm">
                  <c:v>41133</c:v>
                </c:pt>
                <c:pt idx="212">
                  <c:v>41153</c:v>
                </c:pt>
                <c:pt idx="213">
                  <c:v>41183</c:v>
                </c:pt>
                <c:pt idx="214">
                  <c:v>41214</c:v>
                </c:pt>
                <c:pt idx="215">
                  <c:v>41244</c:v>
                </c:pt>
                <c:pt idx="216">
                  <c:v>41275</c:v>
                </c:pt>
                <c:pt idx="217">
                  <c:v>41306</c:v>
                </c:pt>
                <c:pt idx="218">
                  <c:v>41334</c:v>
                </c:pt>
                <c:pt idx="219">
                  <c:v>41365</c:v>
                </c:pt>
                <c:pt idx="220">
                  <c:v>41395</c:v>
                </c:pt>
                <c:pt idx="221">
                  <c:v>41426</c:v>
                </c:pt>
                <c:pt idx="222">
                  <c:v>41456</c:v>
                </c:pt>
                <c:pt idx="223">
                  <c:v>41487</c:v>
                </c:pt>
                <c:pt idx="224">
                  <c:v>41518</c:v>
                </c:pt>
                <c:pt idx="225">
                  <c:v>41548</c:v>
                </c:pt>
                <c:pt idx="226">
                  <c:v>41579</c:v>
                </c:pt>
                <c:pt idx="227">
                  <c:v>41609</c:v>
                </c:pt>
                <c:pt idx="228">
                  <c:v>41640</c:v>
                </c:pt>
                <c:pt idx="229">
                  <c:v>41671</c:v>
                </c:pt>
                <c:pt idx="230">
                  <c:v>41699</c:v>
                </c:pt>
                <c:pt idx="231">
                  <c:v>41730</c:v>
                </c:pt>
                <c:pt idx="232">
                  <c:v>41760</c:v>
                </c:pt>
                <c:pt idx="233">
                  <c:v>41791</c:v>
                </c:pt>
                <c:pt idx="234">
                  <c:v>41821</c:v>
                </c:pt>
                <c:pt idx="235">
                  <c:v>41852</c:v>
                </c:pt>
                <c:pt idx="236">
                  <c:v>41883</c:v>
                </c:pt>
                <c:pt idx="237">
                  <c:v>41913</c:v>
                </c:pt>
                <c:pt idx="238">
                  <c:v>41944</c:v>
                </c:pt>
                <c:pt idx="239">
                  <c:v>41974</c:v>
                </c:pt>
                <c:pt idx="240">
                  <c:v>42005</c:v>
                </c:pt>
                <c:pt idx="241">
                  <c:v>42036</c:v>
                </c:pt>
                <c:pt idx="242">
                  <c:v>42064</c:v>
                </c:pt>
                <c:pt idx="243">
                  <c:v>42095</c:v>
                </c:pt>
                <c:pt idx="244">
                  <c:v>42125</c:v>
                </c:pt>
                <c:pt idx="245">
                  <c:v>42156</c:v>
                </c:pt>
                <c:pt idx="246">
                  <c:v>42186</c:v>
                </c:pt>
                <c:pt idx="247">
                  <c:v>42217</c:v>
                </c:pt>
                <c:pt idx="248">
                  <c:v>42248</c:v>
                </c:pt>
                <c:pt idx="249">
                  <c:v>42278</c:v>
                </c:pt>
                <c:pt idx="250">
                  <c:v>42309</c:v>
                </c:pt>
                <c:pt idx="251">
                  <c:v>42339</c:v>
                </c:pt>
                <c:pt idx="252">
                  <c:v>42370</c:v>
                </c:pt>
                <c:pt idx="253">
                  <c:v>42401</c:v>
                </c:pt>
                <c:pt idx="254">
                  <c:v>42430</c:v>
                </c:pt>
                <c:pt idx="255">
                  <c:v>42461</c:v>
                </c:pt>
                <c:pt idx="256">
                  <c:v>42491</c:v>
                </c:pt>
                <c:pt idx="257">
                  <c:v>42522</c:v>
                </c:pt>
                <c:pt idx="258">
                  <c:v>42552</c:v>
                </c:pt>
                <c:pt idx="259">
                  <c:v>42583</c:v>
                </c:pt>
                <c:pt idx="260">
                  <c:v>42614</c:v>
                </c:pt>
                <c:pt idx="261">
                  <c:v>42644</c:v>
                </c:pt>
                <c:pt idx="262">
                  <c:v>42675</c:v>
                </c:pt>
                <c:pt idx="263">
                  <c:v>42705</c:v>
                </c:pt>
                <c:pt idx="264">
                  <c:v>42736</c:v>
                </c:pt>
                <c:pt idx="265">
                  <c:v>42767</c:v>
                </c:pt>
                <c:pt idx="266">
                  <c:v>42795</c:v>
                </c:pt>
                <c:pt idx="267">
                  <c:v>42826</c:v>
                </c:pt>
                <c:pt idx="268">
                  <c:v>42856</c:v>
                </c:pt>
                <c:pt idx="269">
                  <c:v>42887</c:v>
                </c:pt>
                <c:pt idx="270">
                  <c:v>42917</c:v>
                </c:pt>
                <c:pt idx="271">
                  <c:v>42948</c:v>
                </c:pt>
                <c:pt idx="272">
                  <c:v>42979</c:v>
                </c:pt>
                <c:pt idx="273">
                  <c:v>43009</c:v>
                </c:pt>
                <c:pt idx="274">
                  <c:v>43040</c:v>
                </c:pt>
                <c:pt idx="275">
                  <c:v>43070</c:v>
                </c:pt>
                <c:pt idx="276">
                  <c:v>43101</c:v>
                </c:pt>
                <c:pt idx="277">
                  <c:v>43132</c:v>
                </c:pt>
                <c:pt idx="278">
                  <c:v>43160</c:v>
                </c:pt>
                <c:pt idx="279">
                  <c:v>43191</c:v>
                </c:pt>
                <c:pt idx="280">
                  <c:v>43221</c:v>
                </c:pt>
                <c:pt idx="281">
                  <c:v>43252</c:v>
                </c:pt>
                <c:pt idx="282">
                  <c:v>43282</c:v>
                </c:pt>
                <c:pt idx="283">
                  <c:v>43313</c:v>
                </c:pt>
                <c:pt idx="284">
                  <c:v>43344</c:v>
                </c:pt>
                <c:pt idx="285">
                  <c:v>43374</c:v>
                </c:pt>
                <c:pt idx="286">
                  <c:v>43405</c:v>
                </c:pt>
                <c:pt idx="287">
                  <c:v>43435</c:v>
                </c:pt>
                <c:pt idx="288">
                  <c:v>43466</c:v>
                </c:pt>
                <c:pt idx="289">
                  <c:v>43497</c:v>
                </c:pt>
                <c:pt idx="290">
                  <c:v>43525</c:v>
                </c:pt>
                <c:pt idx="291">
                  <c:v>43556</c:v>
                </c:pt>
                <c:pt idx="292">
                  <c:v>43586</c:v>
                </c:pt>
                <c:pt idx="293">
                  <c:v>43617</c:v>
                </c:pt>
                <c:pt idx="294">
                  <c:v>43647</c:v>
                </c:pt>
                <c:pt idx="295">
                  <c:v>43678</c:v>
                </c:pt>
                <c:pt idx="296">
                  <c:v>43709</c:v>
                </c:pt>
                <c:pt idx="297">
                  <c:v>43739</c:v>
                </c:pt>
                <c:pt idx="298">
                  <c:v>43770</c:v>
                </c:pt>
                <c:pt idx="299">
                  <c:v>43800</c:v>
                </c:pt>
                <c:pt idx="300">
                  <c:v>43831</c:v>
                </c:pt>
                <c:pt idx="301">
                  <c:v>43862</c:v>
                </c:pt>
                <c:pt idx="302">
                  <c:v>43891</c:v>
                </c:pt>
                <c:pt idx="303">
                  <c:v>43922</c:v>
                </c:pt>
                <c:pt idx="304">
                  <c:v>43952</c:v>
                </c:pt>
                <c:pt idx="305">
                  <c:v>43983</c:v>
                </c:pt>
                <c:pt idx="306">
                  <c:v>44013</c:v>
                </c:pt>
                <c:pt idx="307">
                  <c:v>44044</c:v>
                </c:pt>
                <c:pt idx="308">
                  <c:v>44075</c:v>
                </c:pt>
                <c:pt idx="309">
                  <c:v>44105</c:v>
                </c:pt>
                <c:pt idx="310">
                  <c:v>44136</c:v>
                </c:pt>
                <c:pt idx="311">
                  <c:v>44166</c:v>
                </c:pt>
                <c:pt idx="312">
                  <c:v>44197</c:v>
                </c:pt>
                <c:pt idx="313">
                  <c:v>44228</c:v>
                </c:pt>
                <c:pt idx="314">
                  <c:v>44256</c:v>
                </c:pt>
                <c:pt idx="315">
                  <c:v>44287</c:v>
                </c:pt>
                <c:pt idx="316">
                  <c:v>44317</c:v>
                </c:pt>
                <c:pt idx="317">
                  <c:v>44348</c:v>
                </c:pt>
                <c:pt idx="318">
                  <c:v>44378</c:v>
                </c:pt>
                <c:pt idx="319">
                  <c:v>44409</c:v>
                </c:pt>
                <c:pt idx="320">
                  <c:v>44440</c:v>
                </c:pt>
                <c:pt idx="321">
                  <c:v>44470</c:v>
                </c:pt>
                <c:pt idx="322">
                  <c:v>44501</c:v>
                </c:pt>
                <c:pt idx="323">
                  <c:v>44531</c:v>
                </c:pt>
                <c:pt idx="324">
                  <c:v>44562</c:v>
                </c:pt>
                <c:pt idx="325">
                  <c:v>44593</c:v>
                </c:pt>
                <c:pt idx="326">
                  <c:v>44621</c:v>
                </c:pt>
                <c:pt idx="327">
                  <c:v>44652</c:v>
                </c:pt>
                <c:pt idx="328">
                  <c:v>44682</c:v>
                </c:pt>
                <c:pt idx="329">
                  <c:v>44713</c:v>
                </c:pt>
                <c:pt idx="330">
                  <c:v>44743</c:v>
                </c:pt>
                <c:pt idx="331">
                  <c:v>44774</c:v>
                </c:pt>
                <c:pt idx="332">
                  <c:v>44805</c:v>
                </c:pt>
                <c:pt idx="333">
                  <c:v>44835</c:v>
                </c:pt>
                <c:pt idx="334">
                  <c:v>44866</c:v>
                </c:pt>
                <c:pt idx="335">
                  <c:v>44896</c:v>
                </c:pt>
                <c:pt idx="336">
                  <c:v>44927</c:v>
                </c:pt>
                <c:pt idx="337">
                  <c:v>44958</c:v>
                </c:pt>
                <c:pt idx="338">
                  <c:v>44986</c:v>
                </c:pt>
              </c:numCache>
            </c:numRef>
          </c:cat>
          <c:val>
            <c:numRef>
              <c:f>Sheet1!$B$2:$B$340</c:f>
              <c:numCache>
                <c:formatCode>0.00%</c:formatCode>
                <c:ptCount val="339"/>
                <c:pt idx="0">
                  <c:v>8.8000000000000009E-2</c:v>
                </c:pt>
                <c:pt idx="1">
                  <c:v>8.4600000000000009E-2</c:v>
                </c:pt>
                <c:pt idx="2">
                  <c:v>8.0600000000000005E-2</c:v>
                </c:pt>
                <c:pt idx="3">
                  <c:v>7.8799999999999995E-2</c:v>
                </c:pt>
                <c:pt idx="4">
                  <c:v>7.51E-2</c:v>
                </c:pt>
                <c:pt idx="5">
                  <c:v>7.0599999999999996E-2</c:v>
                </c:pt>
                <c:pt idx="6">
                  <c:v>7.0900000000000005E-2</c:v>
                </c:pt>
                <c:pt idx="7">
                  <c:v>7.3599999999999999E-2</c:v>
                </c:pt>
                <c:pt idx="8">
                  <c:v>7.1599999999999997E-2</c:v>
                </c:pt>
                <c:pt idx="9">
                  <c:v>7.0099999999999996E-2</c:v>
                </c:pt>
                <c:pt idx="10">
                  <c:v>6.8900000000000003E-2</c:v>
                </c:pt>
                <c:pt idx="11">
                  <c:v>6.7400000000000002E-2</c:v>
                </c:pt>
                <c:pt idx="12">
                  <c:v>6.5500000000000003E-2</c:v>
                </c:pt>
                <c:pt idx="13">
                  <c:v>6.5599999999999992E-2</c:v>
                </c:pt>
                <c:pt idx="14">
                  <c:v>7.1099999999999997E-2</c:v>
                </c:pt>
                <c:pt idx="15">
                  <c:v>7.4400000000000008E-2</c:v>
                </c:pt>
                <c:pt idx="16">
                  <c:v>7.5800000000000006E-2</c:v>
                </c:pt>
                <c:pt idx="17">
                  <c:v>7.8299999999999995E-2</c:v>
                </c:pt>
                <c:pt idx="18">
                  <c:v>7.7699999999999991E-2</c:v>
                </c:pt>
                <c:pt idx="19">
                  <c:v>7.5199999999999989E-2</c:v>
                </c:pt>
                <c:pt idx="20">
                  <c:v>7.7499999999999999E-2</c:v>
                </c:pt>
                <c:pt idx="21">
                  <c:v>7.4299999999999991E-2</c:v>
                </c:pt>
                <c:pt idx="22">
                  <c:v>7.1399999999999991E-2</c:v>
                </c:pt>
                <c:pt idx="23">
                  <c:v>7.0999999999999994E-2</c:v>
                </c:pt>
                <c:pt idx="24">
                  <c:v>7.3300000000000004E-2</c:v>
                </c:pt>
                <c:pt idx="25">
                  <c:v>7.1500000000000008E-2</c:v>
                </c:pt>
                <c:pt idx="26">
                  <c:v>7.4099999999999999E-2</c:v>
                </c:pt>
                <c:pt idx="27">
                  <c:v>7.6799999999999993E-2</c:v>
                </c:pt>
                <c:pt idx="28">
                  <c:v>7.4700000000000003E-2</c:v>
                </c:pt>
                <c:pt idx="29">
                  <c:v>7.2400000000000006E-2</c:v>
                </c:pt>
                <c:pt idx="30">
                  <c:v>7.0400000000000004E-2</c:v>
                </c:pt>
                <c:pt idx="31">
                  <c:v>7.0199999999999999E-2</c:v>
                </c:pt>
                <c:pt idx="32">
                  <c:v>6.9900000000000004E-2</c:v>
                </c:pt>
                <c:pt idx="33">
                  <c:v>6.8499999999999991E-2</c:v>
                </c:pt>
                <c:pt idx="34">
                  <c:v>6.7599999999999993E-2</c:v>
                </c:pt>
                <c:pt idx="35">
                  <c:v>6.6600000000000006E-2</c:v>
                </c:pt>
                <c:pt idx="36">
                  <c:v>6.5799999999999997E-2</c:v>
                </c:pt>
                <c:pt idx="37">
                  <c:v>6.6400000000000001E-2</c:v>
                </c:pt>
                <c:pt idx="38">
                  <c:v>6.7400000000000002E-2</c:v>
                </c:pt>
                <c:pt idx="39">
                  <c:v>6.7799999999999999E-2</c:v>
                </c:pt>
                <c:pt idx="40">
                  <c:v>6.7799999999999999E-2</c:v>
                </c:pt>
                <c:pt idx="41">
                  <c:v>6.6699999999999995E-2</c:v>
                </c:pt>
                <c:pt idx="42">
                  <c:v>6.6199999999999995E-2</c:v>
                </c:pt>
                <c:pt idx="43">
                  <c:v>6.6100000000000006E-2</c:v>
                </c:pt>
                <c:pt idx="44">
                  <c:v>6.4000000000000001E-2</c:v>
                </c:pt>
                <c:pt idx="45">
                  <c:v>6.3600000000000004E-2</c:v>
                </c:pt>
                <c:pt idx="46">
                  <c:v>6.5099999999999991E-2</c:v>
                </c:pt>
                <c:pt idx="47">
                  <c:v>6.3899999999999998E-2</c:v>
                </c:pt>
                <c:pt idx="48">
                  <c:v>6.4299999999999996E-2</c:v>
                </c:pt>
                <c:pt idx="49">
                  <c:v>6.4399999999999999E-2</c:v>
                </c:pt>
                <c:pt idx="50">
                  <c:v>6.6799999999999998E-2</c:v>
                </c:pt>
                <c:pt idx="51">
                  <c:v>6.5299999999999997E-2</c:v>
                </c:pt>
                <c:pt idx="52">
                  <c:v>6.7500000000000004E-2</c:v>
                </c:pt>
                <c:pt idx="53">
                  <c:v>7.1800000000000003E-2</c:v>
                </c:pt>
                <c:pt idx="54">
                  <c:v>7.2599999999999998E-2</c:v>
                </c:pt>
                <c:pt idx="55">
                  <c:v>7.5300000000000006E-2</c:v>
                </c:pt>
                <c:pt idx="56">
                  <c:v>7.4400000000000008E-2</c:v>
                </c:pt>
                <c:pt idx="57">
                  <c:v>7.4700000000000003E-2</c:v>
                </c:pt>
                <c:pt idx="58">
                  <c:v>7.3599999999999999E-2</c:v>
                </c:pt>
                <c:pt idx="59">
                  <c:v>7.5199999999999989E-2</c:v>
                </c:pt>
                <c:pt idx="60">
                  <c:v>7.8E-2</c:v>
                </c:pt>
                <c:pt idx="61">
                  <c:v>7.9299999999999995E-2</c:v>
                </c:pt>
                <c:pt idx="62">
                  <c:v>7.8299999999999995E-2</c:v>
                </c:pt>
                <c:pt idx="63">
                  <c:v>7.8E-2</c:v>
                </c:pt>
                <c:pt idx="64">
                  <c:v>8.1799999999999998E-2</c:v>
                </c:pt>
                <c:pt idx="65">
                  <c:v>7.9899999999999999E-2</c:v>
                </c:pt>
                <c:pt idx="66">
                  <c:v>7.8700000000000006E-2</c:v>
                </c:pt>
                <c:pt idx="67">
                  <c:v>7.7600000000000002E-2</c:v>
                </c:pt>
                <c:pt idx="68">
                  <c:v>7.5999999999999998E-2</c:v>
                </c:pt>
                <c:pt idx="69">
                  <c:v>7.4700000000000003E-2</c:v>
                </c:pt>
                <c:pt idx="70">
                  <c:v>7.4200000000000002E-2</c:v>
                </c:pt>
                <c:pt idx="71">
                  <c:v>7.0599999999999996E-2</c:v>
                </c:pt>
                <c:pt idx="72">
                  <c:v>6.6400000000000001E-2</c:v>
                </c:pt>
                <c:pt idx="73">
                  <c:v>6.6400000000000001E-2</c:v>
                </c:pt>
                <c:pt idx="74">
                  <c:v>6.5099999999999991E-2</c:v>
                </c:pt>
                <c:pt idx="75">
                  <c:v>6.6000000000000003E-2</c:v>
                </c:pt>
                <c:pt idx="76">
                  <c:v>6.6799999999999998E-2</c:v>
                </c:pt>
                <c:pt idx="77">
                  <c:v>6.7000000000000004E-2</c:v>
                </c:pt>
                <c:pt idx="78">
                  <c:v>6.6799999999999998E-2</c:v>
                </c:pt>
                <c:pt idx="79">
                  <c:v>6.5000000000000002E-2</c:v>
                </c:pt>
                <c:pt idx="80">
                  <c:v>6.3399999999999998E-2</c:v>
                </c:pt>
                <c:pt idx="81">
                  <c:v>6.0999999999999999E-2</c:v>
                </c:pt>
                <c:pt idx="82">
                  <c:v>6.1500000000000006E-2</c:v>
                </c:pt>
                <c:pt idx="83">
                  <c:v>6.54E-2</c:v>
                </c:pt>
                <c:pt idx="84">
                  <c:v>6.480000000000001E-2</c:v>
                </c:pt>
                <c:pt idx="85">
                  <c:v>6.3799999999999996E-2</c:v>
                </c:pt>
                <c:pt idx="86">
                  <c:v>6.5199999999999994E-2</c:v>
                </c:pt>
                <c:pt idx="87">
                  <c:v>6.480000000000001E-2</c:v>
                </c:pt>
                <c:pt idx="88">
                  <c:v>6.2800000000000009E-2</c:v>
                </c:pt>
                <c:pt idx="89">
                  <c:v>6.1100000000000002E-2</c:v>
                </c:pt>
                <c:pt idx="90">
                  <c:v>5.9299999999999999E-2</c:v>
                </c:pt>
                <c:pt idx="91">
                  <c:v>5.7000000000000002E-2</c:v>
                </c:pt>
                <c:pt idx="92">
                  <c:v>5.5099999999999996E-2</c:v>
                </c:pt>
                <c:pt idx="93">
                  <c:v>5.5E-2</c:v>
                </c:pt>
                <c:pt idx="94">
                  <c:v>5.4600000000000003E-2</c:v>
                </c:pt>
                <c:pt idx="95">
                  <c:v>5.45E-2</c:v>
                </c:pt>
                <c:pt idx="96">
                  <c:v>5.2999999999999999E-2</c:v>
                </c:pt>
                <c:pt idx="97">
                  <c:v>5.2199999999999996E-2</c:v>
                </c:pt>
                <c:pt idx="98">
                  <c:v>5.0700000000000002E-2</c:v>
                </c:pt>
                <c:pt idx="99">
                  <c:v>5.1200000000000002E-2</c:v>
                </c:pt>
                <c:pt idx="100">
                  <c:v>4.8600000000000004E-2</c:v>
                </c:pt>
                <c:pt idx="101">
                  <c:v>4.6300000000000001E-2</c:v>
                </c:pt>
                <c:pt idx="102">
                  <c:v>4.9699999999999994E-2</c:v>
                </c:pt>
                <c:pt idx="103">
                  <c:v>5.5899999999999998E-2</c:v>
                </c:pt>
                <c:pt idx="104">
                  <c:v>5.4600000000000003E-2</c:v>
                </c:pt>
                <c:pt idx="105">
                  <c:v>5.2699999999999997E-2</c:v>
                </c:pt>
                <c:pt idx="106">
                  <c:v>5.2699999999999997E-2</c:v>
                </c:pt>
                <c:pt idx="107">
                  <c:v>5.2000000000000005E-2</c:v>
                </c:pt>
                <c:pt idx="108">
                  <c:v>5.0199999999999995E-2</c:v>
                </c:pt>
                <c:pt idx="109">
                  <c:v>4.9400000000000006E-2</c:v>
                </c:pt>
                <c:pt idx="110">
                  <c:v>4.7400000000000005E-2</c:v>
                </c:pt>
                <c:pt idx="111">
                  <c:v>5.16E-2</c:v>
                </c:pt>
                <c:pt idx="112">
                  <c:v>5.6399999999999999E-2</c:v>
                </c:pt>
                <c:pt idx="113">
                  <c:v>5.6600000000000004E-2</c:v>
                </c:pt>
                <c:pt idx="114">
                  <c:v>5.4600000000000003E-2</c:v>
                </c:pt>
                <c:pt idx="115">
                  <c:v>5.2600000000000001E-2</c:v>
                </c:pt>
                <c:pt idx="116">
                  <c:v>5.1399999999999994E-2</c:v>
                </c:pt>
                <c:pt idx="117">
                  <c:v>5.1200000000000002E-2</c:v>
                </c:pt>
                <c:pt idx="118">
                  <c:v>5.1399999999999994E-2</c:v>
                </c:pt>
                <c:pt idx="119">
                  <c:v>5.1799999999999999E-2</c:v>
                </c:pt>
                <c:pt idx="120">
                  <c:v>5.1699999999999996E-2</c:v>
                </c:pt>
                <c:pt idx="121">
                  <c:v>5.1500000000000004E-2</c:v>
                </c:pt>
                <c:pt idx="122">
                  <c:v>5.4600000000000003E-2</c:v>
                </c:pt>
                <c:pt idx="123">
                  <c:v>5.4100000000000002E-2</c:v>
                </c:pt>
                <c:pt idx="124">
                  <c:v>5.28E-2</c:v>
                </c:pt>
                <c:pt idx="125">
                  <c:v>5.1699999999999996E-2</c:v>
                </c:pt>
                <c:pt idx="126">
                  <c:v>5.28E-2</c:v>
                </c:pt>
                <c:pt idx="127">
                  <c:v>5.4000000000000006E-2</c:v>
                </c:pt>
                <c:pt idx="128">
                  <c:v>5.3600000000000002E-2</c:v>
                </c:pt>
                <c:pt idx="129">
                  <c:v>5.6299999999999996E-2</c:v>
                </c:pt>
                <c:pt idx="130">
                  <c:v>5.8600000000000006E-2</c:v>
                </c:pt>
                <c:pt idx="131">
                  <c:v>5.8200000000000002E-2</c:v>
                </c:pt>
                <c:pt idx="132">
                  <c:v>5.7099999999999998E-2</c:v>
                </c:pt>
                <c:pt idx="133">
                  <c:v>5.8600000000000006E-2</c:v>
                </c:pt>
                <c:pt idx="134">
                  <c:v>5.9699999999999996E-2</c:v>
                </c:pt>
                <c:pt idx="135">
                  <c:v>6.1600000000000002E-2</c:v>
                </c:pt>
                <c:pt idx="136">
                  <c:v>6.2100000000000002E-2</c:v>
                </c:pt>
                <c:pt idx="137">
                  <c:v>6.3099999999999989E-2</c:v>
                </c:pt>
                <c:pt idx="138">
                  <c:v>6.3899999999999998E-2</c:v>
                </c:pt>
                <c:pt idx="139">
                  <c:v>6.2E-2</c:v>
                </c:pt>
                <c:pt idx="140">
                  <c:v>6.08E-2</c:v>
                </c:pt>
                <c:pt idx="141">
                  <c:v>6.0499999999999998E-2</c:v>
                </c:pt>
                <c:pt idx="142">
                  <c:v>5.96E-2</c:v>
                </c:pt>
                <c:pt idx="143">
                  <c:v>5.8799999999999998E-2</c:v>
                </c:pt>
                <c:pt idx="144">
                  <c:v>5.9699999999999996E-2</c:v>
                </c:pt>
                <c:pt idx="145">
                  <c:v>6.0199999999999997E-2</c:v>
                </c:pt>
                <c:pt idx="146">
                  <c:v>5.8799999999999998E-2</c:v>
                </c:pt>
                <c:pt idx="147">
                  <c:v>5.8799999999999998E-2</c:v>
                </c:pt>
                <c:pt idx="148">
                  <c:v>5.9699999999999996E-2</c:v>
                </c:pt>
                <c:pt idx="149">
                  <c:v>6.3399999999999998E-2</c:v>
                </c:pt>
                <c:pt idx="150">
                  <c:v>6.3600000000000004E-2</c:v>
                </c:pt>
                <c:pt idx="151">
                  <c:v>6.2300000000000001E-2</c:v>
                </c:pt>
                <c:pt idx="152">
                  <c:v>6.0499999999999998E-2</c:v>
                </c:pt>
                <c:pt idx="153">
                  <c:v>6.0400000000000002E-2</c:v>
                </c:pt>
                <c:pt idx="154">
                  <c:v>5.8499999999999996E-2</c:v>
                </c:pt>
                <c:pt idx="155">
                  <c:v>5.7500000000000002E-2</c:v>
                </c:pt>
                <c:pt idx="156">
                  <c:v>5.2900000000000003E-2</c:v>
                </c:pt>
                <c:pt idx="157">
                  <c:v>5.4400000000000004E-2</c:v>
                </c:pt>
                <c:pt idx="158">
                  <c:v>5.4199999999999998E-2</c:v>
                </c:pt>
                <c:pt idx="159">
                  <c:v>5.4699999999999999E-2</c:v>
                </c:pt>
                <c:pt idx="160">
                  <c:v>5.5999999999999994E-2</c:v>
                </c:pt>
                <c:pt idx="161">
                  <c:v>5.91E-2</c:v>
                </c:pt>
                <c:pt idx="162">
                  <c:v>5.9699999999999996E-2</c:v>
                </c:pt>
                <c:pt idx="163">
                  <c:v>6.0299999999999999E-2</c:v>
                </c:pt>
                <c:pt idx="164">
                  <c:v>5.6399999999999999E-2</c:v>
                </c:pt>
                <c:pt idx="165">
                  <c:v>5.8899999999999994E-2</c:v>
                </c:pt>
                <c:pt idx="166">
                  <c:v>5.79E-2</c:v>
                </c:pt>
                <c:pt idx="167">
                  <c:v>5.04E-2</c:v>
                </c:pt>
                <c:pt idx="168">
                  <c:v>4.7199999999999999E-2</c:v>
                </c:pt>
                <c:pt idx="169">
                  <c:v>4.7699999999999992E-2</c:v>
                </c:pt>
                <c:pt idx="170">
                  <c:v>4.6399999999999997E-2</c:v>
                </c:pt>
                <c:pt idx="171">
                  <c:v>4.4999999999999998E-2</c:v>
                </c:pt>
                <c:pt idx="172">
                  <c:v>4.5199999999999997E-2</c:v>
                </c:pt>
                <c:pt idx="173">
                  <c:v>4.9000000000000002E-2</c:v>
                </c:pt>
                <c:pt idx="174">
                  <c:v>4.6900000000000004E-2</c:v>
                </c:pt>
                <c:pt idx="175">
                  <c:v>4.6100000000000002E-2</c:v>
                </c:pt>
                <c:pt idx="176">
                  <c:v>4.4900000000000002E-2</c:v>
                </c:pt>
                <c:pt idx="177">
                  <c:v>4.3899999999999995E-2</c:v>
                </c:pt>
                <c:pt idx="178">
                  <c:v>4.3400000000000001E-2</c:v>
                </c:pt>
                <c:pt idx="179">
                  <c:v>4.3899999999999995E-2</c:v>
                </c:pt>
                <c:pt idx="180">
                  <c:v>4.4400000000000002E-2</c:v>
                </c:pt>
                <c:pt idx="181">
                  <c:v>4.3700000000000003E-2</c:v>
                </c:pt>
                <c:pt idx="182">
                  <c:v>4.3299999999999998E-2</c:v>
                </c:pt>
                <c:pt idx="183">
                  <c:v>4.4199999999999996E-2</c:v>
                </c:pt>
                <c:pt idx="184">
                  <c:v>4.2800000000000005E-2</c:v>
                </c:pt>
                <c:pt idx="185">
                  <c:v>4.1799999999999997E-2</c:v>
                </c:pt>
                <c:pt idx="186">
                  <c:v>4.0399999999999998E-2</c:v>
                </c:pt>
                <c:pt idx="187">
                  <c:v>3.9100000000000003E-2</c:v>
                </c:pt>
                <c:pt idx="188">
                  <c:v>3.8100000000000002E-2</c:v>
                </c:pt>
                <c:pt idx="189">
                  <c:v>3.6600000000000001E-2</c:v>
                </c:pt>
                <c:pt idx="190">
                  <c:v>3.6799999999999999E-2</c:v>
                </c:pt>
                <c:pt idx="191">
                  <c:v>4.0599999999999997E-2</c:v>
                </c:pt>
                <c:pt idx="192">
                  <c:v>4.0899999999999999E-2</c:v>
                </c:pt>
                <c:pt idx="193">
                  <c:v>4.2199999999999994E-2</c:v>
                </c:pt>
                <c:pt idx="194">
                  <c:v>4.0800000000000003E-2</c:v>
                </c:pt>
                <c:pt idx="195">
                  <c:v>4.0599999999999997E-2</c:v>
                </c:pt>
                <c:pt idx="196">
                  <c:v>3.8199999999999998E-2</c:v>
                </c:pt>
                <c:pt idx="197">
                  <c:v>3.6900000000000002E-2</c:v>
                </c:pt>
                <c:pt idx="198">
                  <c:v>3.6799999999999999E-2</c:v>
                </c:pt>
                <c:pt idx="199">
                  <c:v>3.4599999999999999E-2</c:v>
                </c:pt>
                <c:pt idx="200">
                  <c:v>3.32E-2</c:v>
                </c:pt>
                <c:pt idx="201">
                  <c:v>3.3500000000000002E-2</c:v>
                </c:pt>
                <c:pt idx="202">
                  <c:v>3.3099999999999997E-2</c:v>
                </c:pt>
                <c:pt idx="203">
                  <c:v>3.2500000000000001E-2</c:v>
                </c:pt>
                <c:pt idx="204">
                  <c:v>3.2000000000000001E-2</c:v>
                </c:pt>
                <c:pt idx="205">
                  <c:v>3.1600000000000003E-2</c:v>
                </c:pt>
                <c:pt idx="206">
                  <c:v>3.2000000000000001E-2</c:v>
                </c:pt>
                <c:pt idx="207">
                  <c:v>3.1400000000000004E-2</c:v>
                </c:pt>
                <c:pt idx="208">
                  <c:v>3.0299999999999997E-2</c:v>
                </c:pt>
                <c:pt idx="209">
                  <c:v>2.9500000000000002E-2</c:v>
                </c:pt>
                <c:pt idx="210">
                  <c:v>2.8500000000000001E-2</c:v>
                </c:pt>
                <c:pt idx="211">
                  <c:v>2.86E-2</c:v>
                </c:pt>
                <c:pt idx="212">
                  <c:v>2.7999999999999997E-2</c:v>
                </c:pt>
                <c:pt idx="213">
                  <c:v>2.69E-2</c:v>
                </c:pt>
                <c:pt idx="214">
                  <c:v>2.6600000000000002E-2</c:v>
                </c:pt>
                <c:pt idx="215">
                  <c:v>2.6600000000000002E-2</c:v>
                </c:pt>
                <c:pt idx="216">
                  <c:v>2.7000000000000003E-2</c:v>
                </c:pt>
                <c:pt idx="217">
                  <c:v>2.7699999999999999E-2</c:v>
                </c:pt>
                <c:pt idx="218">
                  <c:v>2.76E-2</c:v>
                </c:pt>
                <c:pt idx="219">
                  <c:v>2.6600000000000002E-2</c:v>
                </c:pt>
                <c:pt idx="220">
                  <c:v>2.7200000000000002E-2</c:v>
                </c:pt>
                <c:pt idx="221">
                  <c:v>3.1699999999999999E-2</c:v>
                </c:pt>
                <c:pt idx="222">
                  <c:v>3.4300000000000004E-2</c:v>
                </c:pt>
                <c:pt idx="223">
                  <c:v>3.49E-2</c:v>
                </c:pt>
                <c:pt idx="224">
                  <c:v>3.5200000000000002E-2</c:v>
                </c:pt>
                <c:pt idx="225">
                  <c:v>3.27E-2</c:v>
                </c:pt>
                <c:pt idx="226">
                  <c:v>3.3000000000000002E-2</c:v>
                </c:pt>
                <c:pt idx="227">
                  <c:v>3.4799999999999998E-2</c:v>
                </c:pt>
                <c:pt idx="228">
                  <c:v>3.4799999999999998E-2</c:v>
                </c:pt>
                <c:pt idx="229">
                  <c:v>3.3500000000000002E-2</c:v>
                </c:pt>
                <c:pt idx="230">
                  <c:v>3.3599999999999998E-2</c:v>
                </c:pt>
                <c:pt idx="231">
                  <c:v>3.39E-2</c:v>
                </c:pt>
                <c:pt idx="232">
                  <c:v>3.2899999999999999E-2</c:v>
                </c:pt>
                <c:pt idx="233">
                  <c:v>3.27E-2</c:v>
                </c:pt>
                <c:pt idx="234">
                  <c:v>3.2400000000000005E-2</c:v>
                </c:pt>
                <c:pt idx="235">
                  <c:v>3.2500000000000001E-2</c:v>
                </c:pt>
                <c:pt idx="236">
                  <c:v>3.3099999999999997E-2</c:v>
                </c:pt>
                <c:pt idx="237">
                  <c:v>3.2099999999999997E-2</c:v>
                </c:pt>
                <c:pt idx="238">
                  <c:v>3.1899999999999998E-2</c:v>
                </c:pt>
                <c:pt idx="239">
                  <c:v>3.1300000000000001E-2</c:v>
                </c:pt>
                <c:pt idx="240">
                  <c:v>2.9900000000000003E-2</c:v>
                </c:pt>
                <c:pt idx="241">
                  <c:v>3.0099999999999998E-2</c:v>
                </c:pt>
                <c:pt idx="242">
                  <c:v>3.04E-2</c:v>
                </c:pt>
                <c:pt idx="243">
                  <c:v>2.9399999999999999E-2</c:v>
                </c:pt>
                <c:pt idx="244">
                  <c:v>3.0600000000000002E-2</c:v>
                </c:pt>
                <c:pt idx="245">
                  <c:v>3.1899999999999998E-2</c:v>
                </c:pt>
                <c:pt idx="246">
                  <c:v>3.2099999999999997E-2</c:v>
                </c:pt>
                <c:pt idx="247">
                  <c:v>3.1300000000000001E-2</c:v>
                </c:pt>
                <c:pt idx="248">
                  <c:v>3.1E-2</c:v>
                </c:pt>
                <c:pt idx="249">
                  <c:v>3.0099999999999998E-2</c:v>
                </c:pt>
                <c:pt idx="250">
                  <c:v>3.1600000000000003E-2</c:v>
                </c:pt>
                <c:pt idx="251">
                  <c:v>3.2099999999999997E-2</c:v>
                </c:pt>
                <c:pt idx="252">
                  <c:v>3.1600000000000003E-2</c:v>
                </c:pt>
                <c:pt idx="253">
                  <c:v>2.9600000000000001E-2</c:v>
                </c:pt>
                <c:pt idx="254">
                  <c:v>2.9700000000000001E-2</c:v>
                </c:pt>
                <c:pt idx="255">
                  <c:v>2.87E-2</c:v>
                </c:pt>
                <c:pt idx="256">
                  <c:v>2.8399999999999998E-2</c:v>
                </c:pt>
                <c:pt idx="257">
                  <c:v>2.8400000000000002E-2</c:v>
                </c:pt>
                <c:pt idx="258">
                  <c:v>2.75E-2</c:v>
                </c:pt>
                <c:pt idx="259">
                  <c:v>2.75E-2</c:v>
                </c:pt>
                <c:pt idx="260">
                  <c:v>2.76E-2</c:v>
                </c:pt>
                <c:pt idx="261">
                  <c:v>2.76E-2</c:v>
                </c:pt>
                <c:pt idx="262">
                  <c:v>3.0299999999999997E-2</c:v>
                </c:pt>
                <c:pt idx="263">
                  <c:v>3.4299999999999997E-2</c:v>
                </c:pt>
                <c:pt idx="264">
                  <c:v>3.39E-2</c:v>
                </c:pt>
                <c:pt idx="265">
                  <c:v>3.3799999999999997E-2</c:v>
                </c:pt>
                <c:pt idx="266">
                  <c:v>3.4099999999999998E-2</c:v>
                </c:pt>
                <c:pt idx="267">
                  <c:v>3.3000000000000002E-2</c:v>
                </c:pt>
                <c:pt idx="268">
                  <c:v>3.2599999999999997E-2</c:v>
                </c:pt>
                <c:pt idx="269">
                  <c:v>3.1699999999999999E-2</c:v>
                </c:pt>
                <c:pt idx="270">
                  <c:v>3.2399999999999998E-2</c:v>
                </c:pt>
                <c:pt idx="271">
                  <c:v>3.1600000000000003E-2</c:v>
                </c:pt>
                <c:pt idx="272">
                  <c:v>3.1099999999999999E-2</c:v>
                </c:pt>
                <c:pt idx="273">
                  <c:v>3.2000000000000001E-2</c:v>
                </c:pt>
                <c:pt idx="274">
                  <c:v>3.2899999999999999E-2</c:v>
                </c:pt>
                <c:pt idx="275">
                  <c:v>3.39E-2</c:v>
                </c:pt>
                <c:pt idx="276">
                  <c:v>3.4799999999999998E-2</c:v>
                </c:pt>
                <c:pt idx="277">
                  <c:v>3.7900000000000003E-2</c:v>
                </c:pt>
                <c:pt idx="278">
                  <c:v>3.9100000000000003E-2</c:v>
                </c:pt>
                <c:pt idx="279">
                  <c:v>3.9300000000000002E-2</c:v>
                </c:pt>
                <c:pt idx="280">
                  <c:v>4.07E-2</c:v>
                </c:pt>
                <c:pt idx="281">
                  <c:v>4.0399999999999998E-2</c:v>
                </c:pt>
                <c:pt idx="282">
                  <c:v>4.0099999999999997E-2</c:v>
                </c:pt>
                <c:pt idx="283">
                  <c:v>4.02E-2</c:v>
                </c:pt>
                <c:pt idx="284">
                  <c:v>4.0800000000000003E-2</c:v>
                </c:pt>
                <c:pt idx="285">
                  <c:v>4.2500000000000003E-2</c:v>
                </c:pt>
                <c:pt idx="286">
                  <c:v>4.2799999999999998E-2</c:v>
                </c:pt>
                <c:pt idx="287">
                  <c:v>4.0899999999999999E-2</c:v>
                </c:pt>
                <c:pt idx="288">
                  <c:v>3.9100000000000003E-2</c:v>
                </c:pt>
                <c:pt idx="289">
                  <c:v>3.7999999999999999E-2</c:v>
                </c:pt>
                <c:pt idx="290">
                  <c:v>3.7199999999999997E-2</c:v>
                </c:pt>
                <c:pt idx="291">
                  <c:v>3.61E-2</c:v>
                </c:pt>
                <c:pt idx="292">
                  <c:v>3.5299999999999998E-2</c:v>
                </c:pt>
                <c:pt idx="293">
                  <c:v>3.2399999999999998E-2</c:v>
                </c:pt>
                <c:pt idx="294">
                  <c:v>3.2000000000000001E-2</c:v>
                </c:pt>
                <c:pt idx="295">
                  <c:v>3.0800000000000001E-2</c:v>
                </c:pt>
                <c:pt idx="296">
                  <c:v>3.1199999999999999E-2</c:v>
                </c:pt>
                <c:pt idx="297">
                  <c:v>3.1399999999999997E-2</c:v>
                </c:pt>
                <c:pt idx="298">
                  <c:v>3.1600000000000003E-2</c:v>
                </c:pt>
                <c:pt idx="299">
                  <c:v>3.1800000000000002E-2</c:v>
                </c:pt>
                <c:pt idx="300">
                  <c:v>3.0700000000000002E-2</c:v>
                </c:pt>
                <c:pt idx="301">
                  <c:v>2.9700000000000001E-2</c:v>
                </c:pt>
                <c:pt idx="302">
                  <c:v>2.8899999999999999E-2</c:v>
                </c:pt>
                <c:pt idx="303">
                  <c:v>2.8000000000000001E-2</c:v>
                </c:pt>
                <c:pt idx="304">
                  <c:v>2.69E-2</c:v>
                </c:pt>
                <c:pt idx="305">
                  <c:v>2.5999999999999999E-2</c:v>
                </c:pt>
                <c:pt idx="306">
                  <c:v>2.52E-2</c:v>
                </c:pt>
                <c:pt idx="307">
                  <c:v>2.4799999999999999E-2</c:v>
                </c:pt>
                <c:pt idx="308">
                  <c:v>2.3900000000000001E-2</c:v>
                </c:pt>
                <c:pt idx="309">
                  <c:v>2.35E-2</c:v>
                </c:pt>
                <c:pt idx="310">
                  <c:v>2.3099999999999999E-2</c:v>
                </c:pt>
                <c:pt idx="311">
                  <c:v>2.2200000000000001E-2</c:v>
                </c:pt>
                <c:pt idx="312">
                  <c:v>2.1999999999999999E-2</c:v>
                </c:pt>
                <c:pt idx="313">
                  <c:v>2.24E-2</c:v>
                </c:pt>
                <c:pt idx="314">
                  <c:v>2.3900000000000001E-2</c:v>
                </c:pt>
                <c:pt idx="315">
                  <c:v>2.3599999999999999E-2</c:v>
                </c:pt>
                <c:pt idx="316">
                  <c:v>2.2800000000000001E-2</c:v>
                </c:pt>
                <c:pt idx="317">
                  <c:v>2.2700000000000001E-2</c:v>
                </c:pt>
                <c:pt idx="318">
                  <c:v>2.18E-2</c:v>
                </c:pt>
                <c:pt idx="319">
                  <c:v>2.1499999999999998E-2</c:v>
                </c:pt>
                <c:pt idx="320">
                  <c:v>2.18E-2</c:v>
                </c:pt>
                <c:pt idx="321">
                  <c:v>2.3099999999999999E-2</c:v>
                </c:pt>
                <c:pt idx="322">
                  <c:v>2.3599999999999999E-2</c:v>
                </c:pt>
                <c:pt idx="323">
                  <c:v>2.35E-2</c:v>
                </c:pt>
                <c:pt idx="324">
                  <c:v>2.6599999999999999E-2</c:v>
                </c:pt>
                <c:pt idx="325">
                  <c:v>0.03</c:v>
                </c:pt>
                <c:pt idx="326">
                  <c:v>3.39E-2</c:v>
                </c:pt>
                <c:pt idx="327">
                  <c:v>4.2200000000000001E-2</c:v>
                </c:pt>
                <c:pt idx="328">
                  <c:v>4.4400000000000002E-2</c:v>
                </c:pt>
                <c:pt idx="329">
                  <c:v>4.65E-2</c:v>
                </c:pt>
                <c:pt idx="330">
                  <c:v>4.6100000000000002E-2</c:v>
                </c:pt>
                <c:pt idx="331">
                  <c:v>4.5600000000000002E-2</c:v>
                </c:pt>
                <c:pt idx="332">
                  <c:v>5.3499999999999999E-2</c:v>
                </c:pt>
                <c:pt idx="333">
                  <c:v>6.1499999999999999E-2</c:v>
                </c:pt>
                <c:pt idx="334">
                  <c:v>6.1400000000000003E-2</c:v>
                </c:pt>
                <c:pt idx="335">
                  <c:v>5.67E-2</c:v>
                </c:pt>
                <c:pt idx="336">
                  <c:v>5.4300000000000001E-2</c:v>
                </c:pt>
                <c:pt idx="337">
                  <c:v>5.4199999999999998E-2</c:v>
                </c:pt>
                <c:pt idx="338">
                  <c:v>5.5599999999999997E-2</c:v>
                </c:pt>
              </c:numCache>
            </c:numRef>
          </c:val>
          <c:smooth val="0"/>
          <c:extLst>
            <c:ext xmlns:c16="http://schemas.microsoft.com/office/drawing/2014/chart" uri="{C3380CC4-5D6E-409C-BE32-E72D297353CC}">
              <c16:uniqueId val="{00000001-CA14-904A-A487-B711995EC596}"/>
            </c:ext>
          </c:extLst>
        </c:ser>
        <c:ser>
          <c:idx val="1"/>
          <c:order val="1"/>
          <c:tx>
            <c:strRef>
              <c:f>Sheet1!$C$1</c:f>
              <c:strCache>
                <c:ptCount val="1"/>
                <c:pt idx="0">
                  <c:v>30-yr</c:v>
                </c:pt>
              </c:strCache>
            </c:strRef>
          </c:tx>
          <c:spPr>
            <a:ln w="38100" cap="rnd">
              <a:solidFill>
                <a:schemeClr val="accent4">
                  <a:lumMod val="75000"/>
                </a:schemeClr>
              </a:solidFill>
              <a:round/>
            </a:ln>
            <a:effectLst/>
          </c:spPr>
          <c:marker>
            <c:symbol val="none"/>
          </c:marker>
          <c:dLbls>
            <c:dLbl>
              <c:idx val="338"/>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7A2-A640-B3A6-49DD7B46F299}"/>
                </c:ext>
              </c:extLst>
            </c:dLbl>
            <c:spPr>
              <a:noFill/>
              <a:ln>
                <a:noFill/>
              </a:ln>
              <a:effectLst/>
            </c:spPr>
            <c:txPr>
              <a:bodyPr rot="0" vert="horz"/>
              <a:lstStyle/>
              <a:p>
                <a:pPr>
                  <a:defRPr b="1">
                    <a:solidFill>
                      <a:schemeClr val="accent4">
                        <a:lumMod val="75000"/>
                      </a:schemeClr>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Sheet1!$A$2:$A$340</c:f>
              <c:numCache>
                <c:formatCode>mmm\-yy</c:formatCode>
                <c:ptCount val="339"/>
                <c:pt idx="0">
                  <c:v>34700</c:v>
                </c:pt>
                <c:pt idx="1">
                  <c:v>34731</c:v>
                </c:pt>
                <c:pt idx="2">
                  <c:v>34759</c:v>
                </c:pt>
                <c:pt idx="3">
                  <c:v>34790</c:v>
                </c:pt>
                <c:pt idx="4">
                  <c:v>34820</c:v>
                </c:pt>
                <c:pt idx="5">
                  <c:v>34851</c:v>
                </c:pt>
                <c:pt idx="6">
                  <c:v>34881</c:v>
                </c:pt>
                <c:pt idx="7">
                  <c:v>34912</c:v>
                </c:pt>
                <c:pt idx="8">
                  <c:v>34943</c:v>
                </c:pt>
                <c:pt idx="9">
                  <c:v>34973</c:v>
                </c:pt>
                <c:pt idx="10">
                  <c:v>35004</c:v>
                </c:pt>
                <c:pt idx="11">
                  <c:v>35034</c:v>
                </c:pt>
                <c:pt idx="12">
                  <c:v>35065</c:v>
                </c:pt>
                <c:pt idx="13">
                  <c:v>35096</c:v>
                </c:pt>
                <c:pt idx="14">
                  <c:v>35125</c:v>
                </c:pt>
                <c:pt idx="15">
                  <c:v>35156</c:v>
                </c:pt>
                <c:pt idx="16">
                  <c:v>35186</c:v>
                </c:pt>
                <c:pt idx="17">
                  <c:v>35217</c:v>
                </c:pt>
                <c:pt idx="18">
                  <c:v>35247</c:v>
                </c:pt>
                <c:pt idx="19">
                  <c:v>35278</c:v>
                </c:pt>
                <c:pt idx="20">
                  <c:v>35309</c:v>
                </c:pt>
                <c:pt idx="21">
                  <c:v>35339</c:v>
                </c:pt>
                <c:pt idx="22">
                  <c:v>35370</c:v>
                </c:pt>
                <c:pt idx="23">
                  <c:v>35400</c:v>
                </c:pt>
                <c:pt idx="24">
                  <c:v>35431</c:v>
                </c:pt>
                <c:pt idx="25">
                  <c:v>35462</c:v>
                </c:pt>
                <c:pt idx="26">
                  <c:v>35490</c:v>
                </c:pt>
                <c:pt idx="27">
                  <c:v>35521</c:v>
                </c:pt>
                <c:pt idx="28">
                  <c:v>35551</c:v>
                </c:pt>
                <c:pt idx="29">
                  <c:v>35582</c:v>
                </c:pt>
                <c:pt idx="30">
                  <c:v>35612</c:v>
                </c:pt>
                <c:pt idx="31">
                  <c:v>35643</c:v>
                </c:pt>
                <c:pt idx="32">
                  <c:v>35674</c:v>
                </c:pt>
                <c:pt idx="33">
                  <c:v>35704</c:v>
                </c:pt>
                <c:pt idx="34">
                  <c:v>35735</c:v>
                </c:pt>
                <c:pt idx="35">
                  <c:v>35765</c:v>
                </c:pt>
                <c:pt idx="36">
                  <c:v>35796</c:v>
                </c:pt>
                <c:pt idx="37">
                  <c:v>35827</c:v>
                </c:pt>
                <c:pt idx="38">
                  <c:v>35855</c:v>
                </c:pt>
                <c:pt idx="39">
                  <c:v>35886</c:v>
                </c:pt>
                <c:pt idx="40">
                  <c:v>35916</c:v>
                </c:pt>
                <c:pt idx="41">
                  <c:v>35947</c:v>
                </c:pt>
                <c:pt idx="42">
                  <c:v>35977</c:v>
                </c:pt>
                <c:pt idx="43">
                  <c:v>36008</c:v>
                </c:pt>
                <c:pt idx="44">
                  <c:v>36039</c:v>
                </c:pt>
                <c:pt idx="45">
                  <c:v>36069</c:v>
                </c:pt>
                <c:pt idx="46">
                  <c:v>36100</c:v>
                </c:pt>
                <c:pt idx="47">
                  <c:v>36130</c:v>
                </c:pt>
                <c:pt idx="48">
                  <c:v>36161</c:v>
                </c:pt>
                <c:pt idx="49">
                  <c:v>36192</c:v>
                </c:pt>
                <c:pt idx="50">
                  <c:v>36220</c:v>
                </c:pt>
                <c:pt idx="51">
                  <c:v>36251</c:v>
                </c:pt>
                <c:pt idx="52">
                  <c:v>36281</c:v>
                </c:pt>
                <c:pt idx="53">
                  <c:v>36312</c:v>
                </c:pt>
                <c:pt idx="54">
                  <c:v>36342</c:v>
                </c:pt>
                <c:pt idx="55">
                  <c:v>36373</c:v>
                </c:pt>
                <c:pt idx="56">
                  <c:v>36404</c:v>
                </c:pt>
                <c:pt idx="57">
                  <c:v>36434</c:v>
                </c:pt>
                <c:pt idx="58">
                  <c:v>36465</c:v>
                </c:pt>
                <c:pt idx="59">
                  <c:v>36495</c:v>
                </c:pt>
                <c:pt idx="60">
                  <c:v>36526</c:v>
                </c:pt>
                <c:pt idx="61">
                  <c:v>36557</c:v>
                </c:pt>
                <c:pt idx="62">
                  <c:v>36586</c:v>
                </c:pt>
                <c:pt idx="63">
                  <c:v>36617</c:v>
                </c:pt>
                <c:pt idx="64">
                  <c:v>36647</c:v>
                </c:pt>
                <c:pt idx="65">
                  <c:v>36678</c:v>
                </c:pt>
                <c:pt idx="66">
                  <c:v>36708</c:v>
                </c:pt>
                <c:pt idx="67">
                  <c:v>36739</c:v>
                </c:pt>
                <c:pt idx="68">
                  <c:v>36770</c:v>
                </c:pt>
                <c:pt idx="69">
                  <c:v>36800</c:v>
                </c:pt>
                <c:pt idx="70">
                  <c:v>36831</c:v>
                </c:pt>
                <c:pt idx="71">
                  <c:v>36861</c:v>
                </c:pt>
                <c:pt idx="72">
                  <c:v>36892</c:v>
                </c:pt>
                <c:pt idx="73">
                  <c:v>36923</c:v>
                </c:pt>
                <c:pt idx="74">
                  <c:v>36951</c:v>
                </c:pt>
                <c:pt idx="75">
                  <c:v>36982</c:v>
                </c:pt>
                <c:pt idx="76">
                  <c:v>37012</c:v>
                </c:pt>
                <c:pt idx="77">
                  <c:v>37043</c:v>
                </c:pt>
                <c:pt idx="78">
                  <c:v>37073</c:v>
                </c:pt>
                <c:pt idx="79">
                  <c:v>37104</c:v>
                </c:pt>
                <c:pt idx="80">
                  <c:v>37135</c:v>
                </c:pt>
                <c:pt idx="81">
                  <c:v>37165</c:v>
                </c:pt>
                <c:pt idx="82">
                  <c:v>37196</c:v>
                </c:pt>
                <c:pt idx="83">
                  <c:v>37226</c:v>
                </c:pt>
                <c:pt idx="84">
                  <c:v>37257</c:v>
                </c:pt>
                <c:pt idx="85">
                  <c:v>37288</c:v>
                </c:pt>
                <c:pt idx="86">
                  <c:v>37316</c:v>
                </c:pt>
                <c:pt idx="87">
                  <c:v>37347</c:v>
                </c:pt>
                <c:pt idx="88">
                  <c:v>37377</c:v>
                </c:pt>
                <c:pt idx="89">
                  <c:v>37408</c:v>
                </c:pt>
                <c:pt idx="90">
                  <c:v>37438</c:v>
                </c:pt>
                <c:pt idx="91">
                  <c:v>37469</c:v>
                </c:pt>
                <c:pt idx="92">
                  <c:v>37500</c:v>
                </c:pt>
                <c:pt idx="93">
                  <c:v>37530</c:v>
                </c:pt>
                <c:pt idx="94">
                  <c:v>37561</c:v>
                </c:pt>
                <c:pt idx="95">
                  <c:v>37591</c:v>
                </c:pt>
                <c:pt idx="96">
                  <c:v>37622</c:v>
                </c:pt>
                <c:pt idx="97">
                  <c:v>37653</c:v>
                </c:pt>
                <c:pt idx="98">
                  <c:v>37681</c:v>
                </c:pt>
                <c:pt idx="99">
                  <c:v>37712</c:v>
                </c:pt>
                <c:pt idx="100">
                  <c:v>37742</c:v>
                </c:pt>
                <c:pt idx="101">
                  <c:v>37773</c:v>
                </c:pt>
                <c:pt idx="102">
                  <c:v>37803</c:v>
                </c:pt>
                <c:pt idx="103">
                  <c:v>37834</c:v>
                </c:pt>
                <c:pt idx="104">
                  <c:v>37865</c:v>
                </c:pt>
                <c:pt idx="105">
                  <c:v>37895</c:v>
                </c:pt>
                <c:pt idx="106">
                  <c:v>37926</c:v>
                </c:pt>
                <c:pt idx="107">
                  <c:v>37956</c:v>
                </c:pt>
                <c:pt idx="108">
                  <c:v>37987</c:v>
                </c:pt>
                <c:pt idx="109">
                  <c:v>38018</c:v>
                </c:pt>
                <c:pt idx="110">
                  <c:v>38047</c:v>
                </c:pt>
                <c:pt idx="111">
                  <c:v>38078</c:v>
                </c:pt>
                <c:pt idx="112">
                  <c:v>38108</c:v>
                </c:pt>
                <c:pt idx="113">
                  <c:v>38139</c:v>
                </c:pt>
                <c:pt idx="114">
                  <c:v>38169</c:v>
                </c:pt>
                <c:pt idx="115">
                  <c:v>38200</c:v>
                </c:pt>
                <c:pt idx="116">
                  <c:v>38231</c:v>
                </c:pt>
                <c:pt idx="117">
                  <c:v>38261</c:v>
                </c:pt>
                <c:pt idx="118">
                  <c:v>38292</c:v>
                </c:pt>
                <c:pt idx="119">
                  <c:v>38322</c:v>
                </c:pt>
                <c:pt idx="120">
                  <c:v>38353</c:v>
                </c:pt>
                <c:pt idx="121">
                  <c:v>38384</c:v>
                </c:pt>
                <c:pt idx="122">
                  <c:v>38412</c:v>
                </c:pt>
                <c:pt idx="123">
                  <c:v>38443</c:v>
                </c:pt>
                <c:pt idx="124">
                  <c:v>38473</c:v>
                </c:pt>
                <c:pt idx="125">
                  <c:v>38504</c:v>
                </c:pt>
                <c:pt idx="126">
                  <c:v>38534</c:v>
                </c:pt>
                <c:pt idx="127">
                  <c:v>38565</c:v>
                </c:pt>
                <c:pt idx="128">
                  <c:v>38596</c:v>
                </c:pt>
                <c:pt idx="129">
                  <c:v>38626</c:v>
                </c:pt>
                <c:pt idx="130">
                  <c:v>38657</c:v>
                </c:pt>
                <c:pt idx="131">
                  <c:v>38687</c:v>
                </c:pt>
                <c:pt idx="132">
                  <c:v>38718</c:v>
                </c:pt>
                <c:pt idx="133">
                  <c:v>38749</c:v>
                </c:pt>
                <c:pt idx="134">
                  <c:v>38777</c:v>
                </c:pt>
                <c:pt idx="135">
                  <c:v>38808</c:v>
                </c:pt>
                <c:pt idx="136">
                  <c:v>38838</c:v>
                </c:pt>
                <c:pt idx="137">
                  <c:v>38869</c:v>
                </c:pt>
                <c:pt idx="138">
                  <c:v>38899</c:v>
                </c:pt>
                <c:pt idx="139">
                  <c:v>38930</c:v>
                </c:pt>
                <c:pt idx="140">
                  <c:v>38961</c:v>
                </c:pt>
                <c:pt idx="141">
                  <c:v>38991</c:v>
                </c:pt>
                <c:pt idx="142">
                  <c:v>39022</c:v>
                </c:pt>
                <c:pt idx="143">
                  <c:v>39052</c:v>
                </c:pt>
                <c:pt idx="144">
                  <c:v>39083</c:v>
                </c:pt>
                <c:pt idx="145">
                  <c:v>39114</c:v>
                </c:pt>
                <c:pt idx="146">
                  <c:v>39142</c:v>
                </c:pt>
                <c:pt idx="147">
                  <c:v>39173</c:v>
                </c:pt>
                <c:pt idx="148">
                  <c:v>39203</c:v>
                </c:pt>
                <c:pt idx="149">
                  <c:v>39234</c:v>
                </c:pt>
                <c:pt idx="150">
                  <c:v>39264</c:v>
                </c:pt>
                <c:pt idx="151">
                  <c:v>39295</c:v>
                </c:pt>
                <c:pt idx="152">
                  <c:v>39326</c:v>
                </c:pt>
                <c:pt idx="153">
                  <c:v>39356</c:v>
                </c:pt>
                <c:pt idx="154">
                  <c:v>39387</c:v>
                </c:pt>
                <c:pt idx="155">
                  <c:v>39417</c:v>
                </c:pt>
                <c:pt idx="156">
                  <c:v>39448</c:v>
                </c:pt>
                <c:pt idx="157">
                  <c:v>39479</c:v>
                </c:pt>
                <c:pt idx="158">
                  <c:v>39508</c:v>
                </c:pt>
                <c:pt idx="159">
                  <c:v>39539</c:v>
                </c:pt>
                <c:pt idx="160" formatCode="d\-mmm">
                  <c:v>39576</c:v>
                </c:pt>
                <c:pt idx="161">
                  <c:v>39600</c:v>
                </c:pt>
                <c:pt idx="162">
                  <c:v>39630</c:v>
                </c:pt>
                <c:pt idx="163">
                  <c:v>39661</c:v>
                </c:pt>
                <c:pt idx="164">
                  <c:v>39692</c:v>
                </c:pt>
                <c:pt idx="165">
                  <c:v>39722</c:v>
                </c:pt>
                <c:pt idx="166">
                  <c:v>39753</c:v>
                </c:pt>
                <c:pt idx="167">
                  <c:v>39783</c:v>
                </c:pt>
                <c:pt idx="168">
                  <c:v>39814</c:v>
                </c:pt>
                <c:pt idx="169">
                  <c:v>39845</c:v>
                </c:pt>
                <c:pt idx="170">
                  <c:v>39873</c:v>
                </c:pt>
                <c:pt idx="171">
                  <c:v>39904</c:v>
                </c:pt>
                <c:pt idx="172">
                  <c:v>39934</c:v>
                </c:pt>
                <c:pt idx="173">
                  <c:v>39965</c:v>
                </c:pt>
                <c:pt idx="174">
                  <c:v>39995</c:v>
                </c:pt>
                <c:pt idx="175">
                  <c:v>40026</c:v>
                </c:pt>
                <c:pt idx="176">
                  <c:v>40057</c:v>
                </c:pt>
                <c:pt idx="177">
                  <c:v>40087</c:v>
                </c:pt>
                <c:pt idx="178">
                  <c:v>40118</c:v>
                </c:pt>
                <c:pt idx="179">
                  <c:v>40148</c:v>
                </c:pt>
                <c:pt idx="180">
                  <c:v>40179</c:v>
                </c:pt>
                <c:pt idx="181">
                  <c:v>40210</c:v>
                </c:pt>
                <c:pt idx="182">
                  <c:v>40238</c:v>
                </c:pt>
                <c:pt idx="183">
                  <c:v>40269</c:v>
                </c:pt>
                <c:pt idx="184">
                  <c:v>40299</c:v>
                </c:pt>
                <c:pt idx="185">
                  <c:v>40330</c:v>
                </c:pt>
                <c:pt idx="186">
                  <c:v>40360</c:v>
                </c:pt>
                <c:pt idx="187">
                  <c:v>40391</c:v>
                </c:pt>
                <c:pt idx="188">
                  <c:v>40422</c:v>
                </c:pt>
                <c:pt idx="189">
                  <c:v>40452</c:v>
                </c:pt>
                <c:pt idx="190">
                  <c:v>40483</c:v>
                </c:pt>
                <c:pt idx="191">
                  <c:v>40513</c:v>
                </c:pt>
                <c:pt idx="192">
                  <c:v>40544</c:v>
                </c:pt>
                <c:pt idx="193">
                  <c:v>40575</c:v>
                </c:pt>
                <c:pt idx="194">
                  <c:v>40603</c:v>
                </c:pt>
                <c:pt idx="195">
                  <c:v>40634</c:v>
                </c:pt>
                <c:pt idx="196">
                  <c:v>40664</c:v>
                </c:pt>
                <c:pt idx="197">
                  <c:v>40695</c:v>
                </c:pt>
                <c:pt idx="198">
                  <c:v>40725</c:v>
                </c:pt>
                <c:pt idx="199">
                  <c:v>40756</c:v>
                </c:pt>
                <c:pt idx="200">
                  <c:v>40787</c:v>
                </c:pt>
                <c:pt idx="201">
                  <c:v>40817</c:v>
                </c:pt>
                <c:pt idx="202">
                  <c:v>40848</c:v>
                </c:pt>
                <c:pt idx="203">
                  <c:v>40878</c:v>
                </c:pt>
                <c:pt idx="204">
                  <c:v>40909</c:v>
                </c:pt>
                <c:pt idx="205">
                  <c:v>40940</c:v>
                </c:pt>
                <c:pt idx="206">
                  <c:v>40969</c:v>
                </c:pt>
                <c:pt idx="207">
                  <c:v>41000</c:v>
                </c:pt>
                <c:pt idx="208">
                  <c:v>41030</c:v>
                </c:pt>
                <c:pt idx="209">
                  <c:v>41061</c:v>
                </c:pt>
                <c:pt idx="210">
                  <c:v>41091</c:v>
                </c:pt>
                <c:pt idx="211" formatCode="d\-mmm">
                  <c:v>41133</c:v>
                </c:pt>
                <c:pt idx="212">
                  <c:v>41153</c:v>
                </c:pt>
                <c:pt idx="213">
                  <c:v>41183</c:v>
                </c:pt>
                <c:pt idx="214">
                  <c:v>41214</c:v>
                </c:pt>
                <c:pt idx="215">
                  <c:v>41244</c:v>
                </c:pt>
                <c:pt idx="216">
                  <c:v>41275</c:v>
                </c:pt>
                <c:pt idx="217">
                  <c:v>41306</c:v>
                </c:pt>
                <c:pt idx="218">
                  <c:v>41334</c:v>
                </c:pt>
                <c:pt idx="219">
                  <c:v>41365</c:v>
                </c:pt>
                <c:pt idx="220">
                  <c:v>41395</c:v>
                </c:pt>
                <c:pt idx="221">
                  <c:v>41426</c:v>
                </c:pt>
                <c:pt idx="222">
                  <c:v>41456</c:v>
                </c:pt>
                <c:pt idx="223">
                  <c:v>41487</c:v>
                </c:pt>
                <c:pt idx="224">
                  <c:v>41518</c:v>
                </c:pt>
                <c:pt idx="225">
                  <c:v>41548</c:v>
                </c:pt>
                <c:pt idx="226">
                  <c:v>41579</c:v>
                </c:pt>
                <c:pt idx="227">
                  <c:v>41609</c:v>
                </c:pt>
                <c:pt idx="228">
                  <c:v>41640</c:v>
                </c:pt>
                <c:pt idx="229">
                  <c:v>41671</c:v>
                </c:pt>
                <c:pt idx="230">
                  <c:v>41699</c:v>
                </c:pt>
                <c:pt idx="231">
                  <c:v>41730</c:v>
                </c:pt>
                <c:pt idx="232">
                  <c:v>41760</c:v>
                </c:pt>
                <c:pt idx="233">
                  <c:v>41791</c:v>
                </c:pt>
                <c:pt idx="234">
                  <c:v>41821</c:v>
                </c:pt>
                <c:pt idx="235">
                  <c:v>41852</c:v>
                </c:pt>
                <c:pt idx="236">
                  <c:v>41883</c:v>
                </c:pt>
                <c:pt idx="237">
                  <c:v>41913</c:v>
                </c:pt>
                <c:pt idx="238">
                  <c:v>41944</c:v>
                </c:pt>
                <c:pt idx="239">
                  <c:v>41974</c:v>
                </c:pt>
                <c:pt idx="240">
                  <c:v>42005</c:v>
                </c:pt>
                <c:pt idx="241">
                  <c:v>42036</c:v>
                </c:pt>
                <c:pt idx="242">
                  <c:v>42064</c:v>
                </c:pt>
                <c:pt idx="243">
                  <c:v>42095</c:v>
                </c:pt>
                <c:pt idx="244">
                  <c:v>42125</c:v>
                </c:pt>
                <c:pt idx="245">
                  <c:v>42156</c:v>
                </c:pt>
                <c:pt idx="246">
                  <c:v>42186</c:v>
                </c:pt>
                <c:pt idx="247">
                  <c:v>42217</c:v>
                </c:pt>
                <c:pt idx="248">
                  <c:v>42248</c:v>
                </c:pt>
                <c:pt idx="249">
                  <c:v>42278</c:v>
                </c:pt>
                <c:pt idx="250">
                  <c:v>42309</c:v>
                </c:pt>
                <c:pt idx="251">
                  <c:v>42339</c:v>
                </c:pt>
                <c:pt idx="252">
                  <c:v>42370</c:v>
                </c:pt>
                <c:pt idx="253">
                  <c:v>42401</c:v>
                </c:pt>
                <c:pt idx="254">
                  <c:v>42430</c:v>
                </c:pt>
                <c:pt idx="255">
                  <c:v>42461</c:v>
                </c:pt>
                <c:pt idx="256">
                  <c:v>42491</c:v>
                </c:pt>
                <c:pt idx="257">
                  <c:v>42522</c:v>
                </c:pt>
                <c:pt idx="258">
                  <c:v>42552</c:v>
                </c:pt>
                <c:pt idx="259">
                  <c:v>42583</c:v>
                </c:pt>
                <c:pt idx="260">
                  <c:v>42614</c:v>
                </c:pt>
                <c:pt idx="261">
                  <c:v>42644</c:v>
                </c:pt>
                <c:pt idx="262">
                  <c:v>42675</c:v>
                </c:pt>
                <c:pt idx="263">
                  <c:v>42705</c:v>
                </c:pt>
                <c:pt idx="264">
                  <c:v>42736</c:v>
                </c:pt>
                <c:pt idx="265">
                  <c:v>42767</c:v>
                </c:pt>
                <c:pt idx="266">
                  <c:v>42795</c:v>
                </c:pt>
                <c:pt idx="267">
                  <c:v>42826</c:v>
                </c:pt>
                <c:pt idx="268">
                  <c:v>42856</c:v>
                </c:pt>
                <c:pt idx="269">
                  <c:v>42887</c:v>
                </c:pt>
                <c:pt idx="270">
                  <c:v>42917</c:v>
                </c:pt>
                <c:pt idx="271">
                  <c:v>42948</c:v>
                </c:pt>
                <c:pt idx="272">
                  <c:v>42979</c:v>
                </c:pt>
                <c:pt idx="273">
                  <c:v>43009</c:v>
                </c:pt>
                <c:pt idx="274">
                  <c:v>43040</c:v>
                </c:pt>
                <c:pt idx="275">
                  <c:v>43070</c:v>
                </c:pt>
                <c:pt idx="276">
                  <c:v>43101</c:v>
                </c:pt>
                <c:pt idx="277">
                  <c:v>43132</c:v>
                </c:pt>
                <c:pt idx="278">
                  <c:v>43160</c:v>
                </c:pt>
                <c:pt idx="279">
                  <c:v>43191</c:v>
                </c:pt>
                <c:pt idx="280">
                  <c:v>43221</c:v>
                </c:pt>
                <c:pt idx="281">
                  <c:v>43252</c:v>
                </c:pt>
                <c:pt idx="282">
                  <c:v>43282</c:v>
                </c:pt>
                <c:pt idx="283">
                  <c:v>43313</c:v>
                </c:pt>
                <c:pt idx="284">
                  <c:v>43344</c:v>
                </c:pt>
                <c:pt idx="285">
                  <c:v>43374</c:v>
                </c:pt>
                <c:pt idx="286">
                  <c:v>43405</c:v>
                </c:pt>
                <c:pt idx="287">
                  <c:v>43435</c:v>
                </c:pt>
                <c:pt idx="288">
                  <c:v>43466</c:v>
                </c:pt>
                <c:pt idx="289">
                  <c:v>43497</c:v>
                </c:pt>
                <c:pt idx="290">
                  <c:v>43525</c:v>
                </c:pt>
                <c:pt idx="291">
                  <c:v>43556</c:v>
                </c:pt>
                <c:pt idx="292">
                  <c:v>43586</c:v>
                </c:pt>
                <c:pt idx="293">
                  <c:v>43617</c:v>
                </c:pt>
                <c:pt idx="294">
                  <c:v>43647</c:v>
                </c:pt>
                <c:pt idx="295">
                  <c:v>43678</c:v>
                </c:pt>
                <c:pt idx="296">
                  <c:v>43709</c:v>
                </c:pt>
                <c:pt idx="297">
                  <c:v>43739</c:v>
                </c:pt>
                <c:pt idx="298">
                  <c:v>43770</c:v>
                </c:pt>
                <c:pt idx="299">
                  <c:v>43800</c:v>
                </c:pt>
                <c:pt idx="300">
                  <c:v>43831</c:v>
                </c:pt>
                <c:pt idx="301">
                  <c:v>43862</c:v>
                </c:pt>
                <c:pt idx="302">
                  <c:v>43891</c:v>
                </c:pt>
                <c:pt idx="303">
                  <c:v>43922</c:v>
                </c:pt>
                <c:pt idx="304">
                  <c:v>43952</c:v>
                </c:pt>
                <c:pt idx="305">
                  <c:v>43983</c:v>
                </c:pt>
                <c:pt idx="306">
                  <c:v>44013</c:v>
                </c:pt>
                <c:pt idx="307">
                  <c:v>44044</c:v>
                </c:pt>
                <c:pt idx="308">
                  <c:v>44075</c:v>
                </c:pt>
                <c:pt idx="309">
                  <c:v>44105</c:v>
                </c:pt>
                <c:pt idx="310">
                  <c:v>44136</c:v>
                </c:pt>
                <c:pt idx="311">
                  <c:v>44166</c:v>
                </c:pt>
                <c:pt idx="312">
                  <c:v>44197</c:v>
                </c:pt>
                <c:pt idx="313">
                  <c:v>44228</c:v>
                </c:pt>
                <c:pt idx="314">
                  <c:v>44256</c:v>
                </c:pt>
                <c:pt idx="315">
                  <c:v>44287</c:v>
                </c:pt>
                <c:pt idx="316">
                  <c:v>44317</c:v>
                </c:pt>
                <c:pt idx="317">
                  <c:v>44348</c:v>
                </c:pt>
                <c:pt idx="318">
                  <c:v>44378</c:v>
                </c:pt>
                <c:pt idx="319">
                  <c:v>44409</c:v>
                </c:pt>
                <c:pt idx="320">
                  <c:v>44440</c:v>
                </c:pt>
                <c:pt idx="321">
                  <c:v>44470</c:v>
                </c:pt>
                <c:pt idx="322">
                  <c:v>44501</c:v>
                </c:pt>
                <c:pt idx="323">
                  <c:v>44531</c:v>
                </c:pt>
                <c:pt idx="324">
                  <c:v>44562</c:v>
                </c:pt>
                <c:pt idx="325">
                  <c:v>44593</c:v>
                </c:pt>
                <c:pt idx="326">
                  <c:v>44621</c:v>
                </c:pt>
                <c:pt idx="327">
                  <c:v>44652</c:v>
                </c:pt>
                <c:pt idx="328">
                  <c:v>44682</c:v>
                </c:pt>
                <c:pt idx="329">
                  <c:v>44713</c:v>
                </c:pt>
                <c:pt idx="330">
                  <c:v>44743</c:v>
                </c:pt>
                <c:pt idx="331">
                  <c:v>44774</c:v>
                </c:pt>
                <c:pt idx="332">
                  <c:v>44805</c:v>
                </c:pt>
                <c:pt idx="333">
                  <c:v>44835</c:v>
                </c:pt>
                <c:pt idx="334">
                  <c:v>44866</c:v>
                </c:pt>
                <c:pt idx="335">
                  <c:v>44896</c:v>
                </c:pt>
                <c:pt idx="336">
                  <c:v>44927</c:v>
                </c:pt>
                <c:pt idx="337">
                  <c:v>44958</c:v>
                </c:pt>
                <c:pt idx="338">
                  <c:v>44986</c:v>
                </c:pt>
              </c:numCache>
            </c:numRef>
          </c:cat>
          <c:val>
            <c:numRef>
              <c:f>Sheet1!$C$2:$C$340</c:f>
              <c:numCache>
                <c:formatCode>0.00%</c:formatCode>
                <c:ptCount val="339"/>
                <c:pt idx="0">
                  <c:v>9.1499999999999998E-2</c:v>
                </c:pt>
                <c:pt idx="1">
                  <c:v>8.8300000000000003E-2</c:v>
                </c:pt>
                <c:pt idx="2">
                  <c:v>8.4600000000000009E-2</c:v>
                </c:pt>
                <c:pt idx="3">
                  <c:v>8.3199999999999996E-2</c:v>
                </c:pt>
                <c:pt idx="4">
                  <c:v>7.9600000000000004E-2</c:v>
                </c:pt>
                <c:pt idx="5">
                  <c:v>7.5700000000000003E-2</c:v>
                </c:pt>
                <c:pt idx="6">
                  <c:v>7.6100000000000001E-2</c:v>
                </c:pt>
                <c:pt idx="7">
                  <c:v>7.8600000000000003E-2</c:v>
                </c:pt>
                <c:pt idx="8">
                  <c:v>7.6399999999999996E-2</c:v>
                </c:pt>
                <c:pt idx="9">
                  <c:v>7.4800000000000005E-2</c:v>
                </c:pt>
                <c:pt idx="10">
                  <c:v>7.3800000000000004E-2</c:v>
                </c:pt>
                <c:pt idx="11">
                  <c:v>7.2000000000000008E-2</c:v>
                </c:pt>
                <c:pt idx="12">
                  <c:v>7.0300000000000001E-2</c:v>
                </c:pt>
                <c:pt idx="13">
                  <c:v>7.0800000000000002E-2</c:v>
                </c:pt>
                <c:pt idx="14">
                  <c:v>7.6200000000000004E-2</c:v>
                </c:pt>
                <c:pt idx="15">
                  <c:v>7.9299999999999995E-2</c:v>
                </c:pt>
                <c:pt idx="16">
                  <c:v>8.0700000000000008E-2</c:v>
                </c:pt>
                <c:pt idx="17">
                  <c:v>8.3199999999999996E-2</c:v>
                </c:pt>
                <c:pt idx="18">
                  <c:v>8.2500000000000004E-2</c:v>
                </c:pt>
                <c:pt idx="19">
                  <c:v>0.08</c:v>
                </c:pt>
                <c:pt idx="20">
                  <c:v>8.2299999999999998E-2</c:v>
                </c:pt>
                <c:pt idx="21">
                  <c:v>7.9199999999999993E-2</c:v>
                </c:pt>
                <c:pt idx="22">
                  <c:v>7.6200000000000004E-2</c:v>
                </c:pt>
                <c:pt idx="23">
                  <c:v>7.5999999999999998E-2</c:v>
                </c:pt>
                <c:pt idx="24">
                  <c:v>7.8200000000000006E-2</c:v>
                </c:pt>
                <c:pt idx="25">
                  <c:v>7.6499999999999999E-2</c:v>
                </c:pt>
                <c:pt idx="26">
                  <c:v>7.9000000000000001E-2</c:v>
                </c:pt>
                <c:pt idx="27">
                  <c:v>8.14E-2</c:v>
                </c:pt>
                <c:pt idx="28">
                  <c:v>7.9399999999999998E-2</c:v>
                </c:pt>
                <c:pt idx="29">
                  <c:v>7.690000000000001E-2</c:v>
                </c:pt>
                <c:pt idx="30">
                  <c:v>7.4999999999999997E-2</c:v>
                </c:pt>
                <c:pt idx="31">
                  <c:v>7.4800000000000005E-2</c:v>
                </c:pt>
                <c:pt idx="32">
                  <c:v>7.4299999999999991E-2</c:v>
                </c:pt>
                <c:pt idx="33">
                  <c:v>7.2900000000000006E-2</c:v>
                </c:pt>
                <c:pt idx="34">
                  <c:v>7.2099999999999997E-2</c:v>
                </c:pt>
                <c:pt idx="35">
                  <c:v>7.0999999999999994E-2</c:v>
                </c:pt>
                <c:pt idx="36">
                  <c:v>6.9900000000000004E-2</c:v>
                </c:pt>
                <c:pt idx="37">
                  <c:v>7.0400000000000004E-2</c:v>
                </c:pt>
                <c:pt idx="38">
                  <c:v>7.1300000000000002E-2</c:v>
                </c:pt>
                <c:pt idx="39">
                  <c:v>7.1399999999999991E-2</c:v>
                </c:pt>
                <c:pt idx="40">
                  <c:v>7.1399999999999991E-2</c:v>
                </c:pt>
                <c:pt idx="41">
                  <c:v>7.0000000000000007E-2</c:v>
                </c:pt>
                <c:pt idx="42">
                  <c:v>6.9500000000000006E-2</c:v>
                </c:pt>
                <c:pt idx="43">
                  <c:v>6.9199999999999998E-2</c:v>
                </c:pt>
                <c:pt idx="44">
                  <c:v>6.7199999999999996E-2</c:v>
                </c:pt>
                <c:pt idx="45">
                  <c:v>6.7099999999999993E-2</c:v>
                </c:pt>
                <c:pt idx="46">
                  <c:v>6.8699999999999997E-2</c:v>
                </c:pt>
                <c:pt idx="47">
                  <c:v>6.7400000000000002E-2</c:v>
                </c:pt>
                <c:pt idx="48">
                  <c:v>6.7900000000000002E-2</c:v>
                </c:pt>
                <c:pt idx="49">
                  <c:v>6.8099999999999994E-2</c:v>
                </c:pt>
                <c:pt idx="50">
                  <c:v>7.0400000000000004E-2</c:v>
                </c:pt>
                <c:pt idx="51">
                  <c:v>6.9199999999999998E-2</c:v>
                </c:pt>
                <c:pt idx="52">
                  <c:v>7.1500000000000008E-2</c:v>
                </c:pt>
                <c:pt idx="53">
                  <c:v>7.5499999999999998E-2</c:v>
                </c:pt>
                <c:pt idx="54">
                  <c:v>7.6299999999999993E-2</c:v>
                </c:pt>
                <c:pt idx="55">
                  <c:v>7.9399999999999998E-2</c:v>
                </c:pt>
                <c:pt idx="56">
                  <c:v>7.8200000000000006E-2</c:v>
                </c:pt>
                <c:pt idx="57">
                  <c:v>7.85E-2</c:v>
                </c:pt>
                <c:pt idx="58">
                  <c:v>7.7399999999999997E-2</c:v>
                </c:pt>
                <c:pt idx="59">
                  <c:v>7.9100000000000004E-2</c:v>
                </c:pt>
                <c:pt idx="60">
                  <c:v>8.2100000000000006E-2</c:v>
                </c:pt>
                <c:pt idx="61">
                  <c:v>8.3299999999999999E-2</c:v>
                </c:pt>
                <c:pt idx="62">
                  <c:v>8.2400000000000001E-2</c:v>
                </c:pt>
                <c:pt idx="63">
                  <c:v>8.1500000000000003E-2</c:v>
                </c:pt>
                <c:pt idx="64">
                  <c:v>8.5199999999999998E-2</c:v>
                </c:pt>
                <c:pt idx="65">
                  <c:v>8.2899999999999988E-2</c:v>
                </c:pt>
                <c:pt idx="66">
                  <c:v>8.1500000000000003E-2</c:v>
                </c:pt>
                <c:pt idx="67">
                  <c:v>8.0299999999999996E-2</c:v>
                </c:pt>
                <c:pt idx="68">
                  <c:v>7.9100000000000004E-2</c:v>
                </c:pt>
                <c:pt idx="69">
                  <c:v>7.8E-2</c:v>
                </c:pt>
                <c:pt idx="70">
                  <c:v>7.7499999999999999E-2</c:v>
                </c:pt>
                <c:pt idx="71">
                  <c:v>7.3800000000000004E-2</c:v>
                </c:pt>
                <c:pt idx="72">
                  <c:v>7.0300000000000001E-2</c:v>
                </c:pt>
                <c:pt idx="73">
                  <c:v>7.0499999999999993E-2</c:v>
                </c:pt>
                <c:pt idx="74">
                  <c:v>6.9500000000000006E-2</c:v>
                </c:pt>
                <c:pt idx="75">
                  <c:v>7.0800000000000002E-2</c:v>
                </c:pt>
                <c:pt idx="76">
                  <c:v>7.1500000000000008E-2</c:v>
                </c:pt>
                <c:pt idx="77">
                  <c:v>7.1599999999999997E-2</c:v>
                </c:pt>
                <c:pt idx="78">
                  <c:v>7.1300000000000002E-2</c:v>
                </c:pt>
                <c:pt idx="79">
                  <c:v>6.9500000000000006E-2</c:v>
                </c:pt>
                <c:pt idx="80">
                  <c:v>6.8199999999999997E-2</c:v>
                </c:pt>
                <c:pt idx="81">
                  <c:v>6.6199999999999995E-2</c:v>
                </c:pt>
                <c:pt idx="82">
                  <c:v>6.6600000000000006E-2</c:v>
                </c:pt>
                <c:pt idx="83">
                  <c:v>7.0699999999999999E-2</c:v>
                </c:pt>
                <c:pt idx="84">
                  <c:v>7.0000000000000007E-2</c:v>
                </c:pt>
                <c:pt idx="85">
                  <c:v>6.8900000000000003E-2</c:v>
                </c:pt>
                <c:pt idx="86">
                  <c:v>7.0099999999999996E-2</c:v>
                </c:pt>
                <c:pt idx="87">
                  <c:v>6.9900000000000004E-2</c:v>
                </c:pt>
                <c:pt idx="88">
                  <c:v>6.8099999999999994E-2</c:v>
                </c:pt>
                <c:pt idx="89">
                  <c:v>6.6500000000000004E-2</c:v>
                </c:pt>
                <c:pt idx="90">
                  <c:v>6.4899999999999999E-2</c:v>
                </c:pt>
                <c:pt idx="91">
                  <c:v>6.2899999999999998E-2</c:v>
                </c:pt>
                <c:pt idx="92">
                  <c:v>6.0899999999999996E-2</c:v>
                </c:pt>
                <c:pt idx="93">
                  <c:v>6.1100000000000002E-2</c:v>
                </c:pt>
                <c:pt idx="94">
                  <c:v>6.0700000000000004E-2</c:v>
                </c:pt>
                <c:pt idx="95">
                  <c:v>6.0499999999999998E-2</c:v>
                </c:pt>
                <c:pt idx="96">
                  <c:v>5.9200000000000003E-2</c:v>
                </c:pt>
                <c:pt idx="97">
                  <c:v>5.8400000000000001E-2</c:v>
                </c:pt>
                <c:pt idx="98">
                  <c:v>5.7500000000000002E-2</c:v>
                </c:pt>
                <c:pt idx="99">
                  <c:v>5.8099999999999999E-2</c:v>
                </c:pt>
                <c:pt idx="100">
                  <c:v>5.4800000000000001E-2</c:v>
                </c:pt>
                <c:pt idx="101">
                  <c:v>5.2300000000000006E-2</c:v>
                </c:pt>
                <c:pt idx="102">
                  <c:v>5.6299999999999996E-2</c:v>
                </c:pt>
                <c:pt idx="103">
                  <c:v>6.2600000000000003E-2</c:v>
                </c:pt>
                <c:pt idx="104">
                  <c:v>6.1500000000000006E-2</c:v>
                </c:pt>
                <c:pt idx="105">
                  <c:v>5.9500000000000004E-2</c:v>
                </c:pt>
                <c:pt idx="106">
                  <c:v>5.9299999999999999E-2</c:v>
                </c:pt>
                <c:pt idx="107">
                  <c:v>5.8799999999999998E-2</c:v>
                </c:pt>
                <c:pt idx="108">
                  <c:v>5.7099999999999998E-2</c:v>
                </c:pt>
                <c:pt idx="109">
                  <c:v>5.6399999999999999E-2</c:v>
                </c:pt>
                <c:pt idx="110">
                  <c:v>5.45E-2</c:v>
                </c:pt>
                <c:pt idx="111">
                  <c:v>5.8299999999999998E-2</c:v>
                </c:pt>
                <c:pt idx="112">
                  <c:v>6.2699999999999992E-2</c:v>
                </c:pt>
                <c:pt idx="113">
                  <c:v>6.2899999999999998E-2</c:v>
                </c:pt>
                <c:pt idx="114">
                  <c:v>6.0599999999999994E-2</c:v>
                </c:pt>
                <c:pt idx="115">
                  <c:v>5.8700000000000002E-2</c:v>
                </c:pt>
                <c:pt idx="116">
                  <c:v>5.7500000000000002E-2</c:v>
                </c:pt>
                <c:pt idx="117">
                  <c:v>5.7200000000000001E-2</c:v>
                </c:pt>
                <c:pt idx="118">
                  <c:v>5.7300000000000004E-2</c:v>
                </c:pt>
                <c:pt idx="119">
                  <c:v>5.7500000000000002E-2</c:v>
                </c:pt>
                <c:pt idx="120">
                  <c:v>5.7099999999999998E-2</c:v>
                </c:pt>
                <c:pt idx="121">
                  <c:v>5.6299999999999996E-2</c:v>
                </c:pt>
                <c:pt idx="122">
                  <c:v>5.9299999999999999E-2</c:v>
                </c:pt>
                <c:pt idx="123">
                  <c:v>5.8600000000000006E-2</c:v>
                </c:pt>
                <c:pt idx="124">
                  <c:v>5.7200000000000001E-2</c:v>
                </c:pt>
                <c:pt idx="125">
                  <c:v>5.5800000000000002E-2</c:v>
                </c:pt>
                <c:pt idx="126">
                  <c:v>5.7000000000000002E-2</c:v>
                </c:pt>
                <c:pt idx="127">
                  <c:v>5.8200000000000002E-2</c:v>
                </c:pt>
                <c:pt idx="128">
                  <c:v>5.7699999999999994E-2</c:v>
                </c:pt>
                <c:pt idx="129">
                  <c:v>6.0700000000000004E-2</c:v>
                </c:pt>
                <c:pt idx="130">
                  <c:v>6.3299999999999995E-2</c:v>
                </c:pt>
                <c:pt idx="131">
                  <c:v>6.2699999999999992E-2</c:v>
                </c:pt>
                <c:pt idx="132">
                  <c:v>6.1500000000000006E-2</c:v>
                </c:pt>
                <c:pt idx="133">
                  <c:v>6.25E-2</c:v>
                </c:pt>
                <c:pt idx="134">
                  <c:v>6.3200000000000006E-2</c:v>
                </c:pt>
                <c:pt idx="135">
                  <c:v>6.5099999999999991E-2</c:v>
                </c:pt>
                <c:pt idx="136">
                  <c:v>6.6000000000000003E-2</c:v>
                </c:pt>
                <c:pt idx="137">
                  <c:v>6.6799999999999998E-2</c:v>
                </c:pt>
                <c:pt idx="138">
                  <c:v>6.7599999999999993E-2</c:v>
                </c:pt>
                <c:pt idx="139">
                  <c:v>6.5199999999999994E-2</c:v>
                </c:pt>
                <c:pt idx="140">
                  <c:v>6.4000000000000001E-2</c:v>
                </c:pt>
                <c:pt idx="141">
                  <c:v>6.3600000000000004E-2</c:v>
                </c:pt>
                <c:pt idx="142">
                  <c:v>6.2400000000000004E-2</c:v>
                </c:pt>
                <c:pt idx="143">
                  <c:v>6.1399999999999996E-2</c:v>
                </c:pt>
                <c:pt idx="144">
                  <c:v>6.2199999999999998E-2</c:v>
                </c:pt>
                <c:pt idx="145">
                  <c:v>6.2899999999999998E-2</c:v>
                </c:pt>
                <c:pt idx="146">
                  <c:v>6.1600000000000002E-2</c:v>
                </c:pt>
                <c:pt idx="147">
                  <c:v>6.1799999999999994E-2</c:v>
                </c:pt>
                <c:pt idx="148">
                  <c:v>6.2600000000000003E-2</c:v>
                </c:pt>
                <c:pt idx="149">
                  <c:v>6.6600000000000006E-2</c:v>
                </c:pt>
                <c:pt idx="150">
                  <c:v>6.7000000000000004E-2</c:v>
                </c:pt>
                <c:pt idx="151">
                  <c:v>6.5700000000000008E-2</c:v>
                </c:pt>
                <c:pt idx="152">
                  <c:v>6.3799999999999996E-2</c:v>
                </c:pt>
                <c:pt idx="153">
                  <c:v>6.3799999999999996E-2</c:v>
                </c:pt>
                <c:pt idx="154">
                  <c:v>6.2100000000000002E-2</c:v>
                </c:pt>
                <c:pt idx="155">
                  <c:v>6.0999999999999999E-2</c:v>
                </c:pt>
                <c:pt idx="156">
                  <c:v>5.7599999999999998E-2</c:v>
                </c:pt>
                <c:pt idx="157">
                  <c:v>5.9200000000000003E-2</c:v>
                </c:pt>
                <c:pt idx="158">
                  <c:v>5.9699999999999996E-2</c:v>
                </c:pt>
                <c:pt idx="159">
                  <c:v>5.9200000000000003E-2</c:v>
                </c:pt>
                <c:pt idx="160">
                  <c:v>6.0400000000000002E-2</c:v>
                </c:pt>
                <c:pt idx="161">
                  <c:v>6.3200000000000006E-2</c:v>
                </c:pt>
                <c:pt idx="162">
                  <c:v>6.4299999999999996E-2</c:v>
                </c:pt>
                <c:pt idx="163">
                  <c:v>6.480000000000001E-2</c:v>
                </c:pt>
                <c:pt idx="164">
                  <c:v>6.0400000000000002E-2</c:v>
                </c:pt>
                <c:pt idx="165">
                  <c:v>6.2E-2</c:v>
                </c:pt>
                <c:pt idx="166">
                  <c:v>6.0899999999999996E-2</c:v>
                </c:pt>
                <c:pt idx="167">
                  <c:v>5.2900000000000003E-2</c:v>
                </c:pt>
                <c:pt idx="168">
                  <c:v>5.0499999999999996E-2</c:v>
                </c:pt>
                <c:pt idx="169">
                  <c:v>5.1299999999999998E-2</c:v>
                </c:pt>
                <c:pt idx="170">
                  <c:v>0.05</c:v>
                </c:pt>
                <c:pt idx="171">
                  <c:v>4.8099999999999997E-2</c:v>
                </c:pt>
                <c:pt idx="172">
                  <c:v>4.8600000000000004E-2</c:v>
                </c:pt>
                <c:pt idx="173">
                  <c:v>5.4199999999999998E-2</c:v>
                </c:pt>
                <c:pt idx="174">
                  <c:v>5.2199999999999996E-2</c:v>
                </c:pt>
                <c:pt idx="175">
                  <c:v>5.1900000000000002E-2</c:v>
                </c:pt>
                <c:pt idx="176">
                  <c:v>5.0599999999999999E-2</c:v>
                </c:pt>
                <c:pt idx="177">
                  <c:v>4.9500000000000002E-2</c:v>
                </c:pt>
                <c:pt idx="178">
                  <c:v>4.8799999999999996E-2</c:v>
                </c:pt>
                <c:pt idx="179">
                  <c:v>4.9299999999999997E-2</c:v>
                </c:pt>
                <c:pt idx="180">
                  <c:v>5.0300000000000004E-2</c:v>
                </c:pt>
                <c:pt idx="181">
                  <c:v>4.99E-2</c:v>
                </c:pt>
                <c:pt idx="182">
                  <c:v>4.9699999999999994E-2</c:v>
                </c:pt>
                <c:pt idx="183">
                  <c:v>5.0999999999999997E-2</c:v>
                </c:pt>
                <c:pt idx="184">
                  <c:v>4.8899999999999999E-2</c:v>
                </c:pt>
                <c:pt idx="185">
                  <c:v>4.7400000000000005E-2</c:v>
                </c:pt>
                <c:pt idx="186">
                  <c:v>4.5599999999999995E-2</c:v>
                </c:pt>
                <c:pt idx="187">
                  <c:v>4.4299999999999999E-2</c:v>
                </c:pt>
                <c:pt idx="188">
                  <c:v>4.3499999999999997E-2</c:v>
                </c:pt>
                <c:pt idx="189">
                  <c:v>4.2300000000000004E-2</c:v>
                </c:pt>
                <c:pt idx="190">
                  <c:v>4.2999999999999997E-2</c:v>
                </c:pt>
                <c:pt idx="191">
                  <c:v>4.7100000000000003E-2</c:v>
                </c:pt>
                <c:pt idx="192">
                  <c:v>4.7599999999999996E-2</c:v>
                </c:pt>
                <c:pt idx="193">
                  <c:v>4.9500000000000002E-2</c:v>
                </c:pt>
                <c:pt idx="194">
                  <c:v>4.8399999999999999E-2</c:v>
                </c:pt>
                <c:pt idx="195">
                  <c:v>4.8399999999999999E-2</c:v>
                </c:pt>
                <c:pt idx="196">
                  <c:v>4.6399999999999997E-2</c:v>
                </c:pt>
                <c:pt idx="197">
                  <c:v>4.5100000000000001E-2</c:v>
                </c:pt>
                <c:pt idx="198">
                  <c:v>4.5499999999999999E-2</c:v>
                </c:pt>
                <c:pt idx="199">
                  <c:v>4.2699999999999995E-2</c:v>
                </c:pt>
                <c:pt idx="200">
                  <c:v>4.1100000000000005E-2</c:v>
                </c:pt>
                <c:pt idx="201">
                  <c:v>4.07E-2</c:v>
                </c:pt>
                <c:pt idx="202">
                  <c:v>3.9900000000000005E-2</c:v>
                </c:pt>
                <c:pt idx="203">
                  <c:v>3.9599999999999996E-2</c:v>
                </c:pt>
                <c:pt idx="204">
                  <c:v>3.9199999999999999E-2</c:v>
                </c:pt>
                <c:pt idx="205">
                  <c:v>3.8900000000000004E-2</c:v>
                </c:pt>
                <c:pt idx="206">
                  <c:v>3.95E-2</c:v>
                </c:pt>
                <c:pt idx="207">
                  <c:v>3.9100000000000003E-2</c:v>
                </c:pt>
                <c:pt idx="208">
                  <c:v>3.7999999999999999E-2</c:v>
                </c:pt>
                <c:pt idx="209">
                  <c:v>3.6799999999999999E-2</c:v>
                </c:pt>
                <c:pt idx="210">
                  <c:v>3.5499999999999997E-2</c:v>
                </c:pt>
                <c:pt idx="211">
                  <c:v>3.6000000000000004E-2</c:v>
                </c:pt>
                <c:pt idx="212">
                  <c:v>3.5000000000000003E-2</c:v>
                </c:pt>
                <c:pt idx="213">
                  <c:v>3.3799999999999997E-2</c:v>
                </c:pt>
                <c:pt idx="214">
                  <c:v>3.3500000000000002E-2</c:v>
                </c:pt>
                <c:pt idx="215">
                  <c:v>3.3500000000000002E-2</c:v>
                </c:pt>
                <c:pt idx="216">
                  <c:v>3.4099999999999998E-2</c:v>
                </c:pt>
                <c:pt idx="217">
                  <c:v>3.5299999999999998E-2</c:v>
                </c:pt>
                <c:pt idx="218">
                  <c:v>3.5699999999999996E-2</c:v>
                </c:pt>
                <c:pt idx="219">
                  <c:v>3.4500000000000003E-2</c:v>
                </c:pt>
                <c:pt idx="220">
                  <c:v>3.5400000000000001E-2</c:v>
                </c:pt>
                <c:pt idx="221">
                  <c:v>4.07E-2</c:v>
                </c:pt>
                <c:pt idx="222">
                  <c:v>4.3700000000000003E-2</c:v>
                </c:pt>
                <c:pt idx="223">
                  <c:v>4.4600000000000001E-2</c:v>
                </c:pt>
                <c:pt idx="224">
                  <c:v>4.4900000000000002E-2</c:v>
                </c:pt>
                <c:pt idx="225">
                  <c:v>4.1900000000000007E-2</c:v>
                </c:pt>
                <c:pt idx="226">
                  <c:v>4.2599999999999999E-2</c:v>
                </c:pt>
                <c:pt idx="227">
                  <c:v>4.4600000000000001E-2</c:v>
                </c:pt>
                <c:pt idx="228">
                  <c:v>4.4299999999999999E-2</c:v>
                </c:pt>
                <c:pt idx="229">
                  <c:v>4.2999999999999997E-2</c:v>
                </c:pt>
                <c:pt idx="230">
                  <c:v>4.3400000000000001E-2</c:v>
                </c:pt>
                <c:pt idx="231">
                  <c:v>4.3400000000000001E-2</c:v>
                </c:pt>
                <c:pt idx="232">
                  <c:v>4.1900000000000007E-2</c:v>
                </c:pt>
                <c:pt idx="233">
                  <c:v>4.1599999999999998E-2</c:v>
                </c:pt>
                <c:pt idx="234">
                  <c:v>4.1299999999999996E-2</c:v>
                </c:pt>
                <c:pt idx="235">
                  <c:v>4.1200000000000001E-2</c:v>
                </c:pt>
                <c:pt idx="236">
                  <c:v>4.1599999999999998E-2</c:v>
                </c:pt>
                <c:pt idx="237">
                  <c:v>4.0399999999999998E-2</c:v>
                </c:pt>
                <c:pt idx="238">
                  <c:v>0.04</c:v>
                </c:pt>
                <c:pt idx="239">
                  <c:v>3.8599999999999995E-2</c:v>
                </c:pt>
                <c:pt idx="240">
                  <c:v>3.6699999999999997E-2</c:v>
                </c:pt>
                <c:pt idx="241">
                  <c:v>3.7100000000000001E-2</c:v>
                </c:pt>
                <c:pt idx="242">
                  <c:v>3.7699999999999997E-2</c:v>
                </c:pt>
                <c:pt idx="243">
                  <c:v>3.6699999999999997E-2</c:v>
                </c:pt>
                <c:pt idx="244">
                  <c:v>3.8399999999999997E-2</c:v>
                </c:pt>
                <c:pt idx="245">
                  <c:v>3.9800000000000002E-2</c:v>
                </c:pt>
                <c:pt idx="246">
                  <c:v>4.0500000000000001E-2</c:v>
                </c:pt>
                <c:pt idx="247">
                  <c:v>3.9100000000000003E-2</c:v>
                </c:pt>
                <c:pt idx="248">
                  <c:v>3.8900000000000004E-2</c:v>
                </c:pt>
                <c:pt idx="249">
                  <c:v>3.7999999999999999E-2</c:v>
                </c:pt>
                <c:pt idx="250">
                  <c:v>3.9399999999999998E-2</c:v>
                </c:pt>
                <c:pt idx="251">
                  <c:v>3.9599999999999996E-2</c:v>
                </c:pt>
                <c:pt idx="252">
                  <c:v>3.8699999999999998E-2</c:v>
                </c:pt>
                <c:pt idx="253">
                  <c:v>3.6600000000000001E-2</c:v>
                </c:pt>
                <c:pt idx="254">
                  <c:v>3.6900000000000002E-2</c:v>
                </c:pt>
                <c:pt idx="255">
                  <c:v>3.61E-2</c:v>
                </c:pt>
                <c:pt idx="256">
                  <c:v>3.6000000000000004E-2</c:v>
                </c:pt>
                <c:pt idx="257">
                  <c:v>3.5700000000000003E-2</c:v>
                </c:pt>
                <c:pt idx="258">
                  <c:v>3.44E-2</c:v>
                </c:pt>
                <c:pt idx="259">
                  <c:v>3.44E-2</c:v>
                </c:pt>
                <c:pt idx="260">
                  <c:v>3.4599999999999999E-2</c:v>
                </c:pt>
                <c:pt idx="261">
                  <c:v>3.4700000000000002E-2</c:v>
                </c:pt>
                <c:pt idx="262">
                  <c:v>3.7699999999999997E-2</c:v>
                </c:pt>
                <c:pt idx="263">
                  <c:v>4.2000000000000003E-2</c:v>
                </c:pt>
                <c:pt idx="264">
                  <c:v>4.1500000000000002E-2</c:v>
                </c:pt>
                <c:pt idx="265">
                  <c:v>4.1700000000000001E-2</c:v>
                </c:pt>
                <c:pt idx="266">
                  <c:v>4.2000000000000003E-2</c:v>
                </c:pt>
                <c:pt idx="267">
                  <c:v>4.0500000000000001E-2</c:v>
                </c:pt>
                <c:pt idx="268">
                  <c:v>4.0099999999999997E-2</c:v>
                </c:pt>
                <c:pt idx="269">
                  <c:v>3.9E-2</c:v>
                </c:pt>
                <c:pt idx="270">
                  <c:v>3.9699999999999999E-2</c:v>
                </c:pt>
                <c:pt idx="271">
                  <c:v>3.8800000000000001E-2</c:v>
                </c:pt>
                <c:pt idx="272">
                  <c:v>3.8100000000000002E-2</c:v>
                </c:pt>
                <c:pt idx="273">
                  <c:v>3.9E-2</c:v>
                </c:pt>
                <c:pt idx="274">
                  <c:v>3.9199999999999999E-2</c:v>
                </c:pt>
                <c:pt idx="275">
                  <c:v>3.95E-2</c:v>
                </c:pt>
                <c:pt idx="276">
                  <c:v>4.0300000000000002E-2</c:v>
                </c:pt>
                <c:pt idx="277">
                  <c:v>4.3299999999999998E-2</c:v>
                </c:pt>
                <c:pt idx="278">
                  <c:v>4.4400000000000002E-2</c:v>
                </c:pt>
                <c:pt idx="279">
                  <c:v>4.4699999999999997E-2</c:v>
                </c:pt>
                <c:pt idx="280">
                  <c:v>4.5900000000000003E-2</c:v>
                </c:pt>
                <c:pt idx="281">
                  <c:v>4.5699999999999998E-2</c:v>
                </c:pt>
                <c:pt idx="282">
                  <c:v>4.53E-2</c:v>
                </c:pt>
                <c:pt idx="283">
                  <c:v>4.5499999999999999E-2</c:v>
                </c:pt>
                <c:pt idx="284">
                  <c:v>4.6300000000000001E-2</c:v>
                </c:pt>
                <c:pt idx="285">
                  <c:v>4.8300000000000003E-2</c:v>
                </c:pt>
                <c:pt idx="286">
                  <c:v>4.87E-2</c:v>
                </c:pt>
                <c:pt idx="287">
                  <c:v>4.6399999999999997E-2</c:v>
                </c:pt>
                <c:pt idx="288">
                  <c:v>4.4600000000000001E-2</c:v>
                </c:pt>
                <c:pt idx="289">
                  <c:v>4.3700000000000003E-2</c:v>
                </c:pt>
                <c:pt idx="290">
                  <c:v>4.2700000000000002E-2</c:v>
                </c:pt>
                <c:pt idx="291">
                  <c:v>4.1399999999999999E-2</c:v>
                </c:pt>
                <c:pt idx="292">
                  <c:v>4.07E-2</c:v>
                </c:pt>
                <c:pt idx="293">
                  <c:v>3.7999999999999999E-2</c:v>
                </c:pt>
                <c:pt idx="294">
                  <c:v>3.7699999999999997E-2</c:v>
                </c:pt>
                <c:pt idx="295">
                  <c:v>3.6200000000000003E-2</c:v>
                </c:pt>
                <c:pt idx="296">
                  <c:v>3.61E-2</c:v>
                </c:pt>
                <c:pt idx="297">
                  <c:v>3.6900000000000002E-2</c:v>
                </c:pt>
                <c:pt idx="298">
                  <c:v>3.6999999999999998E-2</c:v>
                </c:pt>
                <c:pt idx="299">
                  <c:v>3.7199999999999997E-2</c:v>
                </c:pt>
                <c:pt idx="300">
                  <c:v>3.6200000000000003E-2</c:v>
                </c:pt>
                <c:pt idx="301">
                  <c:v>3.4700000000000002E-2</c:v>
                </c:pt>
                <c:pt idx="302">
                  <c:v>3.4500000000000003E-2</c:v>
                </c:pt>
                <c:pt idx="303">
                  <c:v>3.3099999999999997E-2</c:v>
                </c:pt>
                <c:pt idx="304">
                  <c:v>3.2300000000000002E-2</c:v>
                </c:pt>
                <c:pt idx="305">
                  <c:v>3.1600000000000003E-2</c:v>
                </c:pt>
                <c:pt idx="306">
                  <c:v>3.0200000000000001E-2</c:v>
                </c:pt>
                <c:pt idx="307">
                  <c:v>2.9399999999999999E-2</c:v>
                </c:pt>
                <c:pt idx="308">
                  <c:v>2.8899999999999999E-2</c:v>
                </c:pt>
                <c:pt idx="309">
                  <c:v>2.8299999999999999E-2</c:v>
                </c:pt>
                <c:pt idx="310">
                  <c:v>2.7699999999999999E-2</c:v>
                </c:pt>
                <c:pt idx="311">
                  <c:v>2.6800000000000001E-2</c:v>
                </c:pt>
                <c:pt idx="312">
                  <c:v>2.7400000000000001E-2</c:v>
                </c:pt>
                <c:pt idx="313">
                  <c:v>2.81E-2</c:v>
                </c:pt>
                <c:pt idx="314">
                  <c:v>3.0800000000000001E-2</c:v>
                </c:pt>
                <c:pt idx="315">
                  <c:v>3.0599999999999999E-2</c:v>
                </c:pt>
                <c:pt idx="316">
                  <c:v>2.9600000000000001E-2</c:v>
                </c:pt>
                <c:pt idx="317">
                  <c:v>2.98E-2</c:v>
                </c:pt>
                <c:pt idx="318">
                  <c:v>2.87E-2</c:v>
                </c:pt>
                <c:pt idx="319">
                  <c:v>2.8400000000000002E-2</c:v>
                </c:pt>
                <c:pt idx="320">
                  <c:v>2.9000000000000001E-2</c:v>
                </c:pt>
                <c:pt idx="321">
                  <c:v>3.0700000000000002E-2</c:v>
                </c:pt>
                <c:pt idx="322">
                  <c:v>3.0700000000000002E-2</c:v>
                </c:pt>
                <c:pt idx="323">
                  <c:v>3.1E-2</c:v>
                </c:pt>
                <c:pt idx="324">
                  <c:v>3.4500000000000003E-2</c:v>
                </c:pt>
                <c:pt idx="325">
                  <c:v>3.7600000000000001E-2</c:v>
                </c:pt>
                <c:pt idx="326">
                  <c:v>4.1700000000000001E-2</c:v>
                </c:pt>
                <c:pt idx="327">
                  <c:v>4.9799999999999997E-2</c:v>
                </c:pt>
                <c:pt idx="328">
                  <c:v>5.2299999999999999E-2</c:v>
                </c:pt>
                <c:pt idx="329">
                  <c:v>5.5199999999999999E-2</c:v>
                </c:pt>
                <c:pt idx="330">
                  <c:v>5.4100000000000002E-2</c:v>
                </c:pt>
                <c:pt idx="331">
                  <c:v>5.2200000000000003E-2</c:v>
                </c:pt>
                <c:pt idx="332">
                  <c:v>6.1100000000000002E-2</c:v>
                </c:pt>
                <c:pt idx="333">
                  <c:v>6.9000000000000006E-2</c:v>
                </c:pt>
                <c:pt idx="334">
                  <c:v>6.8099999999999994E-2</c:v>
                </c:pt>
                <c:pt idx="335">
                  <c:v>6.3600000000000004E-2</c:v>
                </c:pt>
                <c:pt idx="336">
                  <c:v>6.2700000000000006E-2</c:v>
                </c:pt>
                <c:pt idx="337">
                  <c:v>6.2600000000000003E-2</c:v>
                </c:pt>
                <c:pt idx="338">
                  <c:v>6.3200000000000006E-2</c:v>
                </c:pt>
              </c:numCache>
            </c:numRef>
          </c:val>
          <c:smooth val="0"/>
          <c:extLst>
            <c:ext xmlns:c16="http://schemas.microsoft.com/office/drawing/2014/chart" uri="{C3380CC4-5D6E-409C-BE32-E72D297353CC}">
              <c16:uniqueId val="{00000003-CA14-904A-A487-B711995EC596}"/>
            </c:ext>
          </c:extLst>
        </c:ser>
        <c:dLbls>
          <c:showLegendKey val="0"/>
          <c:showVal val="0"/>
          <c:showCatName val="0"/>
          <c:showSerName val="0"/>
          <c:showPercent val="0"/>
          <c:showBubbleSize val="0"/>
        </c:dLbls>
        <c:smooth val="0"/>
        <c:axId val="-2101527544"/>
        <c:axId val="-2031562504"/>
      </c:lineChart>
      <c:dateAx>
        <c:axId val="-2101527544"/>
        <c:scaling>
          <c:orientation val="minMax"/>
          <c:min val="34759"/>
        </c:scaling>
        <c:delete val="0"/>
        <c:axPos val="b"/>
        <c:numFmt formatCode="yyyy" sourceLinked="0"/>
        <c:majorTickMark val="out"/>
        <c:minorTickMark val="none"/>
        <c:tickLblPos val="nextTo"/>
        <c:spPr>
          <a:noFill/>
          <a:ln w="9525" cap="flat" cmpd="sng" algn="ctr">
            <a:solidFill>
              <a:schemeClr val="tx1"/>
            </a:solidFill>
            <a:round/>
          </a:ln>
          <a:effectLst/>
        </c:spPr>
        <c:txPr>
          <a:bodyPr rot="-60000000" vert="horz"/>
          <a:lstStyle/>
          <a:p>
            <a:pPr>
              <a:defRPr/>
            </a:pPr>
            <a:endParaRPr lang="en-US"/>
          </a:p>
        </c:txPr>
        <c:crossAx val="-2031562504"/>
        <c:crosses val="autoZero"/>
        <c:auto val="1"/>
        <c:lblOffset val="100"/>
        <c:baseTimeUnit val="days"/>
        <c:majorUnit val="1"/>
        <c:majorTimeUnit val="years"/>
      </c:dateAx>
      <c:valAx>
        <c:axId val="-2031562504"/>
        <c:scaling>
          <c:orientation val="minMax"/>
          <c:min val="0.01"/>
        </c:scaling>
        <c:delete val="0"/>
        <c:axPos val="l"/>
        <c:numFmt formatCode="0%" sourceLinked="0"/>
        <c:majorTickMark val="out"/>
        <c:minorTickMark val="none"/>
        <c:tickLblPos val="nextTo"/>
        <c:spPr>
          <a:noFill/>
          <a:ln>
            <a:solidFill>
              <a:schemeClr val="tx1"/>
            </a:solidFill>
          </a:ln>
          <a:effectLst/>
        </c:spPr>
        <c:txPr>
          <a:bodyPr rot="-60000000" vert="horz"/>
          <a:lstStyle/>
          <a:p>
            <a:pPr>
              <a:defRPr/>
            </a:pPr>
            <a:endParaRPr lang="en-US"/>
          </a:p>
        </c:txPr>
        <c:crossAx val="-2101527544"/>
        <c:crosses val="autoZero"/>
        <c:crossBetween val="between"/>
      </c:valAx>
      <c:spPr>
        <a:noFill/>
        <a:ln>
          <a:noFill/>
        </a:ln>
        <a:effectLst/>
      </c:spPr>
    </c:plotArea>
    <c:legend>
      <c:legendPos val="b"/>
      <c:layout>
        <c:manualLayout>
          <c:xMode val="edge"/>
          <c:yMode val="edge"/>
          <c:x val="0.56049230825313501"/>
          <c:y val="0.145357323755583"/>
          <c:w val="0.24345975503062117"/>
          <c:h val="6.7605639207379803E-2"/>
        </c:manualLayout>
      </c:layout>
      <c:overlay val="0"/>
      <c:spPr>
        <a:noFill/>
        <a:ln>
          <a:noFill/>
        </a:ln>
        <a:effectLst/>
      </c:spPr>
      <c:txPr>
        <a:bodyPr rot="0" vert="horz"/>
        <a:lstStyle/>
        <a:p>
          <a:pPr>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Avenir Book" panose="02000503020000020003" pitchFamily="2" charset="0"/>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36756342957131"/>
          <c:y val="3.709804914736535E-2"/>
          <c:w val="0.8820583624963545"/>
          <c:h val="0.81497713005172601"/>
        </c:manualLayout>
      </c:layout>
      <c:lineChart>
        <c:grouping val="standard"/>
        <c:varyColors val="0"/>
        <c:ser>
          <c:idx val="0"/>
          <c:order val="0"/>
          <c:tx>
            <c:strRef>
              <c:f>Sheet1!$B$1</c:f>
              <c:strCache>
                <c:ptCount val="1"/>
                <c:pt idx="0">
                  <c:v>MBA: Market Volume Index: All Mortgage Loan Applications (SA)</c:v>
                </c:pt>
              </c:strCache>
            </c:strRef>
          </c:tx>
          <c:spPr>
            <a:ln w="28575" cap="rnd">
              <a:solidFill>
                <a:schemeClr val="accent6">
                  <a:lumMod val="75000"/>
                </a:schemeClr>
              </a:solidFill>
              <a:round/>
            </a:ln>
            <a:effectLst/>
          </c:spPr>
          <c:marker>
            <c:symbol val="none"/>
          </c:marker>
          <c:cat>
            <c:numRef>
              <c:f>Sheet1!$A$2:$A$400</c:f>
              <c:numCache>
                <c:formatCode>mmm\-yy</c:formatCode>
                <c:ptCount val="399"/>
                <c:pt idx="0">
                  <c:v>32874</c:v>
                </c:pt>
                <c:pt idx="1">
                  <c:v>32905</c:v>
                </c:pt>
                <c:pt idx="2">
                  <c:v>32933</c:v>
                </c:pt>
                <c:pt idx="3">
                  <c:v>32964</c:v>
                </c:pt>
                <c:pt idx="4">
                  <c:v>32994</c:v>
                </c:pt>
                <c:pt idx="5">
                  <c:v>33025</c:v>
                </c:pt>
                <c:pt idx="6">
                  <c:v>33055</c:v>
                </c:pt>
                <c:pt idx="7">
                  <c:v>33086</c:v>
                </c:pt>
                <c:pt idx="8">
                  <c:v>33117</c:v>
                </c:pt>
                <c:pt idx="9">
                  <c:v>33147</c:v>
                </c:pt>
                <c:pt idx="10">
                  <c:v>33178</c:v>
                </c:pt>
                <c:pt idx="11">
                  <c:v>33208</c:v>
                </c:pt>
                <c:pt idx="12">
                  <c:v>33239</c:v>
                </c:pt>
                <c:pt idx="13">
                  <c:v>33270</c:v>
                </c:pt>
                <c:pt idx="14">
                  <c:v>33298</c:v>
                </c:pt>
                <c:pt idx="15">
                  <c:v>33329</c:v>
                </c:pt>
                <c:pt idx="16">
                  <c:v>33359</c:v>
                </c:pt>
                <c:pt idx="17">
                  <c:v>33390</c:v>
                </c:pt>
                <c:pt idx="18">
                  <c:v>33420</c:v>
                </c:pt>
                <c:pt idx="19">
                  <c:v>33451</c:v>
                </c:pt>
                <c:pt idx="20">
                  <c:v>33482</c:v>
                </c:pt>
                <c:pt idx="21">
                  <c:v>33512</c:v>
                </c:pt>
                <c:pt idx="22">
                  <c:v>33543</c:v>
                </c:pt>
                <c:pt idx="23">
                  <c:v>33573</c:v>
                </c:pt>
                <c:pt idx="24">
                  <c:v>33604</c:v>
                </c:pt>
                <c:pt idx="25">
                  <c:v>33635</c:v>
                </c:pt>
                <c:pt idx="26">
                  <c:v>33664</c:v>
                </c:pt>
                <c:pt idx="27">
                  <c:v>33695</c:v>
                </c:pt>
                <c:pt idx="28">
                  <c:v>33725</c:v>
                </c:pt>
                <c:pt idx="29">
                  <c:v>33756</c:v>
                </c:pt>
                <c:pt idx="30">
                  <c:v>33786</c:v>
                </c:pt>
                <c:pt idx="31">
                  <c:v>33817</c:v>
                </c:pt>
                <c:pt idx="32">
                  <c:v>33848</c:v>
                </c:pt>
                <c:pt idx="33">
                  <c:v>33878</c:v>
                </c:pt>
                <c:pt idx="34">
                  <c:v>33909</c:v>
                </c:pt>
                <c:pt idx="35">
                  <c:v>33939</c:v>
                </c:pt>
                <c:pt idx="36">
                  <c:v>33970</c:v>
                </c:pt>
                <c:pt idx="37">
                  <c:v>34001</c:v>
                </c:pt>
                <c:pt idx="38">
                  <c:v>34029</c:v>
                </c:pt>
                <c:pt idx="39">
                  <c:v>34060</c:v>
                </c:pt>
                <c:pt idx="40">
                  <c:v>34090</c:v>
                </c:pt>
                <c:pt idx="41">
                  <c:v>34121</c:v>
                </c:pt>
                <c:pt idx="42">
                  <c:v>34151</c:v>
                </c:pt>
                <c:pt idx="43">
                  <c:v>34182</c:v>
                </c:pt>
                <c:pt idx="44">
                  <c:v>34213</c:v>
                </c:pt>
                <c:pt idx="45">
                  <c:v>34243</c:v>
                </c:pt>
                <c:pt idx="46">
                  <c:v>34274</c:v>
                </c:pt>
                <c:pt idx="47">
                  <c:v>34304</c:v>
                </c:pt>
                <c:pt idx="48">
                  <c:v>34335</c:v>
                </c:pt>
                <c:pt idx="49">
                  <c:v>34366</c:v>
                </c:pt>
                <c:pt idx="50">
                  <c:v>34394</c:v>
                </c:pt>
                <c:pt idx="51">
                  <c:v>34425</c:v>
                </c:pt>
                <c:pt idx="52">
                  <c:v>34455</c:v>
                </c:pt>
                <c:pt idx="53">
                  <c:v>34486</c:v>
                </c:pt>
                <c:pt idx="54">
                  <c:v>34516</c:v>
                </c:pt>
                <c:pt idx="55">
                  <c:v>34547</c:v>
                </c:pt>
                <c:pt idx="56">
                  <c:v>34578</c:v>
                </c:pt>
                <c:pt idx="57">
                  <c:v>34608</c:v>
                </c:pt>
                <c:pt idx="58">
                  <c:v>34639</c:v>
                </c:pt>
                <c:pt idx="59">
                  <c:v>34669</c:v>
                </c:pt>
                <c:pt idx="60">
                  <c:v>34700</c:v>
                </c:pt>
                <c:pt idx="61">
                  <c:v>34731</c:v>
                </c:pt>
                <c:pt idx="62">
                  <c:v>34759</c:v>
                </c:pt>
                <c:pt idx="63">
                  <c:v>34790</c:v>
                </c:pt>
                <c:pt idx="64">
                  <c:v>34820</c:v>
                </c:pt>
                <c:pt idx="65">
                  <c:v>34851</c:v>
                </c:pt>
                <c:pt idx="66">
                  <c:v>34881</c:v>
                </c:pt>
                <c:pt idx="67">
                  <c:v>34912</c:v>
                </c:pt>
                <c:pt idx="68">
                  <c:v>34943</c:v>
                </c:pt>
                <c:pt idx="69">
                  <c:v>34973</c:v>
                </c:pt>
                <c:pt idx="70">
                  <c:v>35004</c:v>
                </c:pt>
                <c:pt idx="71">
                  <c:v>35034</c:v>
                </c:pt>
                <c:pt idx="72">
                  <c:v>35065</c:v>
                </c:pt>
                <c:pt idx="73">
                  <c:v>35096</c:v>
                </c:pt>
                <c:pt idx="74">
                  <c:v>35125</c:v>
                </c:pt>
                <c:pt idx="75">
                  <c:v>35156</c:v>
                </c:pt>
                <c:pt idx="76">
                  <c:v>35186</c:v>
                </c:pt>
                <c:pt idx="77">
                  <c:v>35217</c:v>
                </c:pt>
                <c:pt idx="78">
                  <c:v>35247</c:v>
                </c:pt>
                <c:pt idx="79">
                  <c:v>35278</c:v>
                </c:pt>
                <c:pt idx="80">
                  <c:v>35309</c:v>
                </c:pt>
                <c:pt idx="81">
                  <c:v>35339</c:v>
                </c:pt>
                <c:pt idx="82">
                  <c:v>35370</c:v>
                </c:pt>
                <c:pt idx="83">
                  <c:v>35400</c:v>
                </c:pt>
                <c:pt idx="84">
                  <c:v>35431</c:v>
                </c:pt>
                <c:pt idx="85">
                  <c:v>35462</c:v>
                </c:pt>
                <c:pt idx="86">
                  <c:v>35490</c:v>
                </c:pt>
                <c:pt idx="87">
                  <c:v>35521</c:v>
                </c:pt>
                <c:pt idx="88">
                  <c:v>35551</c:v>
                </c:pt>
                <c:pt idx="89">
                  <c:v>35582</c:v>
                </c:pt>
                <c:pt idx="90">
                  <c:v>35612</c:v>
                </c:pt>
                <c:pt idx="91">
                  <c:v>35643</c:v>
                </c:pt>
                <c:pt idx="92">
                  <c:v>35674</c:v>
                </c:pt>
                <c:pt idx="93">
                  <c:v>35704</c:v>
                </c:pt>
                <c:pt idx="94">
                  <c:v>35735</c:v>
                </c:pt>
                <c:pt idx="95">
                  <c:v>35765</c:v>
                </c:pt>
                <c:pt idx="96">
                  <c:v>35796</c:v>
                </c:pt>
                <c:pt idx="97">
                  <c:v>35827</c:v>
                </c:pt>
                <c:pt idx="98">
                  <c:v>35855</c:v>
                </c:pt>
                <c:pt idx="99">
                  <c:v>35886</c:v>
                </c:pt>
                <c:pt idx="100">
                  <c:v>35916</c:v>
                </c:pt>
                <c:pt idx="101">
                  <c:v>35947</c:v>
                </c:pt>
                <c:pt idx="102">
                  <c:v>35977</c:v>
                </c:pt>
                <c:pt idx="103">
                  <c:v>36008</c:v>
                </c:pt>
                <c:pt idx="104">
                  <c:v>36039</c:v>
                </c:pt>
                <c:pt idx="105">
                  <c:v>36069</c:v>
                </c:pt>
                <c:pt idx="106">
                  <c:v>36100</c:v>
                </c:pt>
                <c:pt idx="107">
                  <c:v>36130</c:v>
                </c:pt>
                <c:pt idx="108">
                  <c:v>36161</c:v>
                </c:pt>
                <c:pt idx="109">
                  <c:v>36192</c:v>
                </c:pt>
                <c:pt idx="110">
                  <c:v>36220</c:v>
                </c:pt>
                <c:pt idx="111">
                  <c:v>36251</c:v>
                </c:pt>
                <c:pt idx="112">
                  <c:v>36281</c:v>
                </c:pt>
                <c:pt idx="113">
                  <c:v>36312</c:v>
                </c:pt>
                <c:pt idx="114">
                  <c:v>36342</c:v>
                </c:pt>
                <c:pt idx="115">
                  <c:v>36373</c:v>
                </c:pt>
                <c:pt idx="116">
                  <c:v>36404</c:v>
                </c:pt>
                <c:pt idx="117">
                  <c:v>36434</c:v>
                </c:pt>
                <c:pt idx="118">
                  <c:v>36465</c:v>
                </c:pt>
                <c:pt idx="119">
                  <c:v>36495</c:v>
                </c:pt>
                <c:pt idx="120">
                  <c:v>36526</c:v>
                </c:pt>
                <c:pt idx="121">
                  <c:v>36557</c:v>
                </c:pt>
                <c:pt idx="122">
                  <c:v>36586</c:v>
                </c:pt>
                <c:pt idx="123">
                  <c:v>36617</c:v>
                </c:pt>
                <c:pt idx="124">
                  <c:v>36647</c:v>
                </c:pt>
                <c:pt idx="125">
                  <c:v>36678</c:v>
                </c:pt>
                <c:pt idx="126">
                  <c:v>36708</c:v>
                </c:pt>
                <c:pt idx="127">
                  <c:v>36739</c:v>
                </c:pt>
                <c:pt idx="128">
                  <c:v>36770</c:v>
                </c:pt>
                <c:pt idx="129">
                  <c:v>36800</c:v>
                </c:pt>
                <c:pt idx="130">
                  <c:v>36831</c:v>
                </c:pt>
                <c:pt idx="131">
                  <c:v>36861</c:v>
                </c:pt>
                <c:pt idx="132">
                  <c:v>36892</c:v>
                </c:pt>
                <c:pt idx="133">
                  <c:v>36923</c:v>
                </c:pt>
                <c:pt idx="134">
                  <c:v>36951</c:v>
                </c:pt>
                <c:pt idx="135">
                  <c:v>36982</c:v>
                </c:pt>
                <c:pt idx="136">
                  <c:v>37012</c:v>
                </c:pt>
                <c:pt idx="137">
                  <c:v>37043</c:v>
                </c:pt>
                <c:pt idx="138">
                  <c:v>37073</c:v>
                </c:pt>
                <c:pt idx="139">
                  <c:v>37104</c:v>
                </c:pt>
                <c:pt idx="140">
                  <c:v>37135</c:v>
                </c:pt>
                <c:pt idx="141">
                  <c:v>37165</c:v>
                </c:pt>
                <c:pt idx="142">
                  <c:v>37196</c:v>
                </c:pt>
                <c:pt idx="143">
                  <c:v>37226</c:v>
                </c:pt>
                <c:pt idx="144">
                  <c:v>37257</c:v>
                </c:pt>
                <c:pt idx="145">
                  <c:v>37288</c:v>
                </c:pt>
                <c:pt idx="146">
                  <c:v>37316</c:v>
                </c:pt>
                <c:pt idx="147">
                  <c:v>37347</c:v>
                </c:pt>
                <c:pt idx="148">
                  <c:v>37377</c:v>
                </c:pt>
                <c:pt idx="149">
                  <c:v>37408</c:v>
                </c:pt>
                <c:pt idx="150">
                  <c:v>37438</c:v>
                </c:pt>
                <c:pt idx="151">
                  <c:v>37469</c:v>
                </c:pt>
                <c:pt idx="152">
                  <c:v>37500</c:v>
                </c:pt>
                <c:pt idx="153">
                  <c:v>37530</c:v>
                </c:pt>
                <c:pt idx="154">
                  <c:v>37561</c:v>
                </c:pt>
                <c:pt idx="155">
                  <c:v>37591</c:v>
                </c:pt>
                <c:pt idx="156">
                  <c:v>37622</c:v>
                </c:pt>
                <c:pt idx="157">
                  <c:v>37653</c:v>
                </c:pt>
                <c:pt idx="158">
                  <c:v>37681</c:v>
                </c:pt>
                <c:pt idx="159">
                  <c:v>37712</c:v>
                </c:pt>
                <c:pt idx="160">
                  <c:v>37742</c:v>
                </c:pt>
                <c:pt idx="161">
                  <c:v>37773</c:v>
                </c:pt>
                <c:pt idx="162">
                  <c:v>37803</c:v>
                </c:pt>
                <c:pt idx="163">
                  <c:v>37834</c:v>
                </c:pt>
                <c:pt idx="164">
                  <c:v>37865</c:v>
                </c:pt>
                <c:pt idx="165">
                  <c:v>37895</c:v>
                </c:pt>
                <c:pt idx="166">
                  <c:v>37926</c:v>
                </c:pt>
                <c:pt idx="167">
                  <c:v>37956</c:v>
                </c:pt>
                <c:pt idx="168">
                  <c:v>37987</c:v>
                </c:pt>
                <c:pt idx="169">
                  <c:v>38018</c:v>
                </c:pt>
                <c:pt idx="170">
                  <c:v>38047</c:v>
                </c:pt>
                <c:pt idx="171">
                  <c:v>38078</c:v>
                </c:pt>
                <c:pt idx="172">
                  <c:v>38108</c:v>
                </c:pt>
                <c:pt idx="173">
                  <c:v>38139</c:v>
                </c:pt>
                <c:pt idx="174">
                  <c:v>38169</c:v>
                </c:pt>
                <c:pt idx="175">
                  <c:v>38200</c:v>
                </c:pt>
                <c:pt idx="176">
                  <c:v>38231</c:v>
                </c:pt>
                <c:pt idx="177">
                  <c:v>38261</c:v>
                </c:pt>
                <c:pt idx="178">
                  <c:v>38292</c:v>
                </c:pt>
                <c:pt idx="179">
                  <c:v>38322</c:v>
                </c:pt>
                <c:pt idx="180">
                  <c:v>38353</c:v>
                </c:pt>
                <c:pt idx="181">
                  <c:v>38384</c:v>
                </c:pt>
                <c:pt idx="182">
                  <c:v>38412</c:v>
                </c:pt>
                <c:pt idx="183">
                  <c:v>38443</c:v>
                </c:pt>
                <c:pt idx="184">
                  <c:v>38473</c:v>
                </c:pt>
                <c:pt idx="185">
                  <c:v>38504</c:v>
                </c:pt>
                <c:pt idx="186">
                  <c:v>38534</c:v>
                </c:pt>
                <c:pt idx="187">
                  <c:v>38565</c:v>
                </c:pt>
                <c:pt idx="188">
                  <c:v>38596</c:v>
                </c:pt>
                <c:pt idx="189">
                  <c:v>38626</c:v>
                </c:pt>
                <c:pt idx="190">
                  <c:v>38657</c:v>
                </c:pt>
                <c:pt idx="191">
                  <c:v>38687</c:v>
                </c:pt>
                <c:pt idx="192">
                  <c:v>38718</c:v>
                </c:pt>
                <c:pt idx="193">
                  <c:v>38749</c:v>
                </c:pt>
                <c:pt idx="194">
                  <c:v>38777</c:v>
                </c:pt>
                <c:pt idx="195">
                  <c:v>38808</c:v>
                </c:pt>
                <c:pt idx="196">
                  <c:v>38838</c:v>
                </c:pt>
                <c:pt idx="197">
                  <c:v>38869</c:v>
                </c:pt>
                <c:pt idx="198">
                  <c:v>38899</c:v>
                </c:pt>
                <c:pt idx="199">
                  <c:v>38930</c:v>
                </c:pt>
                <c:pt idx="200">
                  <c:v>38961</c:v>
                </c:pt>
                <c:pt idx="201">
                  <c:v>38991</c:v>
                </c:pt>
                <c:pt idx="202">
                  <c:v>39022</c:v>
                </c:pt>
                <c:pt idx="203">
                  <c:v>39052</c:v>
                </c:pt>
                <c:pt idx="204">
                  <c:v>39083</c:v>
                </c:pt>
                <c:pt idx="205">
                  <c:v>39114</c:v>
                </c:pt>
                <c:pt idx="206">
                  <c:v>39142</c:v>
                </c:pt>
                <c:pt idx="207">
                  <c:v>39173</c:v>
                </c:pt>
                <c:pt idx="208">
                  <c:v>39203</c:v>
                </c:pt>
                <c:pt idx="209">
                  <c:v>39234</c:v>
                </c:pt>
                <c:pt idx="210">
                  <c:v>39264</c:v>
                </c:pt>
                <c:pt idx="211">
                  <c:v>39295</c:v>
                </c:pt>
                <c:pt idx="212">
                  <c:v>39326</c:v>
                </c:pt>
                <c:pt idx="213">
                  <c:v>39356</c:v>
                </c:pt>
                <c:pt idx="214">
                  <c:v>39387</c:v>
                </c:pt>
                <c:pt idx="215">
                  <c:v>39417</c:v>
                </c:pt>
                <c:pt idx="216">
                  <c:v>39448</c:v>
                </c:pt>
                <c:pt idx="217">
                  <c:v>39479</c:v>
                </c:pt>
                <c:pt idx="218">
                  <c:v>39508</c:v>
                </c:pt>
                <c:pt idx="219">
                  <c:v>39539</c:v>
                </c:pt>
                <c:pt idx="220">
                  <c:v>39569</c:v>
                </c:pt>
                <c:pt idx="221">
                  <c:v>39600</c:v>
                </c:pt>
                <c:pt idx="222">
                  <c:v>39630</c:v>
                </c:pt>
                <c:pt idx="223">
                  <c:v>39661</c:v>
                </c:pt>
                <c:pt idx="224">
                  <c:v>39692</c:v>
                </c:pt>
                <c:pt idx="225">
                  <c:v>39722</c:v>
                </c:pt>
                <c:pt idx="226">
                  <c:v>39753</c:v>
                </c:pt>
                <c:pt idx="227">
                  <c:v>39783</c:v>
                </c:pt>
                <c:pt idx="228">
                  <c:v>39814</c:v>
                </c:pt>
                <c:pt idx="229">
                  <c:v>39845</c:v>
                </c:pt>
                <c:pt idx="230">
                  <c:v>39873</c:v>
                </c:pt>
                <c:pt idx="231">
                  <c:v>39904</c:v>
                </c:pt>
                <c:pt idx="232">
                  <c:v>39934</c:v>
                </c:pt>
                <c:pt idx="233">
                  <c:v>39965</c:v>
                </c:pt>
                <c:pt idx="234">
                  <c:v>39995</c:v>
                </c:pt>
                <c:pt idx="235">
                  <c:v>40026</c:v>
                </c:pt>
                <c:pt idx="236">
                  <c:v>40057</c:v>
                </c:pt>
                <c:pt idx="237">
                  <c:v>40087</c:v>
                </c:pt>
                <c:pt idx="238">
                  <c:v>40118</c:v>
                </c:pt>
                <c:pt idx="239">
                  <c:v>40148</c:v>
                </c:pt>
                <c:pt idx="240">
                  <c:v>40179</c:v>
                </c:pt>
                <c:pt idx="241">
                  <c:v>40210</c:v>
                </c:pt>
                <c:pt idx="242">
                  <c:v>40238</c:v>
                </c:pt>
                <c:pt idx="243">
                  <c:v>40269</c:v>
                </c:pt>
                <c:pt idx="244">
                  <c:v>40299</c:v>
                </c:pt>
                <c:pt idx="245">
                  <c:v>40330</c:v>
                </c:pt>
                <c:pt idx="246">
                  <c:v>40360</c:v>
                </c:pt>
                <c:pt idx="247">
                  <c:v>40391</c:v>
                </c:pt>
                <c:pt idx="248">
                  <c:v>40422</c:v>
                </c:pt>
                <c:pt idx="249">
                  <c:v>40452</c:v>
                </c:pt>
                <c:pt idx="250">
                  <c:v>40483</c:v>
                </c:pt>
                <c:pt idx="251">
                  <c:v>40513</c:v>
                </c:pt>
                <c:pt idx="252">
                  <c:v>40544</c:v>
                </c:pt>
                <c:pt idx="253">
                  <c:v>40575</c:v>
                </c:pt>
                <c:pt idx="254">
                  <c:v>40603</c:v>
                </c:pt>
                <c:pt idx="255">
                  <c:v>40634</c:v>
                </c:pt>
                <c:pt idx="256">
                  <c:v>40664</c:v>
                </c:pt>
                <c:pt idx="257">
                  <c:v>40695</c:v>
                </c:pt>
                <c:pt idx="258">
                  <c:v>40725</c:v>
                </c:pt>
                <c:pt idx="259">
                  <c:v>40756</c:v>
                </c:pt>
                <c:pt idx="260">
                  <c:v>40787</c:v>
                </c:pt>
                <c:pt idx="261">
                  <c:v>40817</c:v>
                </c:pt>
                <c:pt idx="262">
                  <c:v>40848</c:v>
                </c:pt>
                <c:pt idx="263">
                  <c:v>40878</c:v>
                </c:pt>
                <c:pt idx="264">
                  <c:v>40909</c:v>
                </c:pt>
                <c:pt idx="265">
                  <c:v>40940</c:v>
                </c:pt>
                <c:pt idx="266">
                  <c:v>40969</c:v>
                </c:pt>
                <c:pt idx="267">
                  <c:v>41000</c:v>
                </c:pt>
                <c:pt idx="268">
                  <c:v>41030</c:v>
                </c:pt>
                <c:pt idx="269">
                  <c:v>41061</c:v>
                </c:pt>
                <c:pt idx="270">
                  <c:v>41091</c:v>
                </c:pt>
                <c:pt idx="271">
                  <c:v>41122</c:v>
                </c:pt>
                <c:pt idx="272">
                  <c:v>41153</c:v>
                </c:pt>
                <c:pt idx="273">
                  <c:v>41183</c:v>
                </c:pt>
                <c:pt idx="274">
                  <c:v>41214</c:v>
                </c:pt>
                <c:pt idx="275">
                  <c:v>41244</c:v>
                </c:pt>
                <c:pt idx="276">
                  <c:v>41275</c:v>
                </c:pt>
                <c:pt idx="277">
                  <c:v>41306</c:v>
                </c:pt>
                <c:pt idx="278">
                  <c:v>41334</c:v>
                </c:pt>
                <c:pt idx="279">
                  <c:v>41365</c:v>
                </c:pt>
                <c:pt idx="280">
                  <c:v>41395</c:v>
                </c:pt>
                <c:pt idx="281">
                  <c:v>41426</c:v>
                </c:pt>
                <c:pt idx="282">
                  <c:v>41456</c:v>
                </c:pt>
                <c:pt idx="283">
                  <c:v>41487</c:v>
                </c:pt>
                <c:pt idx="284">
                  <c:v>41518</c:v>
                </c:pt>
                <c:pt idx="285">
                  <c:v>41548</c:v>
                </c:pt>
                <c:pt idx="286">
                  <c:v>41579</c:v>
                </c:pt>
                <c:pt idx="287">
                  <c:v>41609</c:v>
                </c:pt>
                <c:pt idx="288">
                  <c:v>41640</c:v>
                </c:pt>
                <c:pt idx="289">
                  <c:v>41671</c:v>
                </c:pt>
                <c:pt idx="290">
                  <c:v>41699</c:v>
                </c:pt>
                <c:pt idx="291">
                  <c:v>41730</c:v>
                </c:pt>
                <c:pt idx="292">
                  <c:v>41760</c:v>
                </c:pt>
                <c:pt idx="293">
                  <c:v>41791</c:v>
                </c:pt>
                <c:pt idx="294">
                  <c:v>41821</c:v>
                </c:pt>
                <c:pt idx="295">
                  <c:v>41852</c:v>
                </c:pt>
                <c:pt idx="296">
                  <c:v>41883</c:v>
                </c:pt>
                <c:pt idx="297">
                  <c:v>41913</c:v>
                </c:pt>
                <c:pt idx="298">
                  <c:v>41944</c:v>
                </c:pt>
                <c:pt idx="299">
                  <c:v>41974</c:v>
                </c:pt>
                <c:pt idx="300">
                  <c:v>42005</c:v>
                </c:pt>
                <c:pt idx="301">
                  <c:v>42036</c:v>
                </c:pt>
                <c:pt idx="302">
                  <c:v>42064</c:v>
                </c:pt>
                <c:pt idx="303">
                  <c:v>42095</c:v>
                </c:pt>
                <c:pt idx="304">
                  <c:v>42125</c:v>
                </c:pt>
                <c:pt idx="305">
                  <c:v>42156</c:v>
                </c:pt>
                <c:pt idx="306">
                  <c:v>42186</c:v>
                </c:pt>
                <c:pt idx="307">
                  <c:v>42217</c:v>
                </c:pt>
                <c:pt idx="308">
                  <c:v>42248</c:v>
                </c:pt>
                <c:pt idx="309">
                  <c:v>42278</c:v>
                </c:pt>
                <c:pt idx="310">
                  <c:v>42309</c:v>
                </c:pt>
                <c:pt idx="311">
                  <c:v>42339</c:v>
                </c:pt>
                <c:pt idx="312">
                  <c:v>42370</c:v>
                </c:pt>
                <c:pt idx="313">
                  <c:v>42401</c:v>
                </c:pt>
                <c:pt idx="314">
                  <c:v>42430</c:v>
                </c:pt>
                <c:pt idx="315">
                  <c:v>42461</c:v>
                </c:pt>
                <c:pt idx="316">
                  <c:v>42491</c:v>
                </c:pt>
                <c:pt idx="317">
                  <c:v>42522</c:v>
                </c:pt>
                <c:pt idx="318">
                  <c:v>42552</c:v>
                </c:pt>
                <c:pt idx="319">
                  <c:v>42583</c:v>
                </c:pt>
                <c:pt idx="320">
                  <c:v>42614</c:v>
                </c:pt>
                <c:pt idx="321">
                  <c:v>42644</c:v>
                </c:pt>
                <c:pt idx="322">
                  <c:v>42675</c:v>
                </c:pt>
                <c:pt idx="323">
                  <c:v>42705</c:v>
                </c:pt>
                <c:pt idx="324">
                  <c:v>42736</c:v>
                </c:pt>
                <c:pt idx="325">
                  <c:v>42767</c:v>
                </c:pt>
                <c:pt idx="326">
                  <c:v>42795</c:v>
                </c:pt>
                <c:pt idx="327">
                  <c:v>42826</c:v>
                </c:pt>
                <c:pt idx="328">
                  <c:v>42856</c:v>
                </c:pt>
                <c:pt idx="329">
                  <c:v>42887</c:v>
                </c:pt>
                <c:pt idx="330">
                  <c:v>42917</c:v>
                </c:pt>
                <c:pt idx="331">
                  <c:v>42948</c:v>
                </c:pt>
                <c:pt idx="332">
                  <c:v>42979</c:v>
                </c:pt>
                <c:pt idx="333">
                  <c:v>43009</c:v>
                </c:pt>
                <c:pt idx="334">
                  <c:v>43040</c:v>
                </c:pt>
                <c:pt idx="335">
                  <c:v>43070</c:v>
                </c:pt>
                <c:pt idx="336">
                  <c:v>43101</c:v>
                </c:pt>
                <c:pt idx="337">
                  <c:v>43132</c:v>
                </c:pt>
                <c:pt idx="338">
                  <c:v>43160</c:v>
                </c:pt>
                <c:pt idx="339">
                  <c:v>43191</c:v>
                </c:pt>
                <c:pt idx="340">
                  <c:v>43221</c:v>
                </c:pt>
                <c:pt idx="341">
                  <c:v>43252</c:v>
                </c:pt>
                <c:pt idx="342">
                  <c:v>43282</c:v>
                </c:pt>
                <c:pt idx="343">
                  <c:v>43313</c:v>
                </c:pt>
                <c:pt idx="344">
                  <c:v>43344</c:v>
                </c:pt>
                <c:pt idx="345">
                  <c:v>43374</c:v>
                </c:pt>
                <c:pt idx="346">
                  <c:v>43405</c:v>
                </c:pt>
                <c:pt idx="347">
                  <c:v>43435</c:v>
                </c:pt>
                <c:pt idx="348">
                  <c:v>43466</c:v>
                </c:pt>
                <c:pt idx="349">
                  <c:v>43497</c:v>
                </c:pt>
                <c:pt idx="350">
                  <c:v>43525</c:v>
                </c:pt>
                <c:pt idx="351">
                  <c:v>43556</c:v>
                </c:pt>
                <c:pt idx="352">
                  <c:v>43586</c:v>
                </c:pt>
                <c:pt idx="353">
                  <c:v>43617</c:v>
                </c:pt>
                <c:pt idx="354">
                  <c:v>43647</c:v>
                </c:pt>
                <c:pt idx="355">
                  <c:v>43678</c:v>
                </c:pt>
                <c:pt idx="356">
                  <c:v>43709</c:v>
                </c:pt>
                <c:pt idx="357">
                  <c:v>43739</c:v>
                </c:pt>
                <c:pt idx="358">
                  <c:v>43770</c:v>
                </c:pt>
                <c:pt idx="359">
                  <c:v>43800</c:v>
                </c:pt>
                <c:pt idx="360">
                  <c:v>43831</c:v>
                </c:pt>
                <c:pt idx="361">
                  <c:v>43862</c:v>
                </c:pt>
                <c:pt idx="362">
                  <c:v>43891</c:v>
                </c:pt>
                <c:pt idx="363">
                  <c:v>43922</c:v>
                </c:pt>
                <c:pt idx="364">
                  <c:v>43952</c:v>
                </c:pt>
                <c:pt idx="365">
                  <c:v>43983</c:v>
                </c:pt>
                <c:pt idx="366">
                  <c:v>44013</c:v>
                </c:pt>
                <c:pt idx="367">
                  <c:v>44044</c:v>
                </c:pt>
                <c:pt idx="368">
                  <c:v>44075</c:v>
                </c:pt>
                <c:pt idx="369">
                  <c:v>44105</c:v>
                </c:pt>
                <c:pt idx="370">
                  <c:v>44136</c:v>
                </c:pt>
                <c:pt idx="371">
                  <c:v>44166</c:v>
                </c:pt>
                <c:pt idx="372">
                  <c:v>44197</c:v>
                </c:pt>
                <c:pt idx="373">
                  <c:v>44228</c:v>
                </c:pt>
                <c:pt idx="374">
                  <c:v>44256</c:v>
                </c:pt>
                <c:pt idx="375">
                  <c:v>44287</c:v>
                </c:pt>
                <c:pt idx="376">
                  <c:v>44317</c:v>
                </c:pt>
                <c:pt idx="377">
                  <c:v>44348</c:v>
                </c:pt>
                <c:pt idx="378">
                  <c:v>44378</c:v>
                </c:pt>
                <c:pt idx="379">
                  <c:v>44409</c:v>
                </c:pt>
                <c:pt idx="380">
                  <c:v>44440</c:v>
                </c:pt>
                <c:pt idx="381">
                  <c:v>44470</c:v>
                </c:pt>
                <c:pt idx="382">
                  <c:v>44501</c:v>
                </c:pt>
                <c:pt idx="383">
                  <c:v>44531</c:v>
                </c:pt>
                <c:pt idx="384">
                  <c:v>44562</c:v>
                </c:pt>
                <c:pt idx="385">
                  <c:v>44593</c:v>
                </c:pt>
                <c:pt idx="386">
                  <c:v>44621</c:v>
                </c:pt>
                <c:pt idx="387">
                  <c:v>44652</c:v>
                </c:pt>
                <c:pt idx="388">
                  <c:v>44682</c:v>
                </c:pt>
                <c:pt idx="389">
                  <c:v>44713</c:v>
                </c:pt>
                <c:pt idx="390">
                  <c:v>44743</c:v>
                </c:pt>
                <c:pt idx="391">
                  <c:v>44774</c:v>
                </c:pt>
                <c:pt idx="392">
                  <c:v>44805</c:v>
                </c:pt>
                <c:pt idx="393">
                  <c:v>44835</c:v>
                </c:pt>
                <c:pt idx="394">
                  <c:v>44866</c:v>
                </c:pt>
                <c:pt idx="395">
                  <c:v>44896</c:v>
                </c:pt>
                <c:pt idx="396">
                  <c:v>44927</c:v>
                </c:pt>
                <c:pt idx="397">
                  <c:v>44958</c:v>
                </c:pt>
                <c:pt idx="398">
                  <c:v>44986</c:v>
                </c:pt>
              </c:numCache>
            </c:numRef>
          </c:cat>
          <c:val>
            <c:numRef>
              <c:f>Sheet1!$B$2:$B$400</c:f>
              <c:numCache>
                <c:formatCode>0.0</c:formatCode>
                <c:ptCount val="399"/>
                <c:pt idx="0">
                  <c:v>101.7</c:v>
                </c:pt>
                <c:pt idx="1">
                  <c:v>100.9</c:v>
                </c:pt>
                <c:pt idx="2">
                  <c:v>92.8</c:v>
                </c:pt>
                <c:pt idx="3">
                  <c:v>90.7</c:v>
                </c:pt>
                <c:pt idx="4">
                  <c:v>83.8</c:v>
                </c:pt>
                <c:pt idx="5">
                  <c:v>90.3</c:v>
                </c:pt>
                <c:pt idx="6">
                  <c:v>88.6</c:v>
                </c:pt>
                <c:pt idx="7">
                  <c:v>93.9</c:v>
                </c:pt>
                <c:pt idx="8">
                  <c:v>80.3</c:v>
                </c:pt>
                <c:pt idx="9">
                  <c:v>75.8</c:v>
                </c:pt>
                <c:pt idx="10">
                  <c:v>83.3</c:v>
                </c:pt>
                <c:pt idx="11">
                  <c:v>89.2</c:v>
                </c:pt>
                <c:pt idx="12">
                  <c:v>105.4</c:v>
                </c:pt>
                <c:pt idx="13">
                  <c:v>121.4</c:v>
                </c:pt>
                <c:pt idx="14">
                  <c:v>149.6</c:v>
                </c:pt>
                <c:pt idx="15">
                  <c:v>130.19999999999999</c:v>
                </c:pt>
                <c:pt idx="16">
                  <c:v>128.6</c:v>
                </c:pt>
                <c:pt idx="17">
                  <c:v>121.9</c:v>
                </c:pt>
                <c:pt idx="18">
                  <c:v>122.3</c:v>
                </c:pt>
                <c:pt idx="19">
                  <c:v>124.8</c:v>
                </c:pt>
                <c:pt idx="20">
                  <c:v>143.80000000000001</c:v>
                </c:pt>
                <c:pt idx="21">
                  <c:v>177.9</c:v>
                </c:pt>
                <c:pt idx="22">
                  <c:v>193.3</c:v>
                </c:pt>
                <c:pt idx="23">
                  <c:v>193.8</c:v>
                </c:pt>
                <c:pt idx="24">
                  <c:v>320.10000000000002</c:v>
                </c:pt>
                <c:pt idx="25">
                  <c:v>225</c:v>
                </c:pt>
                <c:pt idx="26">
                  <c:v>168.3</c:v>
                </c:pt>
                <c:pt idx="27">
                  <c:v>152.6</c:v>
                </c:pt>
                <c:pt idx="28">
                  <c:v>148.30000000000001</c:v>
                </c:pt>
                <c:pt idx="29">
                  <c:v>154.19999999999999</c:v>
                </c:pt>
                <c:pt idx="30">
                  <c:v>271.8</c:v>
                </c:pt>
                <c:pt idx="31">
                  <c:v>272.89999999999998</c:v>
                </c:pt>
                <c:pt idx="32">
                  <c:v>283.60000000000002</c:v>
                </c:pt>
                <c:pt idx="33">
                  <c:v>244.7</c:v>
                </c:pt>
                <c:pt idx="34">
                  <c:v>185.2</c:v>
                </c:pt>
                <c:pt idx="35">
                  <c:v>165.8</c:v>
                </c:pt>
                <c:pt idx="36">
                  <c:v>194.8</c:v>
                </c:pt>
                <c:pt idx="37">
                  <c:v>266.7</c:v>
                </c:pt>
                <c:pt idx="38">
                  <c:v>334.7</c:v>
                </c:pt>
                <c:pt idx="39">
                  <c:v>313.5</c:v>
                </c:pt>
                <c:pt idx="40">
                  <c:v>261.60000000000002</c:v>
                </c:pt>
                <c:pt idx="41">
                  <c:v>251.6</c:v>
                </c:pt>
                <c:pt idx="42">
                  <c:v>311.5</c:v>
                </c:pt>
                <c:pt idx="43">
                  <c:v>306.8</c:v>
                </c:pt>
                <c:pt idx="44">
                  <c:v>402.8</c:v>
                </c:pt>
                <c:pt idx="45">
                  <c:v>357.9</c:v>
                </c:pt>
                <c:pt idx="46">
                  <c:v>295.60000000000002</c:v>
                </c:pt>
                <c:pt idx="47">
                  <c:v>226</c:v>
                </c:pt>
                <c:pt idx="48">
                  <c:v>217.6</c:v>
                </c:pt>
                <c:pt idx="49">
                  <c:v>265.60000000000002</c:v>
                </c:pt>
                <c:pt idx="50">
                  <c:v>206.8</c:v>
                </c:pt>
                <c:pt idx="51">
                  <c:v>178.3</c:v>
                </c:pt>
                <c:pt idx="52">
                  <c:v>149.6</c:v>
                </c:pt>
                <c:pt idx="53">
                  <c:v>144.5</c:v>
                </c:pt>
                <c:pt idx="54">
                  <c:v>140.5</c:v>
                </c:pt>
                <c:pt idx="55">
                  <c:v>139.80000000000001</c:v>
                </c:pt>
                <c:pt idx="56">
                  <c:v>134.19999999999999</c:v>
                </c:pt>
                <c:pt idx="57">
                  <c:v>131.80000000000001</c:v>
                </c:pt>
                <c:pt idx="58">
                  <c:v>130.80000000000001</c:v>
                </c:pt>
                <c:pt idx="59">
                  <c:v>117.1</c:v>
                </c:pt>
                <c:pt idx="60">
                  <c:v>122.4</c:v>
                </c:pt>
                <c:pt idx="61">
                  <c:v>133.30000000000001</c:v>
                </c:pt>
                <c:pt idx="62">
                  <c:v>134.19999999999999</c:v>
                </c:pt>
                <c:pt idx="63">
                  <c:v>145.5</c:v>
                </c:pt>
                <c:pt idx="64">
                  <c:v>164.6</c:v>
                </c:pt>
                <c:pt idx="65">
                  <c:v>206.2</c:v>
                </c:pt>
                <c:pt idx="66">
                  <c:v>201.2</c:v>
                </c:pt>
                <c:pt idx="67">
                  <c:v>177.7</c:v>
                </c:pt>
                <c:pt idx="68">
                  <c:v>223.8</c:v>
                </c:pt>
                <c:pt idx="69">
                  <c:v>234.2</c:v>
                </c:pt>
                <c:pt idx="70">
                  <c:v>249.8</c:v>
                </c:pt>
                <c:pt idx="71">
                  <c:v>271.5</c:v>
                </c:pt>
                <c:pt idx="72">
                  <c:v>281.10000000000002</c:v>
                </c:pt>
                <c:pt idx="73">
                  <c:v>310.10000000000002</c:v>
                </c:pt>
                <c:pt idx="74">
                  <c:v>251.5</c:v>
                </c:pt>
                <c:pt idx="75">
                  <c:v>203.5</c:v>
                </c:pt>
                <c:pt idx="76">
                  <c:v>201.3</c:v>
                </c:pt>
                <c:pt idx="77">
                  <c:v>188.3</c:v>
                </c:pt>
                <c:pt idx="78">
                  <c:v>186</c:v>
                </c:pt>
                <c:pt idx="79">
                  <c:v>195</c:v>
                </c:pt>
                <c:pt idx="80">
                  <c:v>196.2</c:v>
                </c:pt>
                <c:pt idx="81">
                  <c:v>200.4</c:v>
                </c:pt>
                <c:pt idx="82">
                  <c:v>228.9</c:v>
                </c:pt>
                <c:pt idx="83">
                  <c:v>225.4</c:v>
                </c:pt>
                <c:pt idx="84">
                  <c:v>206.7</c:v>
                </c:pt>
                <c:pt idx="85">
                  <c:v>223.1</c:v>
                </c:pt>
                <c:pt idx="86">
                  <c:v>238.9</c:v>
                </c:pt>
                <c:pt idx="87">
                  <c:v>195</c:v>
                </c:pt>
                <c:pt idx="88">
                  <c:v>210</c:v>
                </c:pt>
                <c:pt idx="89">
                  <c:v>232.9</c:v>
                </c:pt>
                <c:pt idx="90">
                  <c:v>255.3</c:v>
                </c:pt>
                <c:pt idx="91">
                  <c:v>271</c:v>
                </c:pt>
                <c:pt idx="92">
                  <c:v>274.5</c:v>
                </c:pt>
                <c:pt idx="93">
                  <c:v>304.39999999999998</c:v>
                </c:pt>
                <c:pt idx="94">
                  <c:v>311.2</c:v>
                </c:pt>
                <c:pt idx="95">
                  <c:v>312.10000000000002</c:v>
                </c:pt>
                <c:pt idx="96">
                  <c:v>555.1</c:v>
                </c:pt>
                <c:pt idx="97">
                  <c:v>466.3</c:v>
                </c:pt>
                <c:pt idx="98">
                  <c:v>390.5</c:v>
                </c:pt>
                <c:pt idx="99">
                  <c:v>402.7</c:v>
                </c:pt>
                <c:pt idx="100">
                  <c:v>401.6</c:v>
                </c:pt>
                <c:pt idx="101">
                  <c:v>405.1</c:v>
                </c:pt>
                <c:pt idx="102">
                  <c:v>419.8</c:v>
                </c:pt>
                <c:pt idx="103">
                  <c:v>406</c:v>
                </c:pt>
                <c:pt idx="104">
                  <c:v>580.20000000000005</c:v>
                </c:pt>
                <c:pt idx="105">
                  <c:v>711.8</c:v>
                </c:pt>
                <c:pt idx="106">
                  <c:v>522.5</c:v>
                </c:pt>
                <c:pt idx="107">
                  <c:v>494.7</c:v>
                </c:pt>
                <c:pt idx="108">
                  <c:v>459.3</c:v>
                </c:pt>
                <c:pt idx="109">
                  <c:v>426.8</c:v>
                </c:pt>
                <c:pt idx="110">
                  <c:v>399.3</c:v>
                </c:pt>
                <c:pt idx="111">
                  <c:v>400.9</c:v>
                </c:pt>
                <c:pt idx="112">
                  <c:v>377.8</c:v>
                </c:pt>
                <c:pt idx="113">
                  <c:v>363.6</c:v>
                </c:pt>
                <c:pt idx="114">
                  <c:v>319.3</c:v>
                </c:pt>
                <c:pt idx="115">
                  <c:v>303.10000000000002</c:v>
                </c:pt>
                <c:pt idx="116">
                  <c:v>283.8</c:v>
                </c:pt>
                <c:pt idx="117">
                  <c:v>291.8</c:v>
                </c:pt>
                <c:pt idx="118">
                  <c:v>317.60000000000002</c:v>
                </c:pt>
                <c:pt idx="119">
                  <c:v>282.2</c:v>
                </c:pt>
                <c:pt idx="120">
                  <c:v>296.5</c:v>
                </c:pt>
                <c:pt idx="121">
                  <c:v>293.39999999999998</c:v>
                </c:pt>
                <c:pt idx="122">
                  <c:v>305.89999999999998</c:v>
                </c:pt>
                <c:pt idx="123">
                  <c:v>311.39999999999998</c:v>
                </c:pt>
                <c:pt idx="124">
                  <c:v>306.10000000000002</c:v>
                </c:pt>
                <c:pt idx="125">
                  <c:v>316.60000000000002</c:v>
                </c:pt>
                <c:pt idx="126">
                  <c:v>318.2</c:v>
                </c:pt>
                <c:pt idx="127">
                  <c:v>319.8</c:v>
                </c:pt>
                <c:pt idx="128">
                  <c:v>334.6</c:v>
                </c:pt>
                <c:pt idx="129">
                  <c:v>340.9</c:v>
                </c:pt>
                <c:pt idx="130">
                  <c:v>359.4</c:v>
                </c:pt>
                <c:pt idx="131">
                  <c:v>362.2</c:v>
                </c:pt>
                <c:pt idx="132">
                  <c:v>579.29999999999995</c:v>
                </c:pt>
                <c:pt idx="133">
                  <c:v>603.79999999999995</c:v>
                </c:pt>
                <c:pt idx="134">
                  <c:v>619</c:v>
                </c:pt>
                <c:pt idx="135">
                  <c:v>577.79999999999995</c:v>
                </c:pt>
                <c:pt idx="136">
                  <c:v>522.6</c:v>
                </c:pt>
                <c:pt idx="137">
                  <c:v>510.8</c:v>
                </c:pt>
                <c:pt idx="138">
                  <c:v>479.3</c:v>
                </c:pt>
                <c:pt idx="139">
                  <c:v>542.70000000000005</c:v>
                </c:pt>
                <c:pt idx="140">
                  <c:v>636.5</c:v>
                </c:pt>
                <c:pt idx="141">
                  <c:v>904.1</c:v>
                </c:pt>
                <c:pt idx="142">
                  <c:v>946</c:v>
                </c:pt>
                <c:pt idx="143">
                  <c:v>557.5</c:v>
                </c:pt>
                <c:pt idx="144">
                  <c:v>603.70000000000005</c:v>
                </c:pt>
                <c:pt idx="145">
                  <c:v>557.6</c:v>
                </c:pt>
                <c:pt idx="146">
                  <c:v>522.6</c:v>
                </c:pt>
                <c:pt idx="147">
                  <c:v>491.4</c:v>
                </c:pt>
                <c:pt idx="148">
                  <c:v>544.6</c:v>
                </c:pt>
                <c:pt idx="149">
                  <c:v>633.70000000000005</c:v>
                </c:pt>
                <c:pt idx="150">
                  <c:v>818.4</c:v>
                </c:pt>
                <c:pt idx="151">
                  <c:v>1069.0999999999999</c:v>
                </c:pt>
                <c:pt idx="152">
                  <c:v>1209.4000000000001</c:v>
                </c:pt>
                <c:pt idx="153">
                  <c:v>1161.2</c:v>
                </c:pt>
                <c:pt idx="154">
                  <c:v>1058.5999999999999</c:v>
                </c:pt>
                <c:pt idx="155">
                  <c:v>926.9</c:v>
                </c:pt>
                <c:pt idx="156">
                  <c:v>1149.9000000000001</c:v>
                </c:pt>
                <c:pt idx="157">
                  <c:v>1143.4000000000001</c:v>
                </c:pt>
                <c:pt idx="158">
                  <c:v>1515</c:v>
                </c:pt>
                <c:pt idx="159">
                  <c:v>1121.8</c:v>
                </c:pt>
                <c:pt idx="160">
                  <c:v>1543.7</c:v>
                </c:pt>
                <c:pt idx="161">
                  <c:v>1644.1</c:v>
                </c:pt>
                <c:pt idx="162">
                  <c:v>1240.3</c:v>
                </c:pt>
                <c:pt idx="163">
                  <c:v>762.4</c:v>
                </c:pt>
                <c:pt idx="164">
                  <c:v>726.3</c:v>
                </c:pt>
                <c:pt idx="165">
                  <c:v>690.9</c:v>
                </c:pt>
                <c:pt idx="166">
                  <c:v>687.5</c:v>
                </c:pt>
                <c:pt idx="167">
                  <c:v>621</c:v>
                </c:pt>
                <c:pt idx="168">
                  <c:v>788.6</c:v>
                </c:pt>
                <c:pt idx="169">
                  <c:v>842</c:v>
                </c:pt>
                <c:pt idx="170">
                  <c:v>1053.0999999999999</c:v>
                </c:pt>
                <c:pt idx="171">
                  <c:v>815</c:v>
                </c:pt>
                <c:pt idx="172">
                  <c:v>663.3</c:v>
                </c:pt>
                <c:pt idx="173">
                  <c:v>586.4</c:v>
                </c:pt>
                <c:pt idx="174">
                  <c:v>638.1</c:v>
                </c:pt>
                <c:pt idx="175">
                  <c:v>648.6</c:v>
                </c:pt>
                <c:pt idx="176">
                  <c:v>696.4</c:v>
                </c:pt>
                <c:pt idx="177">
                  <c:v>711.7</c:v>
                </c:pt>
                <c:pt idx="178">
                  <c:v>718.5</c:v>
                </c:pt>
                <c:pt idx="179">
                  <c:v>671.5</c:v>
                </c:pt>
                <c:pt idx="180">
                  <c:v>658.8</c:v>
                </c:pt>
                <c:pt idx="181">
                  <c:v>726.5</c:v>
                </c:pt>
                <c:pt idx="182">
                  <c:v>691.4</c:v>
                </c:pt>
                <c:pt idx="183">
                  <c:v>685.4</c:v>
                </c:pt>
                <c:pt idx="184">
                  <c:v>729.7</c:v>
                </c:pt>
                <c:pt idx="185">
                  <c:v>801.9</c:v>
                </c:pt>
                <c:pt idx="186">
                  <c:v>790.6</c:v>
                </c:pt>
                <c:pt idx="187">
                  <c:v>746.2</c:v>
                </c:pt>
                <c:pt idx="188">
                  <c:v>747.8</c:v>
                </c:pt>
                <c:pt idx="189">
                  <c:v>689.5</c:v>
                </c:pt>
                <c:pt idx="190">
                  <c:v>644.6</c:v>
                </c:pt>
                <c:pt idx="191">
                  <c:v>594.1</c:v>
                </c:pt>
                <c:pt idx="192">
                  <c:v>625.20000000000005</c:v>
                </c:pt>
                <c:pt idx="193">
                  <c:v>585.9</c:v>
                </c:pt>
                <c:pt idx="194">
                  <c:v>579.9</c:v>
                </c:pt>
                <c:pt idx="195">
                  <c:v>573.6</c:v>
                </c:pt>
                <c:pt idx="196">
                  <c:v>561.1</c:v>
                </c:pt>
                <c:pt idx="197">
                  <c:v>552.9</c:v>
                </c:pt>
                <c:pt idx="198">
                  <c:v>542.20000000000005</c:v>
                </c:pt>
                <c:pt idx="199">
                  <c:v>558.1</c:v>
                </c:pt>
                <c:pt idx="200">
                  <c:v>589.29999999999995</c:v>
                </c:pt>
                <c:pt idx="201">
                  <c:v>586.1</c:v>
                </c:pt>
                <c:pt idx="202">
                  <c:v>622.79999999999995</c:v>
                </c:pt>
                <c:pt idx="203">
                  <c:v>629.6</c:v>
                </c:pt>
                <c:pt idx="204">
                  <c:v>645.20000000000005</c:v>
                </c:pt>
                <c:pt idx="205">
                  <c:v>625.6</c:v>
                </c:pt>
                <c:pt idx="206">
                  <c:v>670.9</c:v>
                </c:pt>
                <c:pt idx="207">
                  <c:v>646.9</c:v>
                </c:pt>
                <c:pt idx="208">
                  <c:v>669.7</c:v>
                </c:pt>
                <c:pt idx="209">
                  <c:v>634.70000000000005</c:v>
                </c:pt>
                <c:pt idx="210">
                  <c:v>618.5</c:v>
                </c:pt>
                <c:pt idx="211">
                  <c:v>642.9</c:v>
                </c:pt>
                <c:pt idx="212">
                  <c:v>655.4</c:v>
                </c:pt>
                <c:pt idx="213">
                  <c:v>661.6</c:v>
                </c:pt>
                <c:pt idx="214">
                  <c:v>699.5</c:v>
                </c:pt>
                <c:pt idx="215">
                  <c:v>650.79999999999995</c:v>
                </c:pt>
                <c:pt idx="216">
                  <c:v>912.2</c:v>
                </c:pt>
                <c:pt idx="217">
                  <c:v>864.6</c:v>
                </c:pt>
                <c:pt idx="218">
                  <c:v>744.5</c:v>
                </c:pt>
                <c:pt idx="219">
                  <c:v>668.4</c:v>
                </c:pt>
                <c:pt idx="220">
                  <c:v>609.4</c:v>
                </c:pt>
                <c:pt idx="221">
                  <c:v>501.1</c:v>
                </c:pt>
                <c:pt idx="222">
                  <c:v>486.5</c:v>
                </c:pt>
                <c:pt idx="223">
                  <c:v>430.5</c:v>
                </c:pt>
                <c:pt idx="224">
                  <c:v>551.20000000000005</c:v>
                </c:pt>
                <c:pt idx="225">
                  <c:v>443.9</c:v>
                </c:pt>
                <c:pt idx="226">
                  <c:v>521.4</c:v>
                </c:pt>
                <c:pt idx="227">
                  <c:v>1037.5</c:v>
                </c:pt>
                <c:pt idx="228">
                  <c:v>1038.3</c:v>
                </c:pt>
                <c:pt idx="229">
                  <c:v>717.3</c:v>
                </c:pt>
                <c:pt idx="230">
                  <c:v>988.5</c:v>
                </c:pt>
                <c:pt idx="231">
                  <c:v>1124.2</c:v>
                </c:pt>
                <c:pt idx="232">
                  <c:v>847.2</c:v>
                </c:pt>
                <c:pt idx="233">
                  <c:v>529.6</c:v>
                </c:pt>
                <c:pt idx="234">
                  <c:v>509.8</c:v>
                </c:pt>
                <c:pt idx="235">
                  <c:v>536.6</c:v>
                </c:pt>
                <c:pt idx="236">
                  <c:v>639.79999999999995</c:v>
                </c:pt>
                <c:pt idx="237">
                  <c:v>662.2</c:v>
                </c:pt>
                <c:pt idx="238">
                  <c:v>617.79999999999995</c:v>
                </c:pt>
                <c:pt idx="239">
                  <c:v>597.20000000000005</c:v>
                </c:pt>
                <c:pt idx="240">
                  <c:v>540</c:v>
                </c:pt>
                <c:pt idx="241">
                  <c:v>598.20000000000005</c:v>
                </c:pt>
                <c:pt idx="242">
                  <c:v>613</c:v>
                </c:pt>
                <c:pt idx="243">
                  <c:v>532.4</c:v>
                </c:pt>
                <c:pt idx="244">
                  <c:v>605</c:v>
                </c:pt>
                <c:pt idx="245">
                  <c:v>629.5</c:v>
                </c:pt>
                <c:pt idx="246">
                  <c:v>725.2</c:v>
                </c:pt>
                <c:pt idx="247">
                  <c:v>832</c:v>
                </c:pt>
                <c:pt idx="248">
                  <c:v>814</c:v>
                </c:pt>
                <c:pt idx="249">
                  <c:v>819.9</c:v>
                </c:pt>
                <c:pt idx="250">
                  <c:v>721.1</c:v>
                </c:pt>
                <c:pt idx="251">
                  <c:v>521.29999999999995</c:v>
                </c:pt>
                <c:pt idx="252">
                  <c:v>480.8</c:v>
                </c:pt>
                <c:pt idx="253">
                  <c:v>451.5</c:v>
                </c:pt>
                <c:pt idx="254">
                  <c:v>508.7</c:v>
                </c:pt>
                <c:pt idx="255">
                  <c:v>457.4</c:v>
                </c:pt>
                <c:pt idx="256">
                  <c:v>522.79999999999995</c:v>
                </c:pt>
                <c:pt idx="257">
                  <c:v>546.70000000000005</c:v>
                </c:pt>
                <c:pt idx="258">
                  <c:v>527.5</c:v>
                </c:pt>
                <c:pt idx="259">
                  <c:v>683.8</c:v>
                </c:pt>
                <c:pt idx="260">
                  <c:v>689</c:v>
                </c:pt>
                <c:pt idx="261">
                  <c:v>676.7</c:v>
                </c:pt>
                <c:pt idx="262">
                  <c:v>655.9</c:v>
                </c:pt>
                <c:pt idx="263">
                  <c:v>656.5</c:v>
                </c:pt>
                <c:pt idx="264">
                  <c:v>752</c:v>
                </c:pt>
                <c:pt idx="265">
                  <c:v>785.4</c:v>
                </c:pt>
                <c:pt idx="266">
                  <c:v>706.4</c:v>
                </c:pt>
                <c:pt idx="267">
                  <c:v>700</c:v>
                </c:pt>
                <c:pt idx="268">
                  <c:v>771.4</c:v>
                </c:pt>
                <c:pt idx="269">
                  <c:v>877.5</c:v>
                </c:pt>
                <c:pt idx="270">
                  <c:v>906.2</c:v>
                </c:pt>
                <c:pt idx="271">
                  <c:v>838.1</c:v>
                </c:pt>
                <c:pt idx="272">
                  <c:v>900.1</c:v>
                </c:pt>
                <c:pt idx="273">
                  <c:v>906.6</c:v>
                </c:pt>
                <c:pt idx="274">
                  <c:v>839</c:v>
                </c:pt>
                <c:pt idx="275">
                  <c:v>781</c:v>
                </c:pt>
                <c:pt idx="276">
                  <c:v>819.9</c:v>
                </c:pt>
                <c:pt idx="277">
                  <c:v>795.2</c:v>
                </c:pt>
                <c:pt idx="278">
                  <c:v>813.5</c:v>
                </c:pt>
                <c:pt idx="279">
                  <c:v>861</c:v>
                </c:pt>
                <c:pt idx="280">
                  <c:v>794.6</c:v>
                </c:pt>
                <c:pt idx="281">
                  <c:v>626.1</c:v>
                </c:pt>
                <c:pt idx="282">
                  <c:v>515.1</c:v>
                </c:pt>
                <c:pt idx="283">
                  <c:v>460.4</c:v>
                </c:pt>
                <c:pt idx="284">
                  <c:v>428.8</c:v>
                </c:pt>
                <c:pt idx="285">
                  <c:v>462.8</c:v>
                </c:pt>
                <c:pt idx="286">
                  <c:v>444.9</c:v>
                </c:pt>
                <c:pt idx="287">
                  <c:v>364.6</c:v>
                </c:pt>
                <c:pt idx="288">
                  <c:v>388.8</c:v>
                </c:pt>
                <c:pt idx="289">
                  <c:v>377</c:v>
                </c:pt>
                <c:pt idx="290">
                  <c:v>366.4</c:v>
                </c:pt>
                <c:pt idx="291">
                  <c:v>351.1</c:v>
                </c:pt>
                <c:pt idx="292">
                  <c:v>358.8</c:v>
                </c:pt>
                <c:pt idx="293">
                  <c:v>358.5</c:v>
                </c:pt>
                <c:pt idx="294">
                  <c:v>346.5</c:v>
                </c:pt>
                <c:pt idx="295">
                  <c:v>346.4</c:v>
                </c:pt>
                <c:pt idx="296">
                  <c:v>339.1</c:v>
                </c:pt>
                <c:pt idx="297">
                  <c:v>379.3</c:v>
                </c:pt>
                <c:pt idx="298">
                  <c:v>371.4</c:v>
                </c:pt>
                <c:pt idx="299">
                  <c:v>348.1</c:v>
                </c:pt>
                <c:pt idx="300">
                  <c:v>494.2</c:v>
                </c:pt>
                <c:pt idx="301">
                  <c:v>444.6</c:v>
                </c:pt>
                <c:pt idx="302">
                  <c:v>427.2</c:v>
                </c:pt>
                <c:pt idx="303">
                  <c:v>453.4</c:v>
                </c:pt>
                <c:pt idx="304">
                  <c:v>403.1</c:v>
                </c:pt>
                <c:pt idx="305">
                  <c:v>382.5</c:v>
                </c:pt>
                <c:pt idx="306">
                  <c:v>382.6</c:v>
                </c:pt>
                <c:pt idx="307">
                  <c:v>420.4</c:v>
                </c:pt>
                <c:pt idx="308">
                  <c:v>428.2</c:v>
                </c:pt>
                <c:pt idx="309">
                  <c:v>437.1</c:v>
                </c:pt>
                <c:pt idx="310">
                  <c:v>420.4</c:v>
                </c:pt>
                <c:pt idx="311">
                  <c:v>416.3</c:v>
                </c:pt>
                <c:pt idx="312">
                  <c:v>419</c:v>
                </c:pt>
                <c:pt idx="313">
                  <c:v>516.6</c:v>
                </c:pt>
                <c:pt idx="314">
                  <c:v>476</c:v>
                </c:pt>
                <c:pt idx="315">
                  <c:v>502.7</c:v>
                </c:pt>
                <c:pt idx="316">
                  <c:v>487.1</c:v>
                </c:pt>
                <c:pt idx="317">
                  <c:v>514.70000000000005</c:v>
                </c:pt>
                <c:pt idx="318">
                  <c:v>578</c:v>
                </c:pt>
                <c:pt idx="319">
                  <c:v>545.20000000000005</c:v>
                </c:pt>
                <c:pt idx="320">
                  <c:v>544.6</c:v>
                </c:pt>
                <c:pt idx="321">
                  <c:v>500.2</c:v>
                </c:pt>
                <c:pt idx="322">
                  <c:v>448.6</c:v>
                </c:pt>
                <c:pt idx="323">
                  <c:v>387.1</c:v>
                </c:pt>
                <c:pt idx="324">
                  <c:v>385.9</c:v>
                </c:pt>
                <c:pt idx="325">
                  <c:v>384.2</c:v>
                </c:pt>
                <c:pt idx="326">
                  <c:v>406.3</c:v>
                </c:pt>
                <c:pt idx="327">
                  <c:v>402.6</c:v>
                </c:pt>
                <c:pt idx="328">
                  <c:v>408.2</c:v>
                </c:pt>
                <c:pt idx="329">
                  <c:v>431.8</c:v>
                </c:pt>
                <c:pt idx="330">
                  <c:v>408.4</c:v>
                </c:pt>
                <c:pt idx="331">
                  <c:v>415.4</c:v>
                </c:pt>
                <c:pt idx="332">
                  <c:v>425.9</c:v>
                </c:pt>
                <c:pt idx="333">
                  <c:v>403.8</c:v>
                </c:pt>
                <c:pt idx="334">
                  <c:v>395.9</c:v>
                </c:pt>
                <c:pt idx="335">
                  <c:v>382.6</c:v>
                </c:pt>
                <c:pt idx="336">
                  <c:v>408.6</c:v>
                </c:pt>
                <c:pt idx="337">
                  <c:v>392.9</c:v>
                </c:pt>
                <c:pt idx="338">
                  <c:v>388.8</c:v>
                </c:pt>
                <c:pt idx="339">
                  <c:v>391.8</c:v>
                </c:pt>
                <c:pt idx="340">
                  <c:v>371.6</c:v>
                </c:pt>
                <c:pt idx="341">
                  <c:v>369.8</c:v>
                </c:pt>
                <c:pt idx="342">
                  <c:v>362.9</c:v>
                </c:pt>
                <c:pt idx="343">
                  <c:v>343.1</c:v>
                </c:pt>
                <c:pt idx="344">
                  <c:v>346.3</c:v>
                </c:pt>
                <c:pt idx="345">
                  <c:v>334</c:v>
                </c:pt>
                <c:pt idx="346">
                  <c:v>326.89999999999998</c:v>
                </c:pt>
                <c:pt idx="347">
                  <c:v>321.7</c:v>
                </c:pt>
                <c:pt idx="348">
                  <c:v>390.9</c:v>
                </c:pt>
                <c:pt idx="349">
                  <c:v>370.4</c:v>
                </c:pt>
                <c:pt idx="350">
                  <c:v>415.5</c:v>
                </c:pt>
                <c:pt idx="351">
                  <c:v>441.9</c:v>
                </c:pt>
                <c:pt idx="352">
                  <c:v>417.7</c:v>
                </c:pt>
                <c:pt idx="353">
                  <c:v>519.6</c:v>
                </c:pt>
                <c:pt idx="354">
                  <c:v>495.2</c:v>
                </c:pt>
                <c:pt idx="355">
                  <c:v>575.9</c:v>
                </c:pt>
                <c:pt idx="356">
                  <c:v>551.29999999999995</c:v>
                </c:pt>
                <c:pt idx="357">
                  <c:v>550.79999999999995</c:v>
                </c:pt>
                <c:pt idx="358">
                  <c:v>543.9</c:v>
                </c:pt>
                <c:pt idx="359">
                  <c:v>482.9</c:v>
                </c:pt>
                <c:pt idx="360">
                  <c:v>604.6</c:v>
                </c:pt>
                <c:pt idx="361">
                  <c:v>686</c:v>
                </c:pt>
                <c:pt idx="362">
                  <c:v>969.7</c:v>
                </c:pt>
                <c:pt idx="363">
                  <c:v>750.2</c:v>
                </c:pt>
                <c:pt idx="364">
                  <c:v>736.4</c:v>
                </c:pt>
                <c:pt idx="365">
                  <c:v>790.9</c:v>
                </c:pt>
                <c:pt idx="366">
                  <c:v>816.2</c:v>
                </c:pt>
                <c:pt idx="367">
                  <c:v>800.8</c:v>
                </c:pt>
                <c:pt idx="368">
                  <c:v>778</c:v>
                </c:pt>
                <c:pt idx="369">
                  <c:v>808.8</c:v>
                </c:pt>
                <c:pt idx="370">
                  <c:v>846.8</c:v>
                </c:pt>
                <c:pt idx="371">
                  <c:v>845.8</c:v>
                </c:pt>
                <c:pt idx="372">
                  <c:v>925.6</c:v>
                </c:pt>
                <c:pt idx="373">
                  <c:v>854.5</c:v>
                </c:pt>
                <c:pt idx="374">
                  <c:v>757</c:v>
                </c:pt>
                <c:pt idx="375">
                  <c:v>698.6</c:v>
                </c:pt>
                <c:pt idx="376">
                  <c:v>699.8</c:v>
                </c:pt>
                <c:pt idx="377">
                  <c:v>660.8</c:v>
                </c:pt>
                <c:pt idx="378">
                  <c:v>706.8</c:v>
                </c:pt>
                <c:pt idx="379">
                  <c:v>734.2</c:v>
                </c:pt>
                <c:pt idx="380">
                  <c:v>722.8</c:v>
                </c:pt>
                <c:pt idx="381">
                  <c:v>656.5</c:v>
                </c:pt>
                <c:pt idx="382">
                  <c:v>638.4</c:v>
                </c:pt>
                <c:pt idx="383">
                  <c:v>595.29999999999995</c:v>
                </c:pt>
                <c:pt idx="384">
                  <c:v>586</c:v>
                </c:pt>
                <c:pt idx="385">
                  <c:v>508.5</c:v>
                </c:pt>
                <c:pt idx="386">
                  <c:v>470.1</c:v>
                </c:pt>
                <c:pt idx="387">
                  <c:v>372.2</c:v>
                </c:pt>
                <c:pt idx="388">
                  <c:v>325.5</c:v>
                </c:pt>
                <c:pt idx="389">
                  <c:v>309.7</c:v>
                </c:pt>
                <c:pt idx="390">
                  <c:v>288.3</c:v>
                </c:pt>
                <c:pt idx="391">
                  <c:v>270.8</c:v>
                </c:pt>
                <c:pt idx="392">
                  <c:v>250.3</c:v>
                </c:pt>
                <c:pt idx="393">
                  <c:v>205</c:v>
                </c:pt>
                <c:pt idx="394">
                  <c:v>205.8</c:v>
                </c:pt>
                <c:pt idx="395">
                  <c:v>203.52257999999998</c:v>
                </c:pt>
                <c:pt idx="396">
                  <c:v>228.27500000000001</c:v>
                </c:pt>
                <c:pt idx="397">
                  <c:v>217.03919999999999</c:v>
                </c:pt>
                <c:pt idx="398">
                  <c:v>216.45964065699997</c:v>
                </c:pt>
              </c:numCache>
            </c:numRef>
          </c:val>
          <c:smooth val="0"/>
          <c:extLst>
            <c:ext xmlns:c16="http://schemas.microsoft.com/office/drawing/2014/chart" uri="{C3380CC4-5D6E-409C-BE32-E72D297353CC}">
              <c16:uniqueId val="{00000000-4693-6A4C-8F4B-CE3564F27E8B}"/>
            </c:ext>
          </c:extLst>
        </c:ser>
        <c:dLbls>
          <c:showLegendKey val="0"/>
          <c:showVal val="0"/>
          <c:showCatName val="0"/>
          <c:showSerName val="0"/>
          <c:showPercent val="0"/>
          <c:showBubbleSize val="0"/>
        </c:dLbls>
        <c:dropLines>
          <c:spPr>
            <a:ln w="9525" cap="flat" cmpd="sng" algn="ctr">
              <a:solidFill>
                <a:srgbClr val="00B050"/>
              </a:solidFill>
              <a:round/>
            </a:ln>
            <a:effectLst/>
          </c:spPr>
        </c:dropLines>
        <c:smooth val="0"/>
        <c:axId val="1073206703"/>
        <c:axId val="1073208351"/>
      </c:lineChart>
      <c:dateAx>
        <c:axId val="1073206703"/>
        <c:scaling>
          <c:orientation val="minMax"/>
          <c:min val="32933"/>
        </c:scaling>
        <c:delete val="0"/>
        <c:axPos val="b"/>
        <c:numFmt formatCode="yy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crossAx val="1073208351"/>
        <c:crosses val="autoZero"/>
        <c:auto val="1"/>
        <c:lblOffset val="100"/>
        <c:baseTimeUnit val="months"/>
        <c:majorUnit val="12"/>
        <c:majorTimeUnit val="months"/>
      </c:dateAx>
      <c:valAx>
        <c:axId val="107320835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r>
                  <a:rPr lang="en-US"/>
                  <a:t>Index 1990=100</a:t>
                </a:r>
              </a:p>
            </c:rich>
          </c:tx>
          <c:layout>
            <c:manualLayout>
              <c:xMode val="edge"/>
              <c:yMode val="edge"/>
              <c:x val="3.1565656565656565E-3"/>
              <c:y val="0.270799743782027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crossAx val="10732067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Avenir Book" panose="02000503020000020003" pitchFamily="2"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3422611946232"/>
          <c:y val="2.6803118908382065E-2"/>
          <c:w val="0.78893595800524929"/>
          <c:h val="0.88071787079246677"/>
        </c:manualLayout>
      </c:layout>
      <c:barChart>
        <c:barDir val="bar"/>
        <c:grouping val="clustered"/>
        <c:varyColors val="0"/>
        <c:ser>
          <c:idx val="0"/>
          <c:order val="0"/>
          <c:tx>
            <c:strRef>
              <c:f>Sheet1!$B$2</c:f>
              <c:strCache>
                <c:ptCount val="1"/>
                <c:pt idx="0">
                  <c:v>12-M % Change</c:v>
                </c:pt>
              </c:strCache>
            </c:strRef>
          </c:tx>
          <c:spPr>
            <a:solidFill>
              <a:srgbClr val="009051"/>
            </a:solidFill>
            <a:ln>
              <a:noFill/>
            </a:ln>
            <a:effectLst/>
          </c:spPr>
          <c:invertIfNegative val="0"/>
          <c:dPt>
            <c:idx val="0"/>
            <c:invertIfNegative val="0"/>
            <c:bubble3D val="0"/>
            <c:spPr>
              <a:solidFill>
                <a:schemeClr val="accent4">
                  <a:lumMod val="75000"/>
                </a:schemeClr>
              </a:solidFill>
              <a:ln>
                <a:noFill/>
              </a:ln>
              <a:effectLst/>
            </c:spPr>
            <c:extLst>
              <c:ext xmlns:c16="http://schemas.microsoft.com/office/drawing/2014/chart" uri="{C3380CC4-5D6E-409C-BE32-E72D297353CC}">
                <c16:uniqueId val="{00000001-93BB-DA4D-8B4B-7564A908831D}"/>
              </c:ext>
            </c:extLst>
          </c:dPt>
          <c:dPt>
            <c:idx val="1"/>
            <c:invertIfNegative val="0"/>
            <c:bubble3D val="0"/>
            <c:spPr>
              <a:solidFill>
                <a:schemeClr val="accent4">
                  <a:lumMod val="75000"/>
                </a:schemeClr>
              </a:solidFill>
              <a:ln>
                <a:noFill/>
              </a:ln>
              <a:effectLst/>
            </c:spPr>
            <c:extLst>
              <c:ext xmlns:c16="http://schemas.microsoft.com/office/drawing/2014/chart" uri="{C3380CC4-5D6E-409C-BE32-E72D297353CC}">
                <c16:uniqueId val="{00000000-93BB-DA4D-8B4B-7564A908831D}"/>
              </c:ext>
            </c:extLst>
          </c:dPt>
          <c:dPt>
            <c:idx val="15"/>
            <c:invertIfNegative val="0"/>
            <c:bubble3D val="0"/>
            <c:spPr>
              <a:solidFill>
                <a:srgbClr val="009051"/>
              </a:solidFill>
              <a:ln>
                <a:noFill/>
              </a:ln>
              <a:effectLst/>
            </c:spPr>
            <c:extLst>
              <c:ext xmlns:c16="http://schemas.microsoft.com/office/drawing/2014/chart" uri="{C3380CC4-5D6E-409C-BE32-E72D297353CC}">
                <c16:uniqueId val="{00000004-68F4-2342-AA89-9E56FF7BD293}"/>
              </c:ext>
            </c:extLst>
          </c:dPt>
          <c:dPt>
            <c:idx val="17"/>
            <c:invertIfNegative val="0"/>
            <c:bubble3D val="0"/>
            <c:spPr>
              <a:solidFill>
                <a:srgbClr val="009051"/>
              </a:solidFill>
              <a:ln>
                <a:noFill/>
              </a:ln>
              <a:effectLst/>
            </c:spPr>
            <c:extLst>
              <c:ext xmlns:c16="http://schemas.microsoft.com/office/drawing/2014/chart" uri="{C3380CC4-5D6E-409C-BE32-E72D297353CC}">
                <c16:uniqueId val="{00000003-68F4-2342-AA89-9E56FF7BD293}"/>
              </c:ext>
            </c:extLst>
          </c:dPt>
          <c:dPt>
            <c:idx val="19"/>
            <c:invertIfNegative val="0"/>
            <c:bubble3D val="0"/>
            <c:spPr>
              <a:solidFill>
                <a:srgbClr val="009051"/>
              </a:solidFill>
              <a:ln>
                <a:noFill/>
              </a:ln>
              <a:effectLst/>
            </c:spPr>
            <c:extLst>
              <c:ext xmlns:c16="http://schemas.microsoft.com/office/drawing/2014/chart" uri="{C3380CC4-5D6E-409C-BE32-E72D297353CC}">
                <c16:uniqueId val="{00000005-D0F9-1846-8090-D6A243E8E97F}"/>
              </c:ext>
            </c:extLst>
          </c:dPt>
          <c:dPt>
            <c:idx val="21"/>
            <c:invertIfNegative val="0"/>
            <c:bubble3D val="0"/>
            <c:spPr>
              <a:solidFill>
                <a:srgbClr val="009051"/>
              </a:solidFill>
              <a:ln>
                <a:noFill/>
              </a:ln>
              <a:effectLst/>
            </c:spPr>
            <c:extLst>
              <c:ext xmlns:c16="http://schemas.microsoft.com/office/drawing/2014/chart" uri="{C3380CC4-5D6E-409C-BE32-E72D297353CC}">
                <c16:uniqueId val="{00000004-D0F9-1846-8090-D6A243E8E97F}"/>
              </c:ext>
            </c:extLst>
          </c:dPt>
          <c:dLbls>
            <c:dLbl>
              <c:idx val="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3BB-DA4D-8B4B-7564A908831D}"/>
                </c:ext>
              </c:extLst>
            </c:dLbl>
            <c:dLbl>
              <c:idx val="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3BB-DA4D-8B4B-7564A908831D}"/>
                </c:ext>
              </c:extLst>
            </c:dLbl>
            <c:dLbl>
              <c:idx val="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446-E24B-B1F4-C83542674099}"/>
                </c:ext>
              </c:extLst>
            </c:dLbl>
            <c:dLbl>
              <c:idx val="2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0F9-1846-8090-D6A243E8E97F}"/>
                </c:ext>
              </c:extLst>
            </c:dLbl>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dLblPos val="out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Sheet1!$A$3:$A$24</c:f>
              <c:strCache>
                <c:ptCount val="22"/>
                <c:pt idx="0">
                  <c:v>Composite-10</c:v>
                </c:pt>
                <c:pt idx="1">
                  <c:v>Composite-20</c:v>
                </c:pt>
                <c:pt idx="2">
                  <c:v>San Francisco</c:v>
                </c:pt>
                <c:pt idx="3">
                  <c:v>Seattle</c:v>
                </c:pt>
                <c:pt idx="4">
                  <c:v>San Diego</c:v>
                </c:pt>
                <c:pt idx="5">
                  <c:v>Portland</c:v>
                </c:pt>
                <c:pt idx="6">
                  <c:v>Phoenix</c:v>
                </c:pt>
                <c:pt idx="7">
                  <c:v>Las Vegas</c:v>
                </c:pt>
                <c:pt idx="8">
                  <c:v>Los Angeles</c:v>
                </c:pt>
                <c:pt idx="9">
                  <c:v>Denver</c:v>
                </c:pt>
                <c:pt idx="10">
                  <c:v>Minneapolis</c:v>
                </c:pt>
                <c:pt idx="11">
                  <c:v>Washington D.C.</c:v>
                </c:pt>
                <c:pt idx="12">
                  <c:v>Detroit</c:v>
                </c:pt>
                <c:pt idx="13">
                  <c:v>Boston</c:v>
                </c:pt>
                <c:pt idx="14">
                  <c:v>Chicago</c:v>
                </c:pt>
                <c:pt idx="15">
                  <c:v>Cleveland</c:v>
                </c:pt>
                <c:pt idx="16">
                  <c:v>Dallas</c:v>
                </c:pt>
                <c:pt idx="17">
                  <c:v>New York</c:v>
                </c:pt>
                <c:pt idx="18">
                  <c:v>Charlotte</c:v>
                </c:pt>
                <c:pt idx="19">
                  <c:v>Atlanta</c:v>
                </c:pt>
                <c:pt idx="20">
                  <c:v>Tampa</c:v>
                </c:pt>
                <c:pt idx="21">
                  <c:v>Miami</c:v>
                </c:pt>
              </c:strCache>
            </c:strRef>
          </c:cat>
          <c:val>
            <c:numRef>
              <c:f>Sheet1!$B$3:$B$24</c:f>
              <c:numCache>
                <c:formatCode>0.0%</c:formatCode>
                <c:ptCount val="22"/>
                <c:pt idx="0">
                  <c:v>2.4799999999999999E-2</c:v>
                </c:pt>
                <c:pt idx="1">
                  <c:v>2.5499999999999998E-2</c:v>
                </c:pt>
                <c:pt idx="2">
                  <c:v>-7.6399999999999996E-2</c:v>
                </c:pt>
                <c:pt idx="3">
                  <c:v>-5.1100000000000007E-2</c:v>
                </c:pt>
                <c:pt idx="4">
                  <c:v>-1.37E-2</c:v>
                </c:pt>
                <c:pt idx="5">
                  <c:v>-5.3E-3</c:v>
                </c:pt>
                <c:pt idx="6">
                  <c:v>1E-4</c:v>
                </c:pt>
                <c:pt idx="7">
                  <c:v>3.8E-3</c:v>
                </c:pt>
                <c:pt idx="8">
                  <c:v>8.5000000000000006E-3</c:v>
                </c:pt>
                <c:pt idx="9">
                  <c:v>1.01E-2</c:v>
                </c:pt>
                <c:pt idx="10">
                  <c:v>1.7500000000000002E-2</c:v>
                </c:pt>
                <c:pt idx="11">
                  <c:v>2.3799999999999998E-2</c:v>
                </c:pt>
                <c:pt idx="12">
                  <c:v>3.2099999999999997E-2</c:v>
                </c:pt>
                <c:pt idx="13">
                  <c:v>4.2300000000000004E-2</c:v>
                </c:pt>
                <c:pt idx="14">
                  <c:v>4.8300000000000003E-2</c:v>
                </c:pt>
                <c:pt idx="15">
                  <c:v>4.8300000000000003E-2</c:v>
                </c:pt>
                <c:pt idx="16">
                  <c:v>4.9500000000000002E-2</c:v>
                </c:pt>
                <c:pt idx="17">
                  <c:v>5.2000000000000005E-2</c:v>
                </c:pt>
                <c:pt idx="18">
                  <c:v>8.0700000000000008E-2</c:v>
                </c:pt>
                <c:pt idx="19">
                  <c:v>8.3699999999999997E-2</c:v>
                </c:pt>
                <c:pt idx="20">
                  <c:v>0.10490000000000001</c:v>
                </c:pt>
                <c:pt idx="21">
                  <c:v>0.1384</c:v>
                </c:pt>
              </c:numCache>
            </c:numRef>
          </c:val>
          <c:extLst>
            <c:ext xmlns:c16="http://schemas.microsoft.com/office/drawing/2014/chart" uri="{C3380CC4-5D6E-409C-BE32-E72D297353CC}">
              <c16:uniqueId val="{00000000-68F4-2342-AA89-9E56FF7BD293}"/>
            </c:ext>
          </c:extLst>
        </c:ser>
        <c:dLbls>
          <c:showLegendKey val="0"/>
          <c:showVal val="0"/>
          <c:showCatName val="0"/>
          <c:showSerName val="0"/>
          <c:showPercent val="0"/>
          <c:showBubbleSize val="0"/>
        </c:dLbls>
        <c:gapWidth val="140"/>
        <c:axId val="2142341919"/>
        <c:axId val="2142334287"/>
      </c:barChart>
      <c:catAx>
        <c:axId val="2142341919"/>
        <c:scaling>
          <c:orientation val="minMax"/>
        </c:scaling>
        <c:delete val="0"/>
        <c:axPos val="l"/>
        <c:numFmt formatCode="General" sourceLinked="1"/>
        <c:majorTickMark val="none"/>
        <c:minorTickMark val="none"/>
        <c:tickLblPos val="low"/>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crossAx val="2142334287"/>
        <c:crosses val="autoZero"/>
        <c:auto val="1"/>
        <c:lblAlgn val="ctr"/>
        <c:lblOffset val="100"/>
        <c:tickLblSkip val="1"/>
        <c:noMultiLvlLbl val="0"/>
      </c:catAx>
      <c:valAx>
        <c:axId val="2142334287"/>
        <c:scaling>
          <c:orientation val="minMax"/>
        </c:scaling>
        <c:delete val="0"/>
        <c:axPos val="b"/>
        <c:numFmt formatCode="0%" sourceLinked="0"/>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crossAx val="21423419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Avenir Book" panose="02000503020000020003" pitchFamily="2"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3422611946232"/>
          <c:y val="2.6803118908382065E-2"/>
          <c:w val="0.80582705334181715"/>
          <c:h val="0.88071787079246677"/>
        </c:manualLayout>
      </c:layout>
      <c:barChart>
        <c:barDir val="bar"/>
        <c:grouping val="clustered"/>
        <c:varyColors val="0"/>
        <c:ser>
          <c:idx val="0"/>
          <c:order val="0"/>
          <c:tx>
            <c:strRef>
              <c:f>Sheet1!$B$2</c:f>
              <c:strCache>
                <c:ptCount val="1"/>
                <c:pt idx="0">
                  <c:v>1-M % Change</c:v>
                </c:pt>
              </c:strCache>
            </c:strRef>
          </c:tx>
          <c:spPr>
            <a:solidFill>
              <a:srgbClr val="009051"/>
            </a:solidFill>
            <a:ln>
              <a:noFill/>
            </a:ln>
            <a:effectLst/>
          </c:spPr>
          <c:invertIfNegative val="0"/>
          <c:dPt>
            <c:idx val="0"/>
            <c:invertIfNegative val="0"/>
            <c:bubble3D val="0"/>
            <c:spPr>
              <a:solidFill>
                <a:schemeClr val="accent4">
                  <a:lumMod val="75000"/>
                </a:schemeClr>
              </a:solidFill>
              <a:ln>
                <a:noFill/>
              </a:ln>
              <a:effectLst/>
            </c:spPr>
            <c:extLst>
              <c:ext xmlns:c16="http://schemas.microsoft.com/office/drawing/2014/chart" uri="{C3380CC4-5D6E-409C-BE32-E72D297353CC}">
                <c16:uniqueId val="{00000001-E767-4641-846E-24031D165EFF}"/>
              </c:ext>
            </c:extLst>
          </c:dPt>
          <c:dPt>
            <c:idx val="1"/>
            <c:invertIfNegative val="0"/>
            <c:bubble3D val="0"/>
            <c:spPr>
              <a:solidFill>
                <a:schemeClr val="accent4">
                  <a:lumMod val="75000"/>
                </a:schemeClr>
              </a:solidFill>
              <a:ln>
                <a:noFill/>
              </a:ln>
              <a:effectLst/>
            </c:spPr>
            <c:extLst>
              <c:ext xmlns:c16="http://schemas.microsoft.com/office/drawing/2014/chart" uri="{C3380CC4-5D6E-409C-BE32-E72D297353CC}">
                <c16:uniqueId val="{00000003-E767-4641-846E-24031D165EFF}"/>
              </c:ext>
            </c:extLst>
          </c:dPt>
          <c:dPt>
            <c:idx val="15"/>
            <c:invertIfNegative val="0"/>
            <c:bubble3D val="0"/>
            <c:spPr>
              <a:solidFill>
                <a:srgbClr val="009051"/>
              </a:solidFill>
              <a:ln>
                <a:noFill/>
              </a:ln>
              <a:effectLst/>
            </c:spPr>
            <c:extLst>
              <c:ext xmlns:c16="http://schemas.microsoft.com/office/drawing/2014/chart" uri="{C3380CC4-5D6E-409C-BE32-E72D297353CC}">
                <c16:uniqueId val="{00000005-E767-4641-846E-24031D165EFF}"/>
              </c:ext>
            </c:extLst>
          </c:dPt>
          <c:dPt>
            <c:idx val="17"/>
            <c:invertIfNegative val="0"/>
            <c:bubble3D val="0"/>
            <c:spPr>
              <a:solidFill>
                <a:srgbClr val="009051"/>
              </a:solidFill>
              <a:ln>
                <a:noFill/>
              </a:ln>
              <a:effectLst/>
            </c:spPr>
            <c:extLst>
              <c:ext xmlns:c16="http://schemas.microsoft.com/office/drawing/2014/chart" uri="{C3380CC4-5D6E-409C-BE32-E72D297353CC}">
                <c16:uniqueId val="{00000007-E767-4641-846E-24031D165EFF}"/>
              </c:ext>
            </c:extLst>
          </c:dPt>
          <c:dPt>
            <c:idx val="19"/>
            <c:invertIfNegative val="0"/>
            <c:bubble3D val="0"/>
            <c:spPr>
              <a:solidFill>
                <a:srgbClr val="009051"/>
              </a:solidFill>
              <a:ln>
                <a:noFill/>
              </a:ln>
              <a:effectLst/>
            </c:spPr>
            <c:extLst>
              <c:ext xmlns:c16="http://schemas.microsoft.com/office/drawing/2014/chart" uri="{C3380CC4-5D6E-409C-BE32-E72D297353CC}">
                <c16:uniqueId val="{00000009-E767-4641-846E-24031D165EFF}"/>
              </c:ext>
            </c:extLst>
          </c:dPt>
          <c:dPt>
            <c:idx val="21"/>
            <c:invertIfNegative val="0"/>
            <c:bubble3D val="0"/>
            <c:spPr>
              <a:solidFill>
                <a:srgbClr val="009051"/>
              </a:solidFill>
              <a:ln>
                <a:noFill/>
              </a:ln>
              <a:effectLst/>
            </c:spPr>
            <c:extLst>
              <c:ext xmlns:c16="http://schemas.microsoft.com/office/drawing/2014/chart" uri="{C3380CC4-5D6E-409C-BE32-E72D297353CC}">
                <c16:uniqueId val="{0000000B-E767-4641-846E-24031D165EFF}"/>
              </c:ext>
            </c:extLst>
          </c:dPt>
          <c:dLbls>
            <c:dLbl>
              <c:idx val="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767-4641-846E-24031D165EFF}"/>
                </c:ext>
              </c:extLst>
            </c:dLbl>
            <c:dLbl>
              <c:idx val="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767-4641-846E-24031D165EFF}"/>
                </c:ext>
              </c:extLst>
            </c:dLbl>
            <c:dLbl>
              <c:idx val="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767-4641-846E-24031D165EFF}"/>
                </c:ext>
              </c:extLst>
            </c:dLbl>
            <c:dLbl>
              <c:idx val="2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767-4641-846E-24031D165EFF}"/>
                </c:ext>
              </c:extLst>
            </c:dLbl>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dLblPos val="out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Sheet1!$A$3:$A$24</c:f>
              <c:strCache>
                <c:ptCount val="22"/>
                <c:pt idx="0">
                  <c:v>Composite-10</c:v>
                </c:pt>
                <c:pt idx="1">
                  <c:v>Composite-20</c:v>
                </c:pt>
                <c:pt idx="2">
                  <c:v>Miami</c:v>
                </c:pt>
                <c:pt idx="3">
                  <c:v>Los Angeles</c:v>
                </c:pt>
                <c:pt idx="4">
                  <c:v>Boston</c:v>
                </c:pt>
                <c:pt idx="5">
                  <c:v>Charlotte</c:v>
                </c:pt>
                <c:pt idx="6">
                  <c:v>Atlanta</c:v>
                </c:pt>
                <c:pt idx="7">
                  <c:v>San Diego</c:v>
                </c:pt>
                <c:pt idx="8">
                  <c:v>New York</c:v>
                </c:pt>
                <c:pt idx="9">
                  <c:v>Chicago</c:v>
                </c:pt>
                <c:pt idx="10">
                  <c:v>Cleveland</c:v>
                </c:pt>
                <c:pt idx="11">
                  <c:v>Detroit</c:v>
                </c:pt>
                <c:pt idx="12">
                  <c:v>Washington D.C.</c:v>
                </c:pt>
                <c:pt idx="13">
                  <c:v>Portland</c:v>
                </c:pt>
                <c:pt idx="14">
                  <c:v>Tampa</c:v>
                </c:pt>
                <c:pt idx="15">
                  <c:v>Minneapolis</c:v>
                </c:pt>
                <c:pt idx="16">
                  <c:v>Denver</c:v>
                </c:pt>
                <c:pt idx="17">
                  <c:v>Dallas</c:v>
                </c:pt>
                <c:pt idx="18">
                  <c:v>Phoenix</c:v>
                </c:pt>
                <c:pt idx="19">
                  <c:v>San Francisco</c:v>
                </c:pt>
                <c:pt idx="20">
                  <c:v>Las Vegas</c:v>
                </c:pt>
                <c:pt idx="21">
                  <c:v>Seattle</c:v>
                </c:pt>
              </c:strCache>
            </c:strRef>
          </c:cat>
          <c:val>
            <c:numRef>
              <c:f>Sheet1!$B$3:$B$24</c:f>
              <c:numCache>
                <c:formatCode>0.0%</c:formatCode>
                <c:ptCount val="22"/>
                <c:pt idx="0">
                  <c:v>-4.6999999999999993E-3</c:v>
                </c:pt>
                <c:pt idx="1">
                  <c:v>-5.7999999999999996E-3</c:v>
                </c:pt>
                <c:pt idx="2">
                  <c:v>8.9999999999999998E-4</c:v>
                </c:pt>
                <c:pt idx="3">
                  <c:v>-2.2000000000000001E-3</c:v>
                </c:pt>
                <c:pt idx="4">
                  <c:v>-2.7000000000000001E-3</c:v>
                </c:pt>
                <c:pt idx="5">
                  <c:v>-2.8000000000000004E-3</c:v>
                </c:pt>
                <c:pt idx="6">
                  <c:v>-2.8999999999999998E-3</c:v>
                </c:pt>
                <c:pt idx="7">
                  <c:v>-3.7000000000000002E-3</c:v>
                </c:pt>
                <c:pt idx="8">
                  <c:v>-3.9000000000000003E-3</c:v>
                </c:pt>
                <c:pt idx="9">
                  <c:v>-5.1000000000000004E-3</c:v>
                </c:pt>
                <c:pt idx="10">
                  <c:v>-6.0999999999999995E-3</c:v>
                </c:pt>
                <c:pt idx="11">
                  <c:v>-6.5000000000000006E-3</c:v>
                </c:pt>
                <c:pt idx="12">
                  <c:v>-7.0999999999999995E-3</c:v>
                </c:pt>
                <c:pt idx="13">
                  <c:v>-7.1999999999999998E-3</c:v>
                </c:pt>
                <c:pt idx="14">
                  <c:v>-7.3000000000000001E-3</c:v>
                </c:pt>
                <c:pt idx="15">
                  <c:v>-8.5000000000000006E-3</c:v>
                </c:pt>
                <c:pt idx="16">
                  <c:v>-8.6999999999999994E-3</c:v>
                </c:pt>
                <c:pt idx="17">
                  <c:v>-9.4999999999999998E-3</c:v>
                </c:pt>
                <c:pt idx="18">
                  <c:v>-1.1599999999999999E-2</c:v>
                </c:pt>
                <c:pt idx="19">
                  <c:v>-1.3300000000000001E-2</c:v>
                </c:pt>
                <c:pt idx="20">
                  <c:v>-1.41E-2</c:v>
                </c:pt>
                <c:pt idx="21">
                  <c:v>-1.43E-2</c:v>
                </c:pt>
              </c:numCache>
            </c:numRef>
          </c:val>
          <c:extLst>
            <c:ext xmlns:c16="http://schemas.microsoft.com/office/drawing/2014/chart" uri="{C3380CC4-5D6E-409C-BE32-E72D297353CC}">
              <c16:uniqueId val="{0000000D-E767-4641-846E-24031D165EFF}"/>
            </c:ext>
          </c:extLst>
        </c:ser>
        <c:dLbls>
          <c:showLegendKey val="0"/>
          <c:showVal val="0"/>
          <c:showCatName val="0"/>
          <c:showSerName val="0"/>
          <c:showPercent val="0"/>
          <c:showBubbleSize val="0"/>
        </c:dLbls>
        <c:gapWidth val="140"/>
        <c:axId val="2142341919"/>
        <c:axId val="2142334287"/>
      </c:barChart>
      <c:catAx>
        <c:axId val="2142341919"/>
        <c:scaling>
          <c:orientation val="minMax"/>
        </c:scaling>
        <c:delete val="0"/>
        <c:axPos val="l"/>
        <c:numFmt formatCode="General" sourceLinked="1"/>
        <c:majorTickMark val="none"/>
        <c:minorTickMark val="none"/>
        <c:tickLblPos val="low"/>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crossAx val="2142334287"/>
        <c:crosses val="autoZero"/>
        <c:auto val="1"/>
        <c:lblAlgn val="ctr"/>
        <c:lblOffset val="100"/>
        <c:tickLblSkip val="1"/>
        <c:noMultiLvlLbl val="0"/>
      </c:catAx>
      <c:valAx>
        <c:axId val="2142334287"/>
        <c:scaling>
          <c:orientation val="minMax"/>
          <c:min val="-2.0000000000000004E-2"/>
        </c:scaling>
        <c:delete val="0"/>
        <c:axPos val="b"/>
        <c:numFmt formatCode="0.0%" sourceLinked="0"/>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crossAx val="21423419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Avenir Book" panose="02000503020000020003" pitchFamily="2"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Avenir Book" panose="02000503020000020003" pitchFamily="2" charset="0"/>
                <a:ea typeface="+mn-ea"/>
                <a:cs typeface="+mn-cs"/>
              </a:defRPr>
            </a:pPr>
            <a:r>
              <a:rPr lang="en-US" sz="1800"/>
              <a:t>Thousands of Units, Seasonally Adjusted Annual Rate</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Avenir Book" panose="02000503020000020003" pitchFamily="2" charset="0"/>
              <a:ea typeface="+mn-ea"/>
              <a:cs typeface="+mn-cs"/>
            </a:defRPr>
          </a:pPr>
          <a:endParaRPr lang="en-US"/>
        </a:p>
      </c:txPr>
    </c:title>
    <c:autoTitleDeleted val="0"/>
    <c:plotArea>
      <c:layout>
        <c:manualLayout>
          <c:layoutTarget val="inner"/>
          <c:xMode val="edge"/>
          <c:yMode val="edge"/>
          <c:x val="8.131495400196187E-2"/>
          <c:y val="7.3249531927306599E-2"/>
          <c:w val="0.75647690288713909"/>
          <c:h val="0.73869057256427617"/>
        </c:manualLayout>
      </c:layout>
      <c:lineChart>
        <c:grouping val="standard"/>
        <c:varyColors val="0"/>
        <c:ser>
          <c:idx val="0"/>
          <c:order val="0"/>
          <c:tx>
            <c:strRef>
              <c:f>Sheet1!$B$3</c:f>
              <c:strCache>
                <c:ptCount val="1"/>
                <c:pt idx="0">
                  <c:v>Single-Family</c:v>
                </c:pt>
              </c:strCache>
            </c:strRef>
          </c:tx>
          <c:spPr>
            <a:ln w="41275" cap="rnd">
              <a:solidFill>
                <a:schemeClr val="accent4"/>
              </a:solidFill>
              <a:round/>
            </a:ln>
            <a:effectLst/>
          </c:spPr>
          <c:marker>
            <c:symbol val="none"/>
          </c:marker>
          <c:cat>
            <c:numRef>
              <c:f>Sheet1!$A$4:$A$761</c:f>
              <c:numCache>
                <c:formatCode>mmm\-yy</c:formatCode>
                <c:ptCount val="758"/>
                <c:pt idx="0">
                  <c:v>21916</c:v>
                </c:pt>
                <c:pt idx="1">
                  <c:v>21947</c:v>
                </c:pt>
                <c:pt idx="2">
                  <c:v>21976</c:v>
                </c:pt>
                <c:pt idx="3">
                  <c:v>22007</c:v>
                </c:pt>
                <c:pt idx="4">
                  <c:v>22037</c:v>
                </c:pt>
                <c:pt idx="5">
                  <c:v>22068</c:v>
                </c:pt>
                <c:pt idx="6">
                  <c:v>22098</c:v>
                </c:pt>
                <c:pt idx="7">
                  <c:v>22129</c:v>
                </c:pt>
                <c:pt idx="8">
                  <c:v>22160</c:v>
                </c:pt>
                <c:pt idx="9">
                  <c:v>22190</c:v>
                </c:pt>
                <c:pt idx="10">
                  <c:v>22221</c:v>
                </c:pt>
                <c:pt idx="11">
                  <c:v>22251</c:v>
                </c:pt>
                <c:pt idx="12">
                  <c:v>22282</c:v>
                </c:pt>
                <c:pt idx="13">
                  <c:v>22313</c:v>
                </c:pt>
                <c:pt idx="14">
                  <c:v>22341</c:v>
                </c:pt>
                <c:pt idx="15">
                  <c:v>22372</c:v>
                </c:pt>
                <c:pt idx="16">
                  <c:v>22402</c:v>
                </c:pt>
                <c:pt idx="17">
                  <c:v>22433</c:v>
                </c:pt>
                <c:pt idx="18">
                  <c:v>22463</c:v>
                </c:pt>
                <c:pt idx="19">
                  <c:v>22494</c:v>
                </c:pt>
                <c:pt idx="20">
                  <c:v>22525</c:v>
                </c:pt>
                <c:pt idx="21">
                  <c:v>22555</c:v>
                </c:pt>
                <c:pt idx="22">
                  <c:v>22586</c:v>
                </c:pt>
                <c:pt idx="23">
                  <c:v>22616</c:v>
                </c:pt>
                <c:pt idx="24">
                  <c:v>22647</c:v>
                </c:pt>
                <c:pt idx="25">
                  <c:v>22678</c:v>
                </c:pt>
                <c:pt idx="26">
                  <c:v>22706</c:v>
                </c:pt>
                <c:pt idx="27">
                  <c:v>22737</c:v>
                </c:pt>
                <c:pt idx="28">
                  <c:v>22767</c:v>
                </c:pt>
                <c:pt idx="29">
                  <c:v>22798</c:v>
                </c:pt>
                <c:pt idx="30">
                  <c:v>22828</c:v>
                </c:pt>
                <c:pt idx="31">
                  <c:v>22859</c:v>
                </c:pt>
                <c:pt idx="32">
                  <c:v>22890</c:v>
                </c:pt>
                <c:pt idx="33">
                  <c:v>22920</c:v>
                </c:pt>
                <c:pt idx="34">
                  <c:v>22951</c:v>
                </c:pt>
                <c:pt idx="35">
                  <c:v>22981</c:v>
                </c:pt>
                <c:pt idx="36">
                  <c:v>23012</c:v>
                </c:pt>
                <c:pt idx="37">
                  <c:v>23043</c:v>
                </c:pt>
                <c:pt idx="38">
                  <c:v>23071</c:v>
                </c:pt>
                <c:pt idx="39">
                  <c:v>23102</c:v>
                </c:pt>
                <c:pt idx="40">
                  <c:v>23132</c:v>
                </c:pt>
                <c:pt idx="41">
                  <c:v>23163</c:v>
                </c:pt>
                <c:pt idx="42">
                  <c:v>23193</c:v>
                </c:pt>
                <c:pt idx="43">
                  <c:v>23224</c:v>
                </c:pt>
                <c:pt idx="44">
                  <c:v>23255</c:v>
                </c:pt>
                <c:pt idx="45">
                  <c:v>23285</c:v>
                </c:pt>
                <c:pt idx="46">
                  <c:v>23316</c:v>
                </c:pt>
                <c:pt idx="47">
                  <c:v>23346</c:v>
                </c:pt>
                <c:pt idx="48">
                  <c:v>23377</c:v>
                </c:pt>
                <c:pt idx="49">
                  <c:v>23408</c:v>
                </c:pt>
                <c:pt idx="50">
                  <c:v>23437</c:v>
                </c:pt>
                <c:pt idx="51">
                  <c:v>23468</c:v>
                </c:pt>
                <c:pt idx="52">
                  <c:v>23498</c:v>
                </c:pt>
                <c:pt idx="53">
                  <c:v>23529</c:v>
                </c:pt>
                <c:pt idx="54">
                  <c:v>23559</c:v>
                </c:pt>
                <c:pt idx="55">
                  <c:v>23590</c:v>
                </c:pt>
                <c:pt idx="56">
                  <c:v>23621</c:v>
                </c:pt>
                <c:pt idx="57">
                  <c:v>23651</c:v>
                </c:pt>
                <c:pt idx="58">
                  <c:v>23682</c:v>
                </c:pt>
                <c:pt idx="59">
                  <c:v>23712</c:v>
                </c:pt>
                <c:pt idx="60">
                  <c:v>23743</c:v>
                </c:pt>
                <c:pt idx="61">
                  <c:v>23774</c:v>
                </c:pt>
                <c:pt idx="62">
                  <c:v>23802</c:v>
                </c:pt>
                <c:pt idx="63">
                  <c:v>23833</c:v>
                </c:pt>
                <c:pt idx="64">
                  <c:v>23863</c:v>
                </c:pt>
                <c:pt idx="65">
                  <c:v>23894</c:v>
                </c:pt>
                <c:pt idx="66">
                  <c:v>23924</c:v>
                </c:pt>
                <c:pt idx="67">
                  <c:v>23955</c:v>
                </c:pt>
                <c:pt idx="68">
                  <c:v>23986</c:v>
                </c:pt>
                <c:pt idx="69">
                  <c:v>24016</c:v>
                </c:pt>
                <c:pt idx="70">
                  <c:v>24047</c:v>
                </c:pt>
                <c:pt idx="71">
                  <c:v>24077</c:v>
                </c:pt>
                <c:pt idx="72">
                  <c:v>24108</c:v>
                </c:pt>
                <c:pt idx="73">
                  <c:v>24139</c:v>
                </c:pt>
                <c:pt idx="74">
                  <c:v>24167</c:v>
                </c:pt>
                <c:pt idx="75">
                  <c:v>24198</c:v>
                </c:pt>
                <c:pt idx="76">
                  <c:v>24228</c:v>
                </c:pt>
                <c:pt idx="77">
                  <c:v>24259</c:v>
                </c:pt>
                <c:pt idx="78">
                  <c:v>24289</c:v>
                </c:pt>
                <c:pt idx="79">
                  <c:v>24320</c:v>
                </c:pt>
                <c:pt idx="80">
                  <c:v>24351</c:v>
                </c:pt>
                <c:pt idx="81">
                  <c:v>24381</c:v>
                </c:pt>
                <c:pt idx="82">
                  <c:v>24412</c:v>
                </c:pt>
                <c:pt idx="83">
                  <c:v>24442</c:v>
                </c:pt>
                <c:pt idx="84">
                  <c:v>24473</c:v>
                </c:pt>
                <c:pt idx="85">
                  <c:v>24504</c:v>
                </c:pt>
                <c:pt idx="86">
                  <c:v>24532</c:v>
                </c:pt>
                <c:pt idx="87">
                  <c:v>24563</c:v>
                </c:pt>
                <c:pt idx="88">
                  <c:v>24593</c:v>
                </c:pt>
                <c:pt idx="89">
                  <c:v>24624</c:v>
                </c:pt>
                <c:pt idx="90">
                  <c:v>24654</c:v>
                </c:pt>
                <c:pt idx="91">
                  <c:v>24685</c:v>
                </c:pt>
                <c:pt idx="92">
                  <c:v>24716</c:v>
                </c:pt>
                <c:pt idx="93">
                  <c:v>24746</c:v>
                </c:pt>
                <c:pt idx="94">
                  <c:v>24777</c:v>
                </c:pt>
                <c:pt idx="95">
                  <c:v>24807</c:v>
                </c:pt>
                <c:pt idx="96">
                  <c:v>24838</c:v>
                </c:pt>
                <c:pt idx="97">
                  <c:v>24869</c:v>
                </c:pt>
                <c:pt idx="98">
                  <c:v>24898</c:v>
                </c:pt>
                <c:pt idx="99">
                  <c:v>24929</c:v>
                </c:pt>
                <c:pt idx="100">
                  <c:v>24959</c:v>
                </c:pt>
                <c:pt idx="101">
                  <c:v>24990</c:v>
                </c:pt>
                <c:pt idx="102">
                  <c:v>25020</c:v>
                </c:pt>
                <c:pt idx="103">
                  <c:v>25051</c:v>
                </c:pt>
                <c:pt idx="104">
                  <c:v>25082</c:v>
                </c:pt>
                <c:pt idx="105">
                  <c:v>25112</c:v>
                </c:pt>
                <c:pt idx="106">
                  <c:v>25143</c:v>
                </c:pt>
                <c:pt idx="107">
                  <c:v>25173</c:v>
                </c:pt>
                <c:pt idx="108">
                  <c:v>25204</c:v>
                </c:pt>
                <c:pt idx="109">
                  <c:v>25235</c:v>
                </c:pt>
                <c:pt idx="110">
                  <c:v>25263</c:v>
                </c:pt>
                <c:pt idx="111">
                  <c:v>25294</c:v>
                </c:pt>
                <c:pt idx="112">
                  <c:v>25324</c:v>
                </c:pt>
                <c:pt idx="113">
                  <c:v>25355</c:v>
                </c:pt>
                <c:pt idx="114">
                  <c:v>25385</c:v>
                </c:pt>
                <c:pt idx="115">
                  <c:v>25416</c:v>
                </c:pt>
                <c:pt idx="116">
                  <c:v>25447</c:v>
                </c:pt>
                <c:pt idx="117">
                  <c:v>25477</c:v>
                </c:pt>
                <c:pt idx="118">
                  <c:v>25508</c:v>
                </c:pt>
                <c:pt idx="119">
                  <c:v>25538</c:v>
                </c:pt>
                <c:pt idx="120">
                  <c:v>25569</c:v>
                </c:pt>
                <c:pt idx="121">
                  <c:v>25600</c:v>
                </c:pt>
                <c:pt idx="122">
                  <c:v>25628</c:v>
                </c:pt>
                <c:pt idx="123">
                  <c:v>25659</c:v>
                </c:pt>
                <c:pt idx="124">
                  <c:v>25689</c:v>
                </c:pt>
                <c:pt idx="125">
                  <c:v>25720</c:v>
                </c:pt>
                <c:pt idx="126">
                  <c:v>25750</c:v>
                </c:pt>
                <c:pt idx="127">
                  <c:v>25781</c:v>
                </c:pt>
                <c:pt idx="128">
                  <c:v>25812</c:v>
                </c:pt>
                <c:pt idx="129">
                  <c:v>25842</c:v>
                </c:pt>
                <c:pt idx="130">
                  <c:v>25873</c:v>
                </c:pt>
                <c:pt idx="131">
                  <c:v>25903</c:v>
                </c:pt>
                <c:pt idx="132">
                  <c:v>25934</c:v>
                </c:pt>
                <c:pt idx="133">
                  <c:v>25965</c:v>
                </c:pt>
                <c:pt idx="134">
                  <c:v>25993</c:v>
                </c:pt>
                <c:pt idx="135">
                  <c:v>26024</c:v>
                </c:pt>
                <c:pt idx="136">
                  <c:v>26054</c:v>
                </c:pt>
                <c:pt idx="137">
                  <c:v>26085</c:v>
                </c:pt>
                <c:pt idx="138">
                  <c:v>26115</c:v>
                </c:pt>
                <c:pt idx="139">
                  <c:v>26146</c:v>
                </c:pt>
                <c:pt idx="140">
                  <c:v>26177</c:v>
                </c:pt>
                <c:pt idx="141">
                  <c:v>26207</c:v>
                </c:pt>
                <c:pt idx="142">
                  <c:v>26238</c:v>
                </c:pt>
                <c:pt idx="143">
                  <c:v>26268</c:v>
                </c:pt>
                <c:pt idx="144">
                  <c:v>26299</c:v>
                </c:pt>
                <c:pt idx="145">
                  <c:v>26330</c:v>
                </c:pt>
                <c:pt idx="146">
                  <c:v>26359</c:v>
                </c:pt>
                <c:pt idx="147">
                  <c:v>26390</c:v>
                </c:pt>
                <c:pt idx="148">
                  <c:v>26420</c:v>
                </c:pt>
                <c:pt idx="149">
                  <c:v>26451</c:v>
                </c:pt>
                <c:pt idx="150">
                  <c:v>26481</c:v>
                </c:pt>
                <c:pt idx="151">
                  <c:v>26512</c:v>
                </c:pt>
                <c:pt idx="152">
                  <c:v>26543</c:v>
                </c:pt>
                <c:pt idx="153">
                  <c:v>26573</c:v>
                </c:pt>
                <c:pt idx="154">
                  <c:v>26604</c:v>
                </c:pt>
                <c:pt idx="155">
                  <c:v>26634</c:v>
                </c:pt>
                <c:pt idx="156">
                  <c:v>26665</c:v>
                </c:pt>
                <c:pt idx="157">
                  <c:v>26696</c:v>
                </c:pt>
                <c:pt idx="158">
                  <c:v>26724</c:v>
                </c:pt>
                <c:pt idx="159">
                  <c:v>26755</c:v>
                </c:pt>
                <c:pt idx="160">
                  <c:v>26785</c:v>
                </c:pt>
                <c:pt idx="161">
                  <c:v>26816</c:v>
                </c:pt>
                <c:pt idx="162">
                  <c:v>26846</c:v>
                </c:pt>
                <c:pt idx="163">
                  <c:v>26877</c:v>
                </c:pt>
                <c:pt idx="164">
                  <c:v>26908</c:v>
                </c:pt>
                <c:pt idx="165">
                  <c:v>26938</c:v>
                </c:pt>
                <c:pt idx="166">
                  <c:v>26969</c:v>
                </c:pt>
                <c:pt idx="167">
                  <c:v>26999</c:v>
                </c:pt>
                <c:pt idx="168">
                  <c:v>27030</c:v>
                </c:pt>
                <c:pt idx="169">
                  <c:v>27061</c:v>
                </c:pt>
                <c:pt idx="170">
                  <c:v>27089</c:v>
                </c:pt>
                <c:pt idx="171">
                  <c:v>27120</c:v>
                </c:pt>
                <c:pt idx="172">
                  <c:v>27150</c:v>
                </c:pt>
                <c:pt idx="173">
                  <c:v>27181</c:v>
                </c:pt>
                <c:pt idx="174">
                  <c:v>27211</c:v>
                </c:pt>
                <c:pt idx="175">
                  <c:v>27242</c:v>
                </c:pt>
                <c:pt idx="176">
                  <c:v>27273</c:v>
                </c:pt>
                <c:pt idx="177">
                  <c:v>27303</c:v>
                </c:pt>
                <c:pt idx="178">
                  <c:v>27334</c:v>
                </c:pt>
                <c:pt idx="179">
                  <c:v>27364</c:v>
                </c:pt>
                <c:pt idx="180">
                  <c:v>27395</c:v>
                </c:pt>
                <c:pt idx="181">
                  <c:v>27426</c:v>
                </c:pt>
                <c:pt idx="182">
                  <c:v>27454</c:v>
                </c:pt>
                <c:pt idx="183">
                  <c:v>27485</c:v>
                </c:pt>
                <c:pt idx="184">
                  <c:v>27515</c:v>
                </c:pt>
                <c:pt idx="185">
                  <c:v>27546</c:v>
                </c:pt>
                <c:pt idx="186">
                  <c:v>27576</c:v>
                </c:pt>
                <c:pt idx="187">
                  <c:v>27607</c:v>
                </c:pt>
                <c:pt idx="188">
                  <c:v>27638</c:v>
                </c:pt>
                <c:pt idx="189">
                  <c:v>27668</c:v>
                </c:pt>
                <c:pt idx="190">
                  <c:v>27699</c:v>
                </c:pt>
                <c:pt idx="191">
                  <c:v>27729</c:v>
                </c:pt>
                <c:pt idx="192">
                  <c:v>27760</c:v>
                </c:pt>
                <c:pt idx="193">
                  <c:v>27791</c:v>
                </c:pt>
                <c:pt idx="194">
                  <c:v>27820</c:v>
                </c:pt>
                <c:pt idx="195">
                  <c:v>27851</c:v>
                </c:pt>
                <c:pt idx="196">
                  <c:v>27881</c:v>
                </c:pt>
                <c:pt idx="197">
                  <c:v>27912</c:v>
                </c:pt>
                <c:pt idx="198">
                  <c:v>27942</c:v>
                </c:pt>
                <c:pt idx="199">
                  <c:v>27973</c:v>
                </c:pt>
                <c:pt idx="200">
                  <c:v>28004</c:v>
                </c:pt>
                <c:pt idx="201">
                  <c:v>28034</c:v>
                </c:pt>
                <c:pt idx="202">
                  <c:v>28065</c:v>
                </c:pt>
                <c:pt idx="203">
                  <c:v>28095</c:v>
                </c:pt>
                <c:pt idx="204">
                  <c:v>28126</c:v>
                </c:pt>
                <c:pt idx="205">
                  <c:v>28157</c:v>
                </c:pt>
                <c:pt idx="206">
                  <c:v>28185</c:v>
                </c:pt>
                <c:pt idx="207">
                  <c:v>28216</c:v>
                </c:pt>
                <c:pt idx="208">
                  <c:v>28246</c:v>
                </c:pt>
                <c:pt idx="209">
                  <c:v>28277</c:v>
                </c:pt>
                <c:pt idx="210">
                  <c:v>28307</c:v>
                </c:pt>
                <c:pt idx="211">
                  <c:v>28338</c:v>
                </c:pt>
                <c:pt idx="212">
                  <c:v>28369</c:v>
                </c:pt>
                <c:pt idx="213">
                  <c:v>28399</c:v>
                </c:pt>
                <c:pt idx="214">
                  <c:v>28430</c:v>
                </c:pt>
                <c:pt idx="215">
                  <c:v>28460</c:v>
                </c:pt>
                <c:pt idx="216">
                  <c:v>28491</c:v>
                </c:pt>
                <c:pt idx="217">
                  <c:v>28522</c:v>
                </c:pt>
                <c:pt idx="218">
                  <c:v>28550</c:v>
                </c:pt>
                <c:pt idx="219">
                  <c:v>28581</c:v>
                </c:pt>
                <c:pt idx="220">
                  <c:v>28611</c:v>
                </c:pt>
                <c:pt idx="221">
                  <c:v>28642</c:v>
                </c:pt>
                <c:pt idx="222">
                  <c:v>28672</c:v>
                </c:pt>
                <c:pt idx="223">
                  <c:v>28703</c:v>
                </c:pt>
                <c:pt idx="224">
                  <c:v>28734</c:v>
                </c:pt>
                <c:pt idx="225">
                  <c:v>28764</c:v>
                </c:pt>
                <c:pt idx="226">
                  <c:v>28795</c:v>
                </c:pt>
                <c:pt idx="227">
                  <c:v>28825</c:v>
                </c:pt>
                <c:pt idx="228">
                  <c:v>28856</c:v>
                </c:pt>
                <c:pt idx="229">
                  <c:v>28887</c:v>
                </c:pt>
                <c:pt idx="230">
                  <c:v>28915</c:v>
                </c:pt>
                <c:pt idx="231">
                  <c:v>28946</c:v>
                </c:pt>
                <c:pt idx="232">
                  <c:v>28976</c:v>
                </c:pt>
                <c:pt idx="233">
                  <c:v>29007</c:v>
                </c:pt>
                <c:pt idx="234">
                  <c:v>29037</c:v>
                </c:pt>
                <c:pt idx="235">
                  <c:v>29068</c:v>
                </c:pt>
                <c:pt idx="236">
                  <c:v>29099</c:v>
                </c:pt>
                <c:pt idx="237">
                  <c:v>29129</c:v>
                </c:pt>
                <c:pt idx="238">
                  <c:v>29160</c:v>
                </c:pt>
                <c:pt idx="239">
                  <c:v>29190</c:v>
                </c:pt>
                <c:pt idx="240">
                  <c:v>29221</c:v>
                </c:pt>
                <c:pt idx="241">
                  <c:v>29252</c:v>
                </c:pt>
                <c:pt idx="242">
                  <c:v>29281</c:v>
                </c:pt>
                <c:pt idx="243">
                  <c:v>29312</c:v>
                </c:pt>
                <c:pt idx="244">
                  <c:v>29342</c:v>
                </c:pt>
                <c:pt idx="245">
                  <c:v>29373</c:v>
                </c:pt>
                <c:pt idx="246">
                  <c:v>29403</c:v>
                </c:pt>
                <c:pt idx="247">
                  <c:v>29434</c:v>
                </c:pt>
                <c:pt idx="248">
                  <c:v>29465</c:v>
                </c:pt>
                <c:pt idx="249">
                  <c:v>29495</c:v>
                </c:pt>
                <c:pt idx="250">
                  <c:v>29526</c:v>
                </c:pt>
                <c:pt idx="251">
                  <c:v>29556</c:v>
                </c:pt>
                <c:pt idx="252">
                  <c:v>29587</c:v>
                </c:pt>
                <c:pt idx="253">
                  <c:v>29618</c:v>
                </c:pt>
                <c:pt idx="254">
                  <c:v>29646</c:v>
                </c:pt>
                <c:pt idx="255">
                  <c:v>29677</c:v>
                </c:pt>
                <c:pt idx="256">
                  <c:v>29707</c:v>
                </c:pt>
                <c:pt idx="257">
                  <c:v>29738</c:v>
                </c:pt>
                <c:pt idx="258">
                  <c:v>29768</c:v>
                </c:pt>
                <c:pt idx="259">
                  <c:v>29799</c:v>
                </c:pt>
                <c:pt idx="260">
                  <c:v>29830</c:v>
                </c:pt>
                <c:pt idx="261">
                  <c:v>29860</c:v>
                </c:pt>
                <c:pt idx="262">
                  <c:v>29891</c:v>
                </c:pt>
                <c:pt idx="263">
                  <c:v>29921</c:v>
                </c:pt>
                <c:pt idx="264">
                  <c:v>29952</c:v>
                </c:pt>
                <c:pt idx="265">
                  <c:v>29983</c:v>
                </c:pt>
                <c:pt idx="266">
                  <c:v>30011</c:v>
                </c:pt>
                <c:pt idx="267">
                  <c:v>30042</c:v>
                </c:pt>
                <c:pt idx="268">
                  <c:v>30072</c:v>
                </c:pt>
                <c:pt idx="269">
                  <c:v>30103</c:v>
                </c:pt>
                <c:pt idx="270">
                  <c:v>30133</c:v>
                </c:pt>
                <c:pt idx="271">
                  <c:v>30164</c:v>
                </c:pt>
                <c:pt idx="272">
                  <c:v>30195</c:v>
                </c:pt>
                <c:pt idx="273">
                  <c:v>30225</c:v>
                </c:pt>
                <c:pt idx="274">
                  <c:v>30256</c:v>
                </c:pt>
                <c:pt idx="275">
                  <c:v>30286</c:v>
                </c:pt>
                <c:pt idx="276">
                  <c:v>30317</c:v>
                </c:pt>
                <c:pt idx="277">
                  <c:v>30348</c:v>
                </c:pt>
                <c:pt idx="278">
                  <c:v>30376</c:v>
                </c:pt>
                <c:pt idx="279">
                  <c:v>30407</c:v>
                </c:pt>
                <c:pt idx="280">
                  <c:v>30437</c:v>
                </c:pt>
                <c:pt idx="281">
                  <c:v>30468</c:v>
                </c:pt>
                <c:pt idx="282">
                  <c:v>30498</c:v>
                </c:pt>
                <c:pt idx="283">
                  <c:v>30529</c:v>
                </c:pt>
                <c:pt idx="284">
                  <c:v>30560</c:v>
                </c:pt>
                <c:pt idx="285">
                  <c:v>30590</c:v>
                </c:pt>
                <c:pt idx="286">
                  <c:v>30621</c:v>
                </c:pt>
                <c:pt idx="287">
                  <c:v>30651</c:v>
                </c:pt>
                <c:pt idx="288">
                  <c:v>30682</c:v>
                </c:pt>
                <c:pt idx="289">
                  <c:v>30713</c:v>
                </c:pt>
                <c:pt idx="290">
                  <c:v>30742</c:v>
                </c:pt>
                <c:pt idx="291">
                  <c:v>30773</c:v>
                </c:pt>
                <c:pt idx="292">
                  <c:v>30803</c:v>
                </c:pt>
                <c:pt idx="293">
                  <c:v>30834</c:v>
                </c:pt>
                <c:pt idx="294">
                  <c:v>30864</c:v>
                </c:pt>
                <c:pt idx="295">
                  <c:v>30895</c:v>
                </c:pt>
                <c:pt idx="296">
                  <c:v>30926</c:v>
                </c:pt>
                <c:pt idx="297">
                  <c:v>30956</c:v>
                </c:pt>
                <c:pt idx="298">
                  <c:v>30987</c:v>
                </c:pt>
                <c:pt idx="299">
                  <c:v>31017</c:v>
                </c:pt>
                <c:pt idx="300">
                  <c:v>31048</c:v>
                </c:pt>
                <c:pt idx="301">
                  <c:v>31079</c:v>
                </c:pt>
                <c:pt idx="302">
                  <c:v>31107</c:v>
                </c:pt>
                <c:pt idx="303">
                  <c:v>31138</c:v>
                </c:pt>
                <c:pt idx="304">
                  <c:v>31168</c:v>
                </c:pt>
                <c:pt idx="305">
                  <c:v>31199</c:v>
                </c:pt>
                <c:pt idx="306">
                  <c:v>31229</c:v>
                </c:pt>
                <c:pt idx="307">
                  <c:v>31260</c:v>
                </c:pt>
                <c:pt idx="308">
                  <c:v>31291</c:v>
                </c:pt>
                <c:pt idx="309">
                  <c:v>31321</c:v>
                </c:pt>
                <c:pt idx="310">
                  <c:v>31352</c:v>
                </c:pt>
                <c:pt idx="311">
                  <c:v>31382</c:v>
                </c:pt>
                <c:pt idx="312">
                  <c:v>31413</c:v>
                </c:pt>
                <c:pt idx="313">
                  <c:v>31444</c:v>
                </c:pt>
                <c:pt idx="314">
                  <c:v>31472</c:v>
                </c:pt>
                <c:pt idx="315">
                  <c:v>31503</c:v>
                </c:pt>
                <c:pt idx="316">
                  <c:v>31533</c:v>
                </c:pt>
                <c:pt idx="317">
                  <c:v>31564</c:v>
                </c:pt>
                <c:pt idx="318">
                  <c:v>31594</c:v>
                </c:pt>
                <c:pt idx="319">
                  <c:v>31625</c:v>
                </c:pt>
                <c:pt idx="320">
                  <c:v>31656</c:v>
                </c:pt>
                <c:pt idx="321">
                  <c:v>31686</c:v>
                </c:pt>
                <c:pt idx="322">
                  <c:v>31717</c:v>
                </c:pt>
                <c:pt idx="323">
                  <c:v>31747</c:v>
                </c:pt>
                <c:pt idx="324">
                  <c:v>31778</c:v>
                </c:pt>
                <c:pt idx="325">
                  <c:v>31809</c:v>
                </c:pt>
                <c:pt idx="326">
                  <c:v>31837</c:v>
                </c:pt>
                <c:pt idx="327">
                  <c:v>31868</c:v>
                </c:pt>
                <c:pt idx="328">
                  <c:v>31898</c:v>
                </c:pt>
                <c:pt idx="329">
                  <c:v>31929</c:v>
                </c:pt>
                <c:pt idx="330">
                  <c:v>31959</c:v>
                </c:pt>
                <c:pt idx="331">
                  <c:v>31990</c:v>
                </c:pt>
                <c:pt idx="332">
                  <c:v>32021</c:v>
                </c:pt>
                <c:pt idx="333">
                  <c:v>32051</c:v>
                </c:pt>
                <c:pt idx="334">
                  <c:v>32082</c:v>
                </c:pt>
                <c:pt idx="335">
                  <c:v>32112</c:v>
                </c:pt>
                <c:pt idx="336">
                  <c:v>32143</c:v>
                </c:pt>
                <c:pt idx="337">
                  <c:v>32174</c:v>
                </c:pt>
                <c:pt idx="338">
                  <c:v>32203</c:v>
                </c:pt>
                <c:pt idx="339">
                  <c:v>32234</c:v>
                </c:pt>
                <c:pt idx="340">
                  <c:v>32264</c:v>
                </c:pt>
                <c:pt idx="341">
                  <c:v>32295</c:v>
                </c:pt>
                <c:pt idx="342">
                  <c:v>32325</c:v>
                </c:pt>
                <c:pt idx="343">
                  <c:v>32356</c:v>
                </c:pt>
                <c:pt idx="344">
                  <c:v>32387</c:v>
                </c:pt>
                <c:pt idx="345">
                  <c:v>32417</c:v>
                </c:pt>
                <c:pt idx="346">
                  <c:v>32448</c:v>
                </c:pt>
                <c:pt idx="347">
                  <c:v>32478</c:v>
                </c:pt>
                <c:pt idx="348">
                  <c:v>32509</c:v>
                </c:pt>
                <c:pt idx="349">
                  <c:v>32540</c:v>
                </c:pt>
                <c:pt idx="350">
                  <c:v>32568</c:v>
                </c:pt>
                <c:pt idx="351">
                  <c:v>32599</c:v>
                </c:pt>
                <c:pt idx="352">
                  <c:v>32629</c:v>
                </c:pt>
                <c:pt idx="353">
                  <c:v>32660</c:v>
                </c:pt>
                <c:pt idx="354">
                  <c:v>32690</c:v>
                </c:pt>
                <c:pt idx="355">
                  <c:v>32721</c:v>
                </c:pt>
                <c:pt idx="356">
                  <c:v>32752</c:v>
                </c:pt>
                <c:pt idx="357">
                  <c:v>32782</c:v>
                </c:pt>
                <c:pt idx="358">
                  <c:v>32813</c:v>
                </c:pt>
                <c:pt idx="359">
                  <c:v>32843</c:v>
                </c:pt>
                <c:pt idx="360">
                  <c:v>32874</c:v>
                </c:pt>
                <c:pt idx="361">
                  <c:v>32905</c:v>
                </c:pt>
                <c:pt idx="362">
                  <c:v>32933</c:v>
                </c:pt>
                <c:pt idx="363">
                  <c:v>32964</c:v>
                </c:pt>
                <c:pt idx="364">
                  <c:v>32994</c:v>
                </c:pt>
                <c:pt idx="365">
                  <c:v>33025</c:v>
                </c:pt>
                <c:pt idx="366">
                  <c:v>33055</c:v>
                </c:pt>
                <c:pt idx="367">
                  <c:v>33086</c:v>
                </c:pt>
                <c:pt idx="368">
                  <c:v>33117</c:v>
                </c:pt>
                <c:pt idx="369">
                  <c:v>33147</c:v>
                </c:pt>
                <c:pt idx="370">
                  <c:v>33178</c:v>
                </c:pt>
                <c:pt idx="371">
                  <c:v>33208</c:v>
                </c:pt>
                <c:pt idx="372">
                  <c:v>33239</c:v>
                </c:pt>
                <c:pt idx="373">
                  <c:v>33270</c:v>
                </c:pt>
                <c:pt idx="374">
                  <c:v>33298</c:v>
                </c:pt>
                <c:pt idx="375">
                  <c:v>33329</c:v>
                </c:pt>
                <c:pt idx="376">
                  <c:v>33359</c:v>
                </c:pt>
                <c:pt idx="377">
                  <c:v>33390</c:v>
                </c:pt>
                <c:pt idx="378">
                  <c:v>33420</c:v>
                </c:pt>
                <c:pt idx="379">
                  <c:v>33451</c:v>
                </c:pt>
                <c:pt idx="380">
                  <c:v>33482</c:v>
                </c:pt>
                <c:pt idx="381">
                  <c:v>33512</c:v>
                </c:pt>
                <c:pt idx="382">
                  <c:v>33543</c:v>
                </c:pt>
                <c:pt idx="383">
                  <c:v>33573</c:v>
                </c:pt>
                <c:pt idx="384">
                  <c:v>33604</c:v>
                </c:pt>
                <c:pt idx="385">
                  <c:v>33635</c:v>
                </c:pt>
                <c:pt idx="386">
                  <c:v>33664</c:v>
                </c:pt>
                <c:pt idx="387">
                  <c:v>33695</c:v>
                </c:pt>
                <c:pt idx="388">
                  <c:v>33725</c:v>
                </c:pt>
                <c:pt idx="389">
                  <c:v>33756</c:v>
                </c:pt>
                <c:pt idx="390">
                  <c:v>33786</c:v>
                </c:pt>
                <c:pt idx="391">
                  <c:v>33817</c:v>
                </c:pt>
                <c:pt idx="392">
                  <c:v>33848</c:v>
                </c:pt>
                <c:pt idx="393">
                  <c:v>33878</c:v>
                </c:pt>
                <c:pt idx="394">
                  <c:v>33909</c:v>
                </c:pt>
                <c:pt idx="395">
                  <c:v>33939</c:v>
                </c:pt>
                <c:pt idx="396">
                  <c:v>33970</c:v>
                </c:pt>
                <c:pt idx="397">
                  <c:v>34001</c:v>
                </c:pt>
                <c:pt idx="398">
                  <c:v>34029</c:v>
                </c:pt>
                <c:pt idx="399">
                  <c:v>34060</c:v>
                </c:pt>
                <c:pt idx="400">
                  <c:v>34090</c:v>
                </c:pt>
                <c:pt idx="401">
                  <c:v>34121</c:v>
                </c:pt>
                <c:pt idx="402">
                  <c:v>34151</c:v>
                </c:pt>
                <c:pt idx="403">
                  <c:v>34182</c:v>
                </c:pt>
                <c:pt idx="404">
                  <c:v>34213</c:v>
                </c:pt>
                <c:pt idx="405">
                  <c:v>34243</c:v>
                </c:pt>
                <c:pt idx="406">
                  <c:v>34274</c:v>
                </c:pt>
                <c:pt idx="407">
                  <c:v>34304</c:v>
                </c:pt>
                <c:pt idx="408">
                  <c:v>34335</c:v>
                </c:pt>
                <c:pt idx="409">
                  <c:v>34366</c:v>
                </c:pt>
                <c:pt idx="410">
                  <c:v>34394</c:v>
                </c:pt>
                <c:pt idx="411">
                  <c:v>34425</c:v>
                </c:pt>
                <c:pt idx="412">
                  <c:v>34455</c:v>
                </c:pt>
                <c:pt idx="413">
                  <c:v>34486</c:v>
                </c:pt>
                <c:pt idx="414">
                  <c:v>34516</c:v>
                </c:pt>
                <c:pt idx="415">
                  <c:v>34547</c:v>
                </c:pt>
                <c:pt idx="416">
                  <c:v>34578</c:v>
                </c:pt>
                <c:pt idx="417">
                  <c:v>34608</c:v>
                </c:pt>
                <c:pt idx="418">
                  <c:v>34639</c:v>
                </c:pt>
                <c:pt idx="419">
                  <c:v>34669</c:v>
                </c:pt>
                <c:pt idx="420">
                  <c:v>34700</c:v>
                </c:pt>
                <c:pt idx="421">
                  <c:v>34731</c:v>
                </c:pt>
                <c:pt idx="422">
                  <c:v>34759</c:v>
                </c:pt>
                <c:pt idx="423">
                  <c:v>34790</c:v>
                </c:pt>
                <c:pt idx="424">
                  <c:v>34820</c:v>
                </c:pt>
                <c:pt idx="425">
                  <c:v>34851</c:v>
                </c:pt>
                <c:pt idx="426">
                  <c:v>34881</c:v>
                </c:pt>
                <c:pt idx="427">
                  <c:v>34912</c:v>
                </c:pt>
                <c:pt idx="428">
                  <c:v>34943</c:v>
                </c:pt>
                <c:pt idx="429">
                  <c:v>34973</c:v>
                </c:pt>
                <c:pt idx="430">
                  <c:v>35004</c:v>
                </c:pt>
                <c:pt idx="431">
                  <c:v>35034</c:v>
                </c:pt>
                <c:pt idx="432">
                  <c:v>35065</c:v>
                </c:pt>
                <c:pt idx="433">
                  <c:v>35096</c:v>
                </c:pt>
                <c:pt idx="434">
                  <c:v>35125</c:v>
                </c:pt>
                <c:pt idx="435">
                  <c:v>35156</c:v>
                </c:pt>
                <c:pt idx="436">
                  <c:v>35186</c:v>
                </c:pt>
                <c:pt idx="437">
                  <c:v>35217</c:v>
                </c:pt>
                <c:pt idx="438">
                  <c:v>35247</c:v>
                </c:pt>
                <c:pt idx="439">
                  <c:v>35278</c:v>
                </c:pt>
                <c:pt idx="440">
                  <c:v>35309</c:v>
                </c:pt>
                <c:pt idx="441">
                  <c:v>35339</c:v>
                </c:pt>
                <c:pt idx="442">
                  <c:v>35370</c:v>
                </c:pt>
                <c:pt idx="443">
                  <c:v>35400</c:v>
                </c:pt>
                <c:pt idx="444">
                  <c:v>35431</c:v>
                </c:pt>
                <c:pt idx="445">
                  <c:v>35462</c:v>
                </c:pt>
                <c:pt idx="446">
                  <c:v>35490</c:v>
                </c:pt>
                <c:pt idx="447">
                  <c:v>35521</c:v>
                </c:pt>
                <c:pt idx="448">
                  <c:v>35551</c:v>
                </c:pt>
                <c:pt idx="449">
                  <c:v>35582</c:v>
                </c:pt>
                <c:pt idx="450">
                  <c:v>35612</c:v>
                </c:pt>
                <c:pt idx="451">
                  <c:v>35643</c:v>
                </c:pt>
                <c:pt idx="452">
                  <c:v>35674</c:v>
                </c:pt>
                <c:pt idx="453">
                  <c:v>35704</c:v>
                </c:pt>
                <c:pt idx="454">
                  <c:v>35735</c:v>
                </c:pt>
                <c:pt idx="455">
                  <c:v>35765</c:v>
                </c:pt>
                <c:pt idx="456">
                  <c:v>35796</c:v>
                </c:pt>
                <c:pt idx="457">
                  <c:v>35827</c:v>
                </c:pt>
                <c:pt idx="458">
                  <c:v>35855</c:v>
                </c:pt>
                <c:pt idx="459">
                  <c:v>35886</c:v>
                </c:pt>
                <c:pt idx="460">
                  <c:v>35916</c:v>
                </c:pt>
                <c:pt idx="461">
                  <c:v>35947</c:v>
                </c:pt>
                <c:pt idx="462">
                  <c:v>35977</c:v>
                </c:pt>
                <c:pt idx="463">
                  <c:v>36008</c:v>
                </c:pt>
                <c:pt idx="464">
                  <c:v>36039</c:v>
                </c:pt>
                <c:pt idx="465">
                  <c:v>36069</c:v>
                </c:pt>
                <c:pt idx="466">
                  <c:v>36100</c:v>
                </c:pt>
                <c:pt idx="467">
                  <c:v>36130</c:v>
                </c:pt>
                <c:pt idx="468">
                  <c:v>36161</c:v>
                </c:pt>
                <c:pt idx="469">
                  <c:v>36192</c:v>
                </c:pt>
                <c:pt idx="470">
                  <c:v>36220</c:v>
                </c:pt>
                <c:pt idx="471">
                  <c:v>36251</c:v>
                </c:pt>
                <c:pt idx="472">
                  <c:v>36281</c:v>
                </c:pt>
                <c:pt idx="473">
                  <c:v>36312</c:v>
                </c:pt>
                <c:pt idx="474">
                  <c:v>36342</c:v>
                </c:pt>
                <c:pt idx="475">
                  <c:v>36373</c:v>
                </c:pt>
                <c:pt idx="476">
                  <c:v>36404</c:v>
                </c:pt>
                <c:pt idx="477">
                  <c:v>36434</c:v>
                </c:pt>
                <c:pt idx="478">
                  <c:v>36465</c:v>
                </c:pt>
                <c:pt idx="479">
                  <c:v>36495</c:v>
                </c:pt>
                <c:pt idx="480">
                  <c:v>36526</c:v>
                </c:pt>
                <c:pt idx="481">
                  <c:v>36557</c:v>
                </c:pt>
                <c:pt idx="482">
                  <c:v>36586</c:v>
                </c:pt>
                <c:pt idx="483">
                  <c:v>36617</c:v>
                </c:pt>
                <c:pt idx="484">
                  <c:v>36647</c:v>
                </c:pt>
                <c:pt idx="485">
                  <c:v>36678</c:v>
                </c:pt>
                <c:pt idx="486">
                  <c:v>36708</c:v>
                </c:pt>
                <c:pt idx="487">
                  <c:v>36739</c:v>
                </c:pt>
                <c:pt idx="488">
                  <c:v>36770</c:v>
                </c:pt>
                <c:pt idx="489">
                  <c:v>36800</c:v>
                </c:pt>
                <c:pt idx="490">
                  <c:v>36831</c:v>
                </c:pt>
                <c:pt idx="491">
                  <c:v>36861</c:v>
                </c:pt>
                <c:pt idx="492">
                  <c:v>36892</c:v>
                </c:pt>
                <c:pt idx="493">
                  <c:v>36923</c:v>
                </c:pt>
                <c:pt idx="494">
                  <c:v>36951</c:v>
                </c:pt>
                <c:pt idx="495">
                  <c:v>36982</c:v>
                </c:pt>
                <c:pt idx="496">
                  <c:v>37012</c:v>
                </c:pt>
                <c:pt idx="497">
                  <c:v>37043</c:v>
                </c:pt>
                <c:pt idx="498">
                  <c:v>37073</c:v>
                </c:pt>
                <c:pt idx="499">
                  <c:v>37104</c:v>
                </c:pt>
                <c:pt idx="500">
                  <c:v>37135</c:v>
                </c:pt>
                <c:pt idx="501">
                  <c:v>37165</c:v>
                </c:pt>
                <c:pt idx="502">
                  <c:v>37196</c:v>
                </c:pt>
                <c:pt idx="503">
                  <c:v>37226</c:v>
                </c:pt>
                <c:pt idx="504">
                  <c:v>37257</c:v>
                </c:pt>
                <c:pt idx="505">
                  <c:v>37288</c:v>
                </c:pt>
                <c:pt idx="506">
                  <c:v>37316</c:v>
                </c:pt>
                <c:pt idx="507">
                  <c:v>37347</c:v>
                </c:pt>
                <c:pt idx="508">
                  <c:v>37377</c:v>
                </c:pt>
                <c:pt idx="509">
                  <c:v>37408</c:v>
                </c:pt>
                <c:pt idx="510">
                  <c:v>37438</c:v>
                </c:pt>
                <c:pt idx="511">
                  <c:v>37469</c:v>
                </c:pt>
                <c:pt idx="512">
                  <c:v>37500</c:v>
                </c:pt>
                <c:pt idx="513">
                  <c:v>37530</c:v>
                </c:pt>
                <c:pt idx="514">
                  <c:v>37561</c:v>
                </c:pt>
                <c:pt idx="515">
                  <c:v>37591</c:v>
                </c:pt>
                <c:pt idx="516">
                  <c:v>37622</c:v>
                </c:pt>
                <c:pt idx="517">
                  <c:v>37653</c:v>
                </c:pt>
                <c:pt idx="518">
                  <c:v>37681</c:v>
                </c:pt>
                <c:pt idx="519">
                  <c:v>37712</c:v>
                </c:pt>
                <c:pt idx="520">
                  <c:v>37742</c:v>
                </c:pt>
                <c:pt idx="521">
                  <c:v>37773</c:v>
                </c:pt>
                <c:pt idx="522">
                  <c:v>37803</c:v>
                </c:pt>
                <c:pt idx="523">
                  <c:v>37834</c:v>
                </c:pt>
                <c:pt idx="524">
                  <c:v>37865</c:v>
                </c:pt>
                <c:pt idx="525">
                  <c:v>37895</c:v>
                </c:pt>
                <c:pt idx="526">
                  <c:v>37926</c:v>
                </c:pt>
                <c:pt idx="527">
                  <c:v>37956</c:v>
                </c:pt>
                <c:pt idx="528">
                  <c:v>37987</c:v>
                </c:pt>
                <c:pt idx="529">
                  <c:v>38018</c:v>
                </c:pt>
                <c:pt idx="530">
                  <c:v>38047</c:v>
                </c:pt>
                <c:pt idx="531">
                  <c:v>38078</c:v>
                </c:pt>
                <c:pt idx="532">
                  <c:v>38108</c:v>
                </c:pt>
                <c:pt idx="533">
                  <c:v>38139</c:v>
                </c:pt>
                <c:pt idx="534">
                  <c:v>38169</c:v>
                </c:pt>
                <c:pt idx="535">
                  <c:v>38200</c:v>
                </c:pt>
                <c:pt idx="536">
                  <c:v>38231</c:v>
                </c:pt>
                <c:pt idx="537">
                  <c:v>38261</c:v>
                </c:pt>
                <c:pt idx="538">
                  <c:v>38292</c:v>
                </c:pt>
                <c:pt idx="539">
                  <c:v>38322</c:v>
                </c:pt>
                <c:pt idx="540">
                  <c:v>38353</c:v>
                </c:pt>
                <c:pt idx="541">
                  <c:v>38384</c:v>
                </c:pt>
                <c:pt idx="542">
                  <c:v>38412</c:v>
                </c:pt>
                <c:pt idx="543">
                  <c:v>38443</c:v>
                </c:pt>
                <c:pt idx="544">
                  <c:v>38473</c:v>
                </c:pt>
                <c:pt idx="545">
                  <c:v>38504</c:v>
                </c:pt>
                <c:pt idx="546">
                  <c:v>38534</c:v>
                </c:pt>
                <c:pt idx="547">
                  <c:v>38565</c:v>
                </c:pt>
                <c:pt idx="548">
                  <c:v>38596</c:v>
                </c:pt>
                <c:pt idx="549">
                  <c:v>38626</c:v>
                </c:pt>
                <c:pt idx="550">
                  <c:v>38657</c:v>
                </c:pt>
                <c:pt idx="551">
                  <c:v>38687</c:v>
                </c:pt>
                <c:pt idx="552">
                  <c:v>38718</c:v>
                </c:pt>
                <c:pt idx="553">
                  <c:v>38749</c:v>
                </c:pt>
                <c:pt idx="554">
                  <c:v>38777</c:v>
                </c:pt>
                <c:pt idx="555">
                  <c:v>38808</c:v>
                </c:pt>
                <c:pt idx="556">
                  <c:v>38838</c:v>
                </c:pt>
                <c:pt idx="557">
                  <c:v>38869</c:v>
                </c:pt>
                <c:pt idx="558">
                  <c:v>38899</c:v>
                </c:pt>
                <c:pt idx="559">
                  <c:v>38930</c:v>
                </c:pt>
                <c:pt idx="560">
                  <c:v>38961</c:v>
                </c:pt>
                <c:pt idx="561">
                  <c:v>38991</c:v>
                </c:pt>
                <c:pt idx="562">
                  <c:v>39022</c:v>
                </c:pt>
                <c:pt idx="563">
                  <c:v>39052</c:v>
                </c:pt>
                <c:pt idx="564">
                  <c:v>39083</c:v>
                </c:pt>
                <c:pt idx="565">
                  <c:v>39114</c:v>
                </c:pt>
                <c:pt idx="566">
                  <c:v>39142</c:v>
                </c:pt>
                <c:pt idx="567">
                  <c:v>39173</c:v>
                </c:pt>
                <c:pt idx="568">
                  <c:v>39203</c:v>
                </c:pt>
                <c:pt idx="569">
                  <c:v>39234</c:v>
                </c:pt>
                <c:pt idx="570">
                  <c:v>39264</c:v>
                </c:pt>
                <c:pt idx="571">
                  <c:v>39295</c:v>
                </c:pt>
                <c:pt idx="572">
                  <c:v>39326</c:v>
                </c:pt>
                <c:pt idx="573">
                  <c:v>39356</c:v>
                </c:pt>
                <c:pt idx="574">
                  <c:v>39387</c:v>
                </c:pt>
                <c:pt idx="575">
                  <c:v>39417</c:v>
                </c:pt>
                <c:pt idx="576">
                  <c:v>39448</c:v>
                </c:pt>
                <c:pt idx="577">
                  <c:v>39479</c:v>
                </c:pt>
                <c:pt idx="578">
                  <c:v>39508</c:v>
                </c:pt>
                <c:pt idx="579">
                  <c:v>39539</c:v>
                </c:pt>
                <c:pt idx="580">
                  <c:v>39569</c:v>
                </c:pt>
                <c:pt idx="581">
                  <c:v>39600</c:v>
                </c:pt>
                <c:pt idx="582">
                  <c:v>39630</c:v>
                </c:pt>
                <c:pt idx="583">
                  <c:v>39661</c:v>
                </c:pt>
                <c:pt idx="584">
                  <c:v>39692</c:v>
                </c:pt>
                <c:pt idx="585">
                  <c:v>39722</c:v>
                </c:pt>
                <c:pt idx="586">
                  <c:v>39753</c:v>
                </c:pt>
                <c:pt idx="587">
                  <c:v>39783</c:v>
                </c:pt>
                <c:pt idx="588">
                  <c:v>39814</c:v>
                </c:pt>
                <c:pt idx="589">
                  <c:v>39845</c:v>
                </c:pt>
                <c:pt idx="590">
                  <c:v>39873</c:v>
                </c:pt>
                <c:pt idx="591">
                  <c:v>39904</c:v>
                </c:pt>
                <c:pt idx="592">
                  <c:v>39934</c:v>
                </c:pt>
                <c:pt idx="593">
                  <c:v>39965</c:v>
                </c:pt>
                <c:pt idx="594">
                  <c:v>39995</c:v>
                </c:pt>
                <c:pt idx="595">
                  <c:v>40026</c:v>
                </c:pt>
                <c:pt idx="596">
                  <c:v>40057</c:v>
                </c:pt>
                <c:pt idx="597">
                  <c:v>40087</c:v>
                </c:pt>
                <c:pt idx="598">
                  <c:v>40118</c:v>
                </c:pt>
                <c:pt idx="599">
                  <c:v>40148</c:v>
                </c:pt>
                <c:pt idx="600">
                  <c:v>40179</c:v>
                </c:pt>
                <c:pt idx="601">
                  <c:v>40210</c:v>
                </c:pt>
                <c:pt idx="602">
                  <c:v>40238</c:v>
                </c:pt>
                <c:pt idx="603">
                  <c:v>40269</c:v>
                </c:pt>
                <c:pt idx="604">
                  <c:v>40299</c:v>
                </c:pt>
                <c:pt idx="605">
                  <c:v>40330</c:v>
                </c:pt>
                <c:pt idx="606">
                  <c:v>40360</c:v>
                </c:pt>
                <c:pt idx="607">
                  <c:v>40391</c:v>
                </c:pt>
                <c:pt idx="608">
                  <c:v>40422</c:v>
                </c:pt>
                <c:pt idx="609">
                  <c:v>40452</c:v>
                </c:pt>
                <c:pt idx="610">
                  <c:v>40483</c:v>
                </c:pt>
                <c:pt idx="611">
                  <c:v>40513</c:v>
                </c:pt>
                <c:pt idx="612">
                  <c:v>40544</c:v>
                </c:pt>
                <c:pt idx="613">
                  <c:v>40575</c:v>
                </c:pt>
                <c:pt idx="614">
                  <c:v>40603</c:v>
                </c:pt>
                <c:pt idx="615">
                  <c:v>40634</c:v>
                </c:pt>
                <c:pt idx="616">
                  <c:v>40664</c:v>
                </c:pt>
                <c:pt idx="617">
                  <c:v>40695</c:v>
                </c:pt>
                <c:pt idx="618">
                  <c:v>40725</c:v>
                </c:pt>
                <c:pt idx="619">
                  <c:v>40756</c:v>
                </c:pt>
                <c:pt idx="620">
                  <c:v>40787</c:v>
                </c:pt>
                <c:pt idx="621">
                  <c:v>40817</c:v>
                </c:pt>
                <c:pt idx="622">
                  <c:v>40848</c:v>
                </c:pt>
                <c:pt idx="623">
                  <c:v>40878</c:v>
                </c:pt>
                <c:pt idx="624">
                  <c:v>40909</c:v>
                </c:pt>
                <c:pt idx="625">
                  <c:v>40940</c:v>
                </c:pt>
                <c:pt idx="626">
                  <c:v>40969</c:v>
                </c:pt>
                <c:pt idx="627">
                  <c:v>41000</c:v>
                </c:pt>
                <c:pt idx="628">
                  <c:v>41030</c:v>
                </c:pt>
                <c:pt idx="629">
                  <c:v>41061</c:v>
                </c:pt>
                <c:pt idx="630">
                  <c:v>41091</c:v>
                </c:pt>
                <c:pt idx="631">
                  <c:v>41122</c:v>
                </c:pt>
                <c:pt idx="632">
                  <c:v>41153</c:v>
                </c:pt>
                <c:pt idx="633">
                  <c:v>41183</c:v>
                </c:pt>
                <c:pt idx="634">
                  <c:v>41214</c:v>
                </c:pt>
                <c:pt idx="635">
                  <c:v>41244</c:v>
                </c:pt>
                <c:pt idx="636">
                  <c:v>41275</c:v>
                </c:pt>
                <c:pt idx="637">
                  <c:v>41306</c:v>
                </c:pt>
                <c:pt idx="638">
                  <c:v>41334</c:v>
                </c:pt>
                <c:pt idx="639">
                  <c:v>41365</c:v>
                </c:pt>
                <c:pt idx="640">
                  <c:v>41395</c:v>
                </c:pt>
                <c:pt idx="641">
                  <c:v>41426</c:v>
                </c:pt>
                <c:pt idx="642">
                  <c:v>41456</c:v>
                </c:pt>
                <c:pt idx="643">
                  <c:v>41487</c:v>
                </c:pt>
                <c:pt idx="644">
                  <c:v>41518</c:v>
                </c:pt>
                <c:pt idx="645">
                  <c:v>41548</c:v>
                </c:pt>
                <c:pt idx="646">
                  <c:v>41579</c:v>
                </c:pt>
                <c:pt idx="647">
                  <c:v>41609</c:v>
                </c:pt>
                <c:pt idx="648">
                  <c:v>41640</c:v>
                </c:pt>
                <c:pt idx="649">
                  <c:v>41671</c:v>
                </c:pt>
                <c:pt idx="650">
                  <c:v>41699</c:v>
                </c:pt>
                <c:pt idx="651">
                  <c:v>41730</c:v>
                </c:pt>
                <c:pt idx="652">
                  <c:v>41760</c:v>
                </c:pt>
                <c:pt idx="653">
                  <c:v>41791</c:v>
                </c:pt>
                <c:pt idx="654">
                  <c:v>41821</c:v>
                </c:pt>
                <c:pt idx="655">
                  <c:v>41852</c:v>
                </c:pt>
                <c:pt idx="656">
                  <c:v>41883</c:v>
                </c:pt>
                <c:pt idx="657">
                  <c:v>41913</c:v>
                </c:pt>
                <c:pt idx="658">
                  <c:v>41944</c:v>
                </c:pt>
                <c:pt idx="659">
                  <c:v>41974</c:v>
                </c:pt>
                <c:pt idx="660">
                  <c:v>42005</c:v>
                </c:pt>
                <c:pt idx="661">
                  <c:v>42036</c:v>
                </c:pt>
                <c:pt idx="662">
                  <c:v>42064</c:v>
                </c:pt>
                <c:pt idx="663">
                  <c:v>42095</c:v>
                </c:pt>
                <c:pt idx="664">
                  <c:v>42125</c:v>
                </c:pt>
                <c:pt idx="665">
                  <c:v>42156</c:v>
                </c:pt>
                <c:pt idx="666">
                  <c:v>42186</c:v>
                </c:pt>
                <c:pt idx="667">
                  <c:v>42217</c:v>
                </c:pt>
                <c:pt idx="668">
                  <c:v>42248</c:v>
                </c:pt>
                <c:pt idx="669">
                  <c:v>42278</c:v>
                </c:pt>
                <c:pt idx="670">
                  <c:v>42309</c:v>
                </c:pt>
                <c:pt idx="671">
                  <c:v>42339</c:v>
                </c:pt>
                <c:pt idx="672">
                  <c:v>42370</c:v>
                </c:pt>
                <c:pt idx="673">
                  <c:v>42401</c:v>
                </c:pt>
                <c:pt idx="674">
                  <c:v>42430</c:v>
                </c:pt>
                <c:pt idx="675">
                  <c:v>42461</c:v>
                </c:pt>
                <c:pt idx="676">
                  <c:v>42491</c:v>
                </c:pt>
                <c:pt idx="677">
                  <c:v>42522</c:v>
                </c:pt>
                <c:pt idx="678">
                  <c:v>42552</c:v>
                </c:pt>
                <c:pt idx="679">
                  <c:v>42583</c:v>
                </c:pt>
                <c:pt idx="680">
                  <c:v>42614</c:v>
                </c:pt>
                <c:pt idx="681">
                  <c:v>42644</c:v>
                </c:pt>
                <c:pt idx="682">
                  <c:v>42675</c:v>
                </c:pt>
                <c:pt idx="683">
                  <c:v>42705</c:v>
                </c:pt>
                <c:pt idx="684">
                  <c:v>42736</c:v>
                </c:pt>
                <c:pt idx="685">
                  <c:v>42767</c:v>
                </c:pt>
                <c:pt idx="686">
                  <c:v>42795</c:v>
                </c:pt>
                <c:pt idx="687">
                  <c:v>42826</c:v>
                </c:pt>
                <c:pt idx="688">
                  <c:v>42856</c:v>
                </c:pt>
                <c:pt idx="689">
                  <c:v>42887</c:v>
                </c:pt>
                <c:pt idx="690">
                  <c:v>42917</c:v>
                </c:pt>
                <c:pt idx="691">
                  <c:v>42948</c:v>
                </c:pt>
                <c:pt idx="692">
                  <c:v>42979</c:v>
                </c:pt>
                <c:pt idx="693">
                  <c:v>43009</c:v>
                </c:pt>
                <c:pt idx="694">
                  <c:v>43040</c:v>
                </c:pt>
                <c:pt idx="695">
                  <c:v>43070</c:v>
                </c:pt>
                <c:pt idx="696">
                  <c:v>43101</c:v>
                </c:pt>
                <c:pt idx="697">
                  <c:v>43132</c:v>
                </c:pt>
                <c:pt idx="698">
                  <c:v>43160</c:v>
                </c:pt>
                <c:pt idx="699">
                  <c:v>43191</c:v>
                </c:pt>
                <c:pt idx="700">
                  <c:v>43221</c:v>
                </c:pt>
                <c:pt idx="701">
                  <c:v>43252</c:v>
                </c:pt>
                <c:pt idx="702">
                  <c:v>43282</c:v>
                </c:pt>
                <c:pt idx="703">
                  <c:v>43313</c:v>
                </c:pt>
                <c:pt idx="704">
                  <c:v>43344</c:v>
                </c:pt>
                <c:pt idx="705">
                  <c:v>43374</c:v>
                </c:pt>
                <c:pt idx="706">
                  <c:v>43405</c:v>
                </c:pt>
                <c:pt idx="707">
                  <c:v>43435</c:v>
                </c:pt>
                <c:pt idx="708">
                  <c:v>43466</c:v>
                </c:pt>
                <c:pt idx="709">
                  <c:v>43497</c:v>
                </c:pt>
                <c:pt idx="710">
                  <c:v>43525</c:v>
                </c:pt>
                <c:pt idx="711">
                  <c:v>43556</c:v>
                </c:pt>
                <c:pt idx="712">
                  <c:v>43586</c:v>
                </c:pt>
                <c:pt idx="713">
                  <c:v>43617</c:v>
                </c:pt>
                <c:pt idx="714">
                  <c:v>43647</c:v>
                </c:pt>
                <c:pt idx="715">
                  <c:v>43678</c:v>
                </c:pt>
                <c:pt idx="716">
                  <c:v>43709</c:v>
                </c:pt>
                <c:pt idx="717">
                  <c:v>43739</c:v>
                </c:pt>
                <c:pt idx="718">
                  <c:v>43770</c:v>
                </c:pt>
                <c:pt idx="719">
                  <c:v>43800</c:v>
                </c:pt>
                <c:pt idx="720">
                  <c:v>43831</c:v>
                </c:pt>
                <c:pt idx="721">
                  <c:v>43862</c:v>
                </c:pt>
                <c:pt idx="722">
                  <c:v>43891</c:v>
                </c:pt>
                <c:pt idx="723">
                  <c:v>43922</c:v>
                </c:pt>
                <c:pt idx="724">
                  <c:v>43952</c:v>
                </c:pt>
                <c:pt idx="725">
                  <c:v>43983</c:v>
                </c:pt>
                <c:pt idx="726">
                  <c:v>44013</c:v>
                </c:pt>
                <c:pt idx="727">
                  <c:v>44044</c:v>
                </c:pt>
                <c:pt idx="728">
                  <c:v>44075</c:v>
                </c:pt>
                <c:pt idx="729">
                  <c:v>44105</c:v>
                </c:pt>
                <c:pt idx="730">
                  <c:v>44136</c:v>
                </c:pt>
                <c:pt idx="731">
                  <c:v>44166</c:v>
                </c:pt>
                <c:pt idx="732">
                  <c:v>44197</c:v>
                </c:pt>
                <c:pt idx="733">
                  <c:v>44228</c:v>
                </c:pt>
                <c:pt idx="734">
                  <c:v>44256</c:v>
                </c:pt>
                <c:pt idx="735">
                  <c:v>44287</c:v>
                </c:pt>
                <c:pt idx="736">
                  <c:v>44317</c:v>
                </c:pt>
                <c:pt idx="737">
                  <c:v>44348</c:v>
                </c:pt>
                <c:pt idx="738">
                  <c:v>44378</c:v>
                </c:pt>
                <c:pt idx="739">
                  <c:v>44409</c:v>
                </c:pt>
                <c:pt idx="740">
                  <c:v>44440</c:v>
                </c:pt>
                <c:pt idx="741">
                  <c:v>44470</c:v>
                </c:pt>
                <c:pt idx="742">
                  <c:v>44501</c:v>
                </c:pt>
                <c:pt idx="743">
                  <c:v>44531</c:v>
                </c:pt>
                <c:pt idx="744">
                  <c:v>44562</c:v>
                </c:pt>
                <c:pt idx="745">
                  <c:v>44593</c:v>
                </c:pt>
                <c:pt idx="746">
                  <c:v>44621</c:v>
                </c:pt>
                <c:pt idx="747">
                  <c:v>44652</c:v>
                </c:pt>
                <c:pt idx="748">
                  <c:v>44682</c:v>
                </c:pt>
                <c:pt idx="749">
                  <c:v>44713</c:v>
                </c:pt>
                <c:pt idx="750">
                  <c:v>44743</c:v>
                </c:pt>
                <c:pt idx="751">
                  <c:v>44774</c:v>
                </c:pt>
                <c:pt idx="752">
                  <c:v>44805</c:v>
                </c:pt>
                <c:pt idx="753">
                  <c:v>44835</c:v>
                </c:pt>
                <c:pt idx="754">
                  <c:v>44866</c:v>
                </c:pt>
                <c:pt idx="755">
                  <c:v>44896</c:v>
                </c:pt>
                <c:pt idx="756">
                  <c:v>44927</c:v>
                </c:pt>
                <c:pt idx="757">
                  <c:v>44958</c:v>
                </c:pt>
              </c:numCache>
            </c:numRef>
          </c:cat>
          <c:val>
            <c:numRef>
              <c:f>Sheet1!$B$4:$B$761</c:f>
              <c:numCache>
                <c:formatCode>#,##0</c:formatCode>
                <c:ptCount val="758"/>
                <c:pt idx="0">
                  <c:v>846</c:v>
                </c:pt>
                <c:pt idx="1">
                  <c:v>868</c:v>
                </c:pt>
                <c:pt idx="2">
                  <c:v>729</c:v>
                </c:pt>
                <c:pt idx="3">
                  <c:v>778</c:v>
                </c:pt>
                <c:pt idx="4">
                  <c:v>758</c:v>
                </c:pt>
                <c:pt idx="5">
                  <c:v>749</c:v>
                </c:pt>
                <c:pt idx="6">
                  <c:v>732</c:v>
                </c:pt>
                <c:pt idx="7">
                  <c:v>732</c:v>
                </c:pt>
                <c:pt idx="8">
                  <c:v>704</c:v>
                </c:pt>
                <c:pt idx="9">
                  <c:v>711</c:v>
                </c:pt>
                <c:pt idx="10">
                  <c:v>707</c:v>
                </c:pt>
                <c:pt idx="11">
                  <c:v>688</c:v>
                </c:pt>
                <c:pt idx="12">
                  <c:v>703</c:v>
                </c:pt>
                <c:pt idx="13">
                  <c:v>673</c:v>
                </c:pt>
                <c:pt idx="14">
                  <c:v>699</c:v>
                </c:pt>
                <c:pt idx="15">
                  <c:v>687</c:v>
                </c:pt>
                <c:pt idx="16">
                  <c:v>706</c:v>
                </c:pt>
                <c:pt idx="17">
                  <c:v>716</c:v>
                </c:pt>
                <c:pt idx="18">
                  <c:v>741</c:v>
                </c:pt>
                <c:pt idx="19">
                  <c:v>747</c:v>
                </c:pt>
                <c:pt idx="20">
                  <c:v>738</c:v>
                </c:pt>
                <c:pt idx="21">
                  <c:v>766</c:v>
                </c:pt>
                <c:pt idx="22">
                  <c:v>768</c:v>
                </c:pt>
                <c:pt idx="23">
                  <c:v>774</c:v>
                </c:pt>
                <c:pt idx="24">
                  <c:v>717</c:v>
                </c:pt>
                <c:pt idx="25">
                  <c:v>741</c:v>
                </c:pt>
                <c:pt idx="26">
                  <c:v>706</c:v>
                </c:pt>
                <c:pt idx="27">
                  <c:v>746</c:v>
                </c:pt>
                <c:pt idx="28">
                  <c:v>710</c:v>
                </c:pt>
                <c:pt idx="29">
                  <c:v>704</c:v>
                </c:pt>
                <c:pt idx="30">
                  <c:v>717</c:v>
                </c:pt>
                <c:pt idx="31">
                  <c:v>725</c:v>
                </c:pt>
                <c:pt idx="32">
                  <c:v>718</c:v>
                </c:pt>
                <c:pt idx="33">
                  <c:v>690</c:v>
                </c:pt>
                <c:pt idx="34">
                  <c:v>700</c:v>
                </c:pt>
                <c:pt idx="35">
                  <c:v>702</c:v>
                </c:pt>
                <c:pt idx="36">
                  <c:v>695</c:v>
                </c:pt>
                <c:pt idx="37">
                  <c:v>699</c:v>
                </c:pt>
                <c:pt idx="38">
                  <c:v>738</c:v>
                </c:pt>
                <c:pt idx="39">
                  <c:v>777</c:v>
                </c:pt>
                <c:pt idx="40">
                  <c:v>740</c:v>
                </c:pt>
                <c:pt idx="41">
                  <c:v>771</c:v>
                </c:pt>
                <c:pt idx="42">
                  <c:v>752</c:v>
                </c:pt>
                <c:pt idx="43">
                  <c:v>756</c:v>
                </c:pt>
                <c:pt idx="44">
                  <c:v>784</c:v>
                </c:pt>
                <c:pt idx="45">
                  <c:v>771</c:v>
                </c:pt>
                <c:pt idx="46">
                  <c:v>735</c:v>
                </c:pt>
                <c:pt idx="47">
                  <c:v>714</c:v>
                </c:pt>
                <c:pt idx="48">
                  <c:v>708</c:v>
                </c:pt>
                <c:pt idx="49">
                  <c:v>820</c:v>
                </c:pt>
                <c:pt idx="50">
                  <c:v>737</c:v>
                </c:pt>
                <c:pt idx="51">
                  <c:v>688</c:v>
                </c:pt>
                <c:pt idx="52">
                  <c:v>727</c:v>
                </c:pt>
                <c:pt idx="53">
                  <c:v>710</c:v>
                </c:pt>
                <c:pt idx="54">
                  <c:v>709</c:v>
                </c:pt>
                <c:pt idx="55">
                  <c:v>714</c:v>
                </c:pt>
                <c:pt idx="56">
                  <c:v>713</c:v>
                </c:pt>
                <c:pt idx="57">
                  <c:v>705</c:v>
                </c:pt>
                <c:pt idx="58">
                  <c:v>731</c:v>
                </c:pt>
                <c:pt idx="59">
                  <c:v>699</c:v>
                </c:pt>
                <c:pt idx="60">
                  <c:v>728</c:v>
                </c:pt>
                <c:pt idx="61">
                  <c:v>687</c:v>
                </c:pt>
                <c:pt idx="62">
                  <c:v>674</c:v>
                </c:pt>
                <c:pt idx="63">
                  <c:v>684</c:v>
                </c:pt>
                <c:pt idx="64">
                  <c:v>707</c:v>
                </c:pt>
                <c:pt idx="65">
                  <c:v>696</c:v>
                </c:pt>
                <c:pt idx="66">
                  <c:v>709</c:v>
                </c:pt>
                <c:pt idx="67">
                  <c:v>724</c:v>
                </c:pt>
                <c:pt idx="68">
                  <c:v>701</c:v>
                </c:pt>
                <c:pt idx="69">
                  <c:v>749</c:v>
                </c:pt>
                <c:pt idx="70">
                  <c:v>737</c:v>
                </c:pt>
                <c:pt idx="71">
                  <c:v>741</c:v>
                </c:pt>
                <c:pt idx="72">
                  <c:v>739</c:v>
                </c:pt>
                <c:pt idx="73">
                  <c:v>631</c:v>
                </c:pt>
                <c:pt idx="74">
                  <c:v>711</c:v>
                </c:pt>
                <c:pt idx="75">
                  <c:v>647</c:v>
                </c:pt>
                <c:pt idx="76">
                  <c:v>589</c:v>
                </c:pt>
                <c:pt idx="77">
                  <c:v>574</c:v>
                </c:pt>
                <c:pt idx="78">
                  <c:v>544</c:v>
                </c:pt>
                <c:pt idx="79">
                  <c:v>505</c:v>
                </c:pt>
                <c:pt idx="80">
                  <c:v>467</c:v>
                </c:pt>
                <c:pt idx="81">
                  <c:v>446</c:v>
                </c:pt>
                <c:pt idx="82">
                  <c:v>442</c:v>
                </c:pt>
                <c:pt idx="83">
                  <c:v>458</c:v>
                </c:pt>
                <c:pt idx="84">
                  <c:v>577</c:v>
                </c:pt>
                <c:pt idx="85">
                  <c:v>564</c:v>
                </c:pt>
                <c:pt idx="86">
                  <c:v>570</c:v>
                </c:pt>
                <c:pt idx="87">
                  <c:v>606</c:v>
                </c:pt>
                <c:pt idx="88">
                  <c:v>636</c:v>
                </c:pt>
                <c:pt idx="89">
                  <c:v>673</c:v>
                </c:pt>
                <c:pt idx="90">
                  <c:v>675</c:v>
                </c:pt>
                <c:pt idx="91">
                  <c:v>697</c:v>
                </c:pt>
                <c:pt idx="92">
                  <c:v>701</c:v>
                </c:pt>
                <c:pt idx="93">
                  <c:v>707</c:v>
                </c:pt>
                <c:pt idx="94">
                  <c:v>695</c:v>
                </c:pt>
                <c:pt idx="95">
                  <c:v>701</c:v>
                </c:pt>
                <c:pt idx="96">
                  <c:v>679</c:v>
                </c:pt>
                <c:pt idx="97">
                  <c:v>711</c:v>
                </c:pt>
                <c:pt idx="98">
                  <c:v>691</c:v>
                </c:pt>
                <c:pt idx="99">
                  <c:v>675</c:v>
                </c:pt>
                <c:pt idx="100">
                  <c:v>665</c:v>
                </c:pt>
                <c:pt idx="101">
                  <c:v>654</c:v>
                </c:pt>
                <c:pt idx="102">
                  <c:v>689</c:v>
                </c:pt>
                <c:pt idx="103">
                  <c:v>700</c:v>
                </c:pt>
                <c:pt idx="104">
                  <c:v>738</c:v>
                </c:pt>
                <c:pt idx="105">
                  <c:v>717</c:v>
                </c:pt>
                <c:pt idx="106">
                  <c:v>729</c:v>
                </c:pt>
                <c:pt idx="107">
                  <c:v>688</c:v>
                </c:pt>
                <c:pt idx="108">
                  <c:v>683</c:v>
                </c:pt>
                <c:pt idx="109">
                  <c:v>707</c:v>
                </c:pt>
                <c:pt idx="110">
                  <c:v>665</c:v>
                </c:pt>
                <c:pt idx="111">
                  <c:v>662</c:v>
                </c:pt>
                <c:pt idx="112">
                  <c:v>634</c:v>
                </c:pt>
                <c:pt idx="113">
                  <c:v>642</c:v>
                </c:pt>
                <c:pt idx="114">
                  <c:v>595</c:v>
                </c:pt>
                <c:pt idx="115">
                  <c:v>591</c:v>
                </c:pt>
                <c:pt idx="116">
                  <c:v>591</c:v>
                </c:pt>
                <c:pt idx="117">
                  <c:v>589</c:v>
                </c:pt>
                <c:pt idx="118">
                  <c:v>585</c:v>
                </c:pt>
                <c:pt idx="119">
                  <c:v>587</c:v>
                </c:pt>
                <c:pt idx="120">
                  <c:v>486</c:v>
                </c:pt>
                <c:pt idx="121">
                  <c:v>558</c:v>
                </c:pt>
                <c:pt idx="122">
                  <c:v>557</c:v>
                </c:pt>
                <c:pt idx="123">
                  <c:v>611</c:v>
                </c:pt>
                <c:pt idx="124">
                  <c:v>602</c:v>
                </c:pt>
                <c:pt idx="125">
                  <c:v>623</c:v>
                </c:pt>
                <c:pt idx="126">
                  <c:v>648</c:v>
                </c:pt>
                <c:pt idx="127">
                  <c:v>684</c:v>
                </c:pt>
                <c:pt idx="128">
                  <c:v>702</c:v>
                </c:pt>
                <c:pt idx="129">
                  <c:v>717</c:v>
                </c:pt>
                <c:pt idx="130">
                  <c:v>710</c:v>
                </c:pt>
                <c:pt idx="131">
                  <c:v>854</c:v>
                </c:pt>
                <c:pt idx="132">
                  <c:v>796</c:v>
                </c:pt>
                <c:pt idx="133">
                  <c:v>776</c:v>
                </c:pt>
                <c:pt idx="134">
                  <c:v>844</c:v>
                </c:pt>
                <c:pt idx="135">
                  <c:v>865</c:v>
                </c:pt>
                <c:pt idx="136">
                  <c:v>939</c:v>
                </c:pt>
                <c:pt idx="137">
                  <c:v>923</c:v>
                </c:pt>
                <c:pt idx="138">
                  <c:v>960</c:v>
                </c:pt>
                <c:pt idx="139">
                  <c:v>911</c:v>
                </c:pt>
                <c:pt idx="140">
                  <c:v>907</c:v>
                </c:pt>
                <c:pt idx="141">
                  <c:v>918</c:v>
                </c:pt>
                <c:pt idx="142">
                  <c:v>969</c:v>
                </c:pt>
                <c:pt idx="143">
                  <c:v>994</c:v>
                </c:pt>
                <c:pt idx="144">
                  <c:v>1115</c:v>
                </c:pt>
                <c:pt idx="145">
                  <c:v>992</c:v>
                </c:pt>
                <c:pt idx="146">
                  <c:v>1000</c:v>
                </c:pt>
                <c:pt idx="147">
                  <c:v>1008</c:v>
                </c:pt>
                <c:pt idx="148">
                  <c:v>961</c:v>
                </c:pt>
                <c:pt idx="149">
                  <c:v>1018</c:v>
                </c:pt>
                <c:pt idx="150">
                  <c:v>1027</c:v>
                </c:pt>
                <c:pt idx="151">
                  <c:v>1074</c:v>
                </c:pt>
                <c:pt idx="152">
                  <c:v>1050</c:v>
                </c:pt>
                <c:pt idx="153">
                  <c:v>1150</c:v>
                </c:pt>
                <c:pt idx="154">
                  <c:v>1033</c:v>
                </c:pt>
                <c:pt idx="155">
                  <c:v>1034</c:v>
                </c:pt>
                <c:pt idx="156">
                  <c:v>1108</c:v>
                </c:pt>
                <c:pt idx="157">
                  <c:v>1074</c:v>
                </c:pt>
                <c:pt idx="158">
                  <c:v>992</c:v>
                </c:pt>
                <c:pt idx="159">
                  <c:v>938</c:v>
                </c:pt>
                <c:pt idx="160">
                  <c:v>957</c:v>
                </c:pt>
                <c:pt idx="161">
                  <c:v>932</c:v>
                </c:pt>
                <c:pt idx="162">
                  <c:v>897</c:v>
                </c:pt>
                <c:pt idx="163">
                  <c:v>825</c:v>
                </c:pt>
                <c:pt idx="164">
                  <c:v>812</c:v>
                </c:pt>
                <c:pt idx="165">
                  <c:v>689</c:v>
                </c:pt>
                <c:pt idx="166">
                  <c:v>691</c:v>
                </c:pt>
                <c:pt idx="167">
                  <c:v>665</c:v>
                </c:pt>
                <c:pt idx="168">
                  <c:v>675</c:v>
                </c:pt>
                <c:pt idx="169">
                  <c:v>727</c:v>
                </c:pt>
                <c:pt idx="170">
                  <c:v>786</c:v>
                </c:pt>
                <c:pt idx="171">
                  <c:v>714</c:v>
                </c:pt>
                <c:pt idx="172">
                  <c:v>667</c:v>
                </c:pt>
                <c:pt idx="173">
                  <c:v>657</c:v>
                </c:pt>
                <c:pt idx="174">
                  <c:v>621</c:v>
                </c:pt>
                <c:pt idx="175">
                  <c:v>614</c:v>
                </c:pt>
                <c:pt idx="176">
                  <c:v>578</c:v>
                </c:pt>
                <c:pt idx="177">
                  <c:v>560</c:v>
                </c:pt>
                <c:pt idx="178">
                  <c:v>543</c:v>
                </c:pt>
                <c:pt idx="179">
                  <c:v>535</c:v>
                </c:pt>
                <c:pt idx="180">
                  <c:v>527</c:v>
                </c:pt>
                <c:pt idx="181">
                  <c:v>528</c:v>
                </c:pt>
                <c:pt idx="182">
                  <c:v>532</c:v>
                </c:pt>
                <c:pt idx="183">
                  <c:v>616</c:v>
                </c:pt>
                <c:pt idx="184">
                  <c:v>657</c:v>
                </c:pt>
                <c:pt idx="185">
                  <c:v>671</c:v>
                </c:pt>
                <c:pt idx="186">
                  <c:v>697</c:v>
                </c:pt>
                <c:pt idx="187">
                  <c:v>726</c:v>
                </c:pt>
                <c:pt idx="188">
                  <c:v>763</c:v>
                </c:pt>
                <c:pt idx="189">
                  <c:v>786</c:v>
                </c:pt>
                <c:pt idx="190">
                  <c:v>805</c:v>
                </c:pt>
                <c:pt idx="191">
                  <c:v>810</c:v>
                </c:pt>
                <c:pt idx="192">
                  <c:v>855</c:v>
                </c:pt>
                <c:pt idx="193">
                  <c:v>865</c:v>
                </c:pt>
                <c:pt idx="194">
                  <c:v>838</c:v>
                </c:pt>
                <c:pt idx="195">
                  <c:v>832</c:v>
                </c:pt>
                <c:pt idx="196">
                  <c:v>830</c:v>
                </c:pt>
                <c:pt idx="197">
                  <c:v>846</c:v>
                </c:pt>
                <c:pt idx="198">
                  <c:v>877</c:v>
                </c:pt>
                <c:pt idx="199">
                  <c:v>878</c:v>
                </c:pt>
                <c:pt idx="200">
                  <c:v>917</c:v>
                </c:pt>
                <c:pt idx="201">
                  <c:v>967</c:v>
                </c:pt>
                <c:pt idx="202">
                  <c:v>1029</c:v>
                </c:pt>
                <c:pt idx="203">
                  <c:v>1028</c:v>
                </c:pt>
                <c:pt idx="204">
                  <c:v>996</c:v>
                </c:pt>
                <c:pt idx="205">
                  <c:v>1091</c:v>
                </c:pt>
                <c:pt idx="206">
                  <c:v>1140</c:v>
                </c:pt>
                <c:pt idx="207">
                  <c:v>1089</c:v>
                </c:pt>
                <c:pt idx="208">
                  <c:v>1107</c:v>
                </c:pt>
                <c:pt idx="209">
                  <c:v>1121</c:v>
                </c:pt>
                <c:pt idx="210">
                  <c:v>1125</c:v>
                </c:pt>
                <c:pt idx="211">
                  <c:v>1156</c:v>
                </c:pt>
                <c:pt idx="212">
                  <c:v>1137</c:v>
                </c:pt>
                <c:pt idx="213">
                  <c:v>1159</c:v>
                </c:pt>
                <c:pt idx="214">
                  <c:v>1176</c:v>
                </c:pt>
                <c:pt idx="215">
                  <c:v>1161</c:v>
                </c:pt>
                <c:pt idx="216">
                  <c:v>1186</c:v>
                </c:pt>
                <c:pt idx="217">
                  <c:v>1112</c:v>
                </c:pt>
                <c:pt idx="218">
                  <c:v>1160</c:v>
                </c:pt>
                <c:pt idx="219">
                  <c:v>1279</c:v>
                </c:pt>
                <c:pt idx="220">
                  <c:v>1178</c:v>
                </c:pt>
                <c:pt idx="221">
                  <c:v>1254</c:v>
                </c:pt>
                <c:pt idx="222">
                  <c:v>1146</c:v>
                </c:pt>
                <c:pt idx="223">
                  <c:v>1113</c:v>
                </c:pt>
                <c:pt idx="224">
                  <c:v>1150</c:v>
                </c:pt>
                <c:pt idx="225">
                  <c:v>1182</c:v>
                </c:pt>
                <c:pt idx="226">
                  <c:v>1176</c:v>
                </c:pt>
                <c:pt idx="227">
                  <c:v>1247</c:v>
                </c:pt>
                <c:pt idx="228">
                  <c:v>959</c:v>
                </c:pt>
                <c:pt idx="229">
                  <c:v>935</c:v>
                </c:pt>
                <c:pt idx="230">
                  <c:v>1139</c:v>
                </c:pt>
                <c:pt idx="231">
                  <c:v>1062</c:v>
                </c:pt>
                <c:pt idx="232">
                  <c:v>1067</c:v>
                </c:pt>
                <c:pt idx="233">
                  <c:v>1041</c:v>
                </c:pt>
                <c:pt idx="234">
                  <c:v>989</c:v>
                </c:pt>
                <c:pt idx="235">
                  <c:v>989</c:v>
                </c:pt>
                <c:pt idx="236">
                  <c:v>965</c:v>
                </c:pt>
                <c:pt idx="237">
                  <c:v>901</c:v>
                </c:pt>
                <c:pt idx="238">
                  <c:v>770</c:v>
                </c:pt>
                <c:pt idx="239">
                  <c:v>777</c:v>
                </c:pt>
                <c:pt idx="240">
                  <c:v>786</c:v>
                </c:pt>
                <c:pt idx="241">
                  <c:v>733</c:v>
                </c:pt>
                <c:pt idx="242">
                  <c:v>576</c:v>
                </c:pt>
                <c:pt idx="243">
                  <c:v>476</c:v>
                </c:pt>
                <c:pt idx="244">
                  <c:v>508</c:v>
                </c:pt>
                <c:pt idx="245">
                  <c:v>650</c:v>
                </c:pt>
                <c:pt idx="246">
                  <c:v>772</c:v>
                </c:pt>
                <c:pt idx="247">
                  <c:v>846</c:v>
                </c:pt>
                <c:pt idx="248">
                  <c:v>881</c:v>
                </c:pt>
                <c:pt idx="249">
                  <c:v>824</c:v>
                </c:pt>
                <c:pt idx="250">
                  <c:v>819</c:v>
                </c:pt>
                <c:pt idx="251">
                  <c:v>745</c:v>
                </c:pt>
                <c:pt idx="252">
                  <c:v>693</c:v>
                </c:pt>
                <c:pt idx="253">
                  <c:v>702</c:v>
                </c:pt>
                <c:pt idx="254">
                  <c:v>690</c:v>
                </c:pt>
                <c:pt idx="255">
                  <c:v>686</c:v>
                </c:pt>
                <c:pt idx="256">
                  <c:v>654</c:v>
                </c:pt>
                <c:pt idx="257">
                  <c:v>565</c:v>
                </c:pt>
                <c:pt idx="258">
                  <c:v>543</c:v>
                </c:pt>
                <c:pt idx="259">
                  <c:v>512</c:v>
                </c:pt>
                <c:pt idx="260">
                  <c:v>461</c:v>
                </c:pt>
                <c:pt idx="261">
                  <c:v>401</c:v>
                </c:pt>
                <c:pt idx="262">
                  <c:v>411</c:v>
                </c:pt>
                <c:pt idx="263">
                  <c:v>458</c:v>
                </c:pt>
                <c:pt idx="264">
                  <c:v>444</c:v>
                </c:pt>
                <c:pt idx="265">
                  <c:v>445</c:v>
                </c:pt>
                <c:pt idx="266">
                  <c:v>473</c:v>
                </c:pt>
                <c:pt idx="267">
                  <c:v>467</c:v>
                </c:pt>
                <c:pt idx="268">
                  <c:v>487</c:v>
                </c:pt>
                <c:pt idx="269">
                  <c:v>506</c:v>
                </c:pt>
                <c:pt idx="270">
                  <c:v>506</c:v>
                </c:pt>
                <c:pt idx="271">
                  <c:v>523</c:v>
                </c:pt>
                <c:pt idx="272">
                  <c:v>584</c:v>
                </c:pt>
                <c:pt idx="273">
                  <c:v>657</c:v>
                </c:pt>
                <c:pt idx="274">
                  <c:v>737</c:v>
                </c:pt>
                <c:pt idx="275">
                  <c:v>755</c:v>
                </c:pt>
                <c:pt idx="276">
                  <c:v>863</c:v>
                </c:pt>
                <c:pt idx="277">
                  <c:v>823</c:v>
                </c:pt>
                <c:pt idx="278">
                  <c:v>854</c:v>
                </c:pt>
                <c:pt idx="279">
                  <c:v>874</c:v>
                </c:pt>
                <c:pt idx="280">
                  <c:v>959</c:v>
                </c:pt>
                <c:pt idx="281">
                  <c:v>1025</c:v>
                </c:pt>
                <c:pt idx="282">
                  <c:v>960</c:v>
                </c:pt>
                <c:pt idx="283">
                  <c:v>923</c:v>
                </c:pt>
                <c:pt idx="284">
                  <c:v>878</c:v>
                </c:pt>
                <c:pt idx="285">
                  <c:v>934</c:v>
                </c:pt>
                <c:pt idx="286">
                  <c:v>942</c:v>
                </c:pt>
                <c:pt idx="287">
                  <c:v>939</c:v>
                </c:pt>
                <c:pt idx="288">
                  <c:v>1003</c:v>
                </c:pt>
                <c:pt idx="289">
                  <c:v>1141</c:v>
                </c:pt>
                <c:pt idx="290">
                  <c:v>971</c:v>
                </c:pt>
                <c:pt idx="291">
                  <c:v>968</c:v>
                </c:pt>
                <c:pt idx="292">
                  <c:v>945</c:v>
                </c:pt>
                <c:pt idx="293">
                  <c:v>931</c:v>
                </c:pt>
                <c:pt idx="294">
                  <c:v>863</c:v>
                </c:pt>
                <c:pt idx="295">
                  <c:v>849</c:v>
                </c:pt>
                <c:pt idx="296">
                  <c:v>874</c:v>
                </c:pt>
                <c:pt idx="297">
                  <c:v>834</c:v>
                </c:pt>
                <c:pt idx="298">
                  <c:v>862</c:v>
                </c:pt>
                <c:pt idx="299">
                  <c:v>878</c:v>
                </c:pt>
                <c:pt idx="300">
                  <c:v>905</c:v>
                </c:pt>
                <c:pt idx="301">
                  <c:v>969</c:v>
                </c:pt>
                <c:pt idx="302">
                  <c:v>997</c:v>
                </c:pt>
                <c:pt idx="303">
                  <c:v>927</c:v>
                </c:pt>
                <c:pt idx="304">
                  <c:v>921</c:v>
                </c:pt>
                <c:pt idx="305">
                  <c:v>945</c:v>
                </c:pt>
                <c:pt idx="306">
                  <c:v>955</c:v>
                </c:pt>
                <c:pt idx="307">
                  <c:v>1001</c:v>
                </c:pt>
                <c:pt idx="308">
                  <c:v>963</c:v>
                </c:pt>
                <c:pt idx="309">
                  <c:v>997</c:v>
                </c:pt>
                <c:pt idx="310">
                  <c:v>950</c:v>
                </c:pt>
                <c:pt idx="311">
                  <c:v>967</c:v>
                </c:pt>
                <c:pt idx="312">
                  <c:v>1064</c:v>
                </c:pt>
                <c:pt idx="313">
                  <c:v>1017</c:v>
                </c:pt>
                <c:pt idx="314">
                  <c:v>1014</c:v>
                </c:pt>
                <c:pt idx="315">
                  <c:v>1127</c:v>
                </c:pt>
                <c:pt idx="316">
                  <c:v>1089</c:v>
                </c:pt>
                <c:pt idx="317">
                  <c:v>1107</c:v>
                </c:pt>
                <c:pt idx="318">
                  <c:v>1102</c:v>
                </c:pt>
                <c:pt idx="319">
                  <c:v>1056</c:v>
                </c:pt>
                <c:pt idx="320">
                  <c:v>1077</c:v>
                </c:pt>
                <c:pt idx="321">
                  <c:v>1050</c:v>
                </c:pt>
                <c:pt idx="322">
                  <c:v>1027</c:v>
                </c:pt>
                <c:pt idx="323">
                  <c:v>1184</c:v>
                </c:pt>
                <c:pt idx="324">
                  <c:v>1088</c:v>
                </c:pt>
                <c:pt idx="325">
                  <c:v>1195</c:v>
                </c:pt>
                <c:pt idx="326">
                  <c:v>1132</c:v>
                </c:pt>
                <c:pt idx="327">
                  <c:v>1057</c:v>
                </c:pt>
                <c:pt idx="328">
                  <c:v>1006</c:v>
                </c:pt>
                <c:pt idx="329">
                  <c:v>1015</c:v>
                </c:pt>
                <c:pt idx="330">
                  <c:v>996</c:v>
                </c:pt>
                <c:pt idx="331">
                  <c:v>1008</c:v>
                </c:pt>
                <c:pt idx="332">
                  <c:v>989</c:v>
                </c:pt>
                <c:pt idx="333">
                  <c:v>960</c:v>
                </c:pt>
                <c:pt idx="334">
                  <c:v>973</c:v>
                </c:pt>
                <c:pt idx="335">
                  <c:v>950</c:v>
                </c:pt>
                <c:pt idx="336">
                  <c:v>899</c:v>
                </c:pt>
                <c:pt idx="337">
                  <c:v>991</c:v>
                </c:pt>
                <c:pt idx="338">
                  <c:v>1039</c:v>
                </c:pt>
                <c:pt idx="339">
                  <c:v>952</c:v>
                </c:pt>
                <c:pt idx="340">
                  <c:v>988</c:v>
                </c:pt>
                <c:pt idx="341">
                  <c:v>1009</c:v>
                </c:pt>
                <c:pt idx="342">
                  <c:v>980</c:v>
                </c:pt>
                <c:pt idx="343">
                  <c:v>1002</c:v>
                </c:pt>
                <c:pt idx="344">
                  <c:v>975</c:v>
                </c:pt>
                <c:pt idx="345">
                  <c:v>1023</c:v>
                </c:pt>
                <c:pt idx="346">
                  <c:v>1018</c:v>
                </c:pt>
                <c:pt idx="347">
                  <c:v>1050</c:v>
                </c:pt>
                <c:pt idx="348">
                  <c:v>1040</c:v>
                </c:pt>
                <c:pt idx="349">
                  <c:v>943</c:v>
                </c:pt>
                <c:pt idx="350">
                  <c:v>860</c:v>
                </c:pt>
                <c:pt idx="351">
                  <c:v>948</c:v>
                </c:pt>
                <c:pt idx="352">
                  <c:v>910</c:v>
                </c:pt>
                <c:pt idx="353">
                  <c:v>882</c:v>
                </c:pt>
                <c:pt idx="354">
                  <c:v>913</c:v>
                </c:pt>
                <c:pt idx="355">
                  <c:v>935</c:v>
                </c:pt>
                <c:pt idx="356">
                  <c:v>948</c:v>
                </c:pt>
                <c:pt idx="357">
                  <c:v>953</c:v>
                </c:pt>
                <c:pt idx="358">
                  <c:v>986</c:v>
                </c:pt>
                <c:pt idx="359">
                  <c:v>983</c:v>
                </c:pt>
                <c:pt idx="360">
                  <c:v>989</c:v>
                </c:pt>
                <c:pt idx="361">
                  <c:v>963</c:v>
                </c:pt>
                <c:pt idx="362">
                  <c:v>912</c:v>
                </c:pt>
                <c:pt idx="363">
                  <c:v>818</c:v>
                </c:pt>
                <c:pt idx="364">
                  <c:v>793</c:v>
                </c:pt>
                <c:pt idx="365">
                  <c:v>795</c:v>
                </c:pt>
                <c:pt idx="366">
                  <c:v>775</c:v>
                </c:pt>
                <c:pt idx="367">
                  <c:v>764</c:v>
                </c:pt>
                <c:pt idx="368">
                  <c:v>721</c:v>
                </c:pt>
                <c:pt idx="369">
                  <c:v>708</c:v>
                </c:pt>
                <c:pt idx="370">
                  <c:v>682</c:v>
                </c:pt>
                <c:pt idx="371">
                  <c:v>655</c:v>
                </c:pt>
                <c:pt idx="372">
                  <c:v>587</c:v>
                </c:pt>
                <c:pt idx="373">
                  <c:v>680</c:v>
                </c:pt>
                <c:pt idx="374">
                  <c:v>694</c:v>
                </c:pt>
                <c:pt idx="375">
                  <c:v>742</c:v>
                </c:pt>
                <c:pt idx="376">
                  <c:v>763</c:v>
                </c:pt>
                <c:pt idx="377">
                  <c:v>763</c:v>
                </c:pt>
                <c:pt idx="378">
                  <c:v>787</c:v>
                </c:pt>
                <c:pt idx="379">
                  <c:v>772</c:v>
                </c:pt>
                <c:pt idx="380">
                  <c:v>788</c:v>
                </c:pt>
                <c:pt idx="381">
                  <c:v>787</c:v>
                </c:pt>
                <c:pt idx="382">
                  <c:v>789</c:v>
                </c:pt>
                <c:pt idx="383">
                  <c:v>860</c:v>
                </c:pt>
                <c:pt idx="384">
                  <c:v>893</c:v>
                </c:pt>
                <c:pt idx="385">
                  <c:v>951</c:v>
                </c:pt>
                <c:pt idx="386">
                  <c:v>897</c:v>
                </c:pt>
                <c:pt idx="387">
                  <c:v>868</c:v>
                </c:pt>
                <c:pt idx="388">
                  <c:v>885</c:v>
                </c:pt>
                <c:pt idx="389">
                  <c:v>888</c:v>
                </c:pt>
                <c:pt idx="390">
                  <c:v>884</c:v>
                </c:pt>
                <c:pt idx="391">
                  <c:v>883</c:v>
                </c:pt>
                <c:pt idx="392">
                  <c:v>914</c:v>
                </c:pt>
                <c:pt idx="393">
                  <c:v>944</c:v>
                </c:pt>
                <c:pt idx="394">
                  <c:v>945</c:v>
                </c:pt>
                <c:pt idx="395">
                  <c:v>1017</c:v>
                </c:pt>
                <c:pt idx="396">
                  <c:v>989</c:v>
                </c:pt>
                <c:pt idx="397">
                  <c:v>953</c:v>
                </c:pt>
                <c:pt idx="398">
                  <c:v>881</c:v>
                </c:pt>
                <c:pt idx="399">
                  <c:v>922</c:v>
                </c:pt>
                <c:pt idx="400">
                  <c:v>911</c:v>
                </c:pt>
                <c:pt idx="401">
                  <c:v>932</c:v>
                </c:pt>
                <c:pt idx="402">
                  <c:v>977</c:v>
                </c:pt>
                <c:pt idx="403">
                  <c:v>1000</c:v>
                </c:pt>
                <c:pt idx="404">
                  <c:v>1028</c:v>
                </c:pt>
                <c:pt idx="405">
                  <c:v>1071</c:v>
                </c:pt>
                <c:pt idx="406">
                  <c:v>1125</c:v>
                </c:pt>
                <c:pt idx="407">
                  <c:v>1161</c:v>
                </c:pt>
                <c:pt idx="408">
                  <c:v>1112</c:v>
                </c:pt>
                <c:pt idx="409">
                  <c:v>1065</c:v>
                </c:pt>
                <c:pt idx="410">
                  <c:v>1078</c:v>
                </c:pt>
                <c:pt idx="411">
                  <c:v>1084</c:v>
                </c:pt>
                <c:pt idx="412">
                  <c:v>1110</c:v>
                </c:pt>
                <c:pt idx="413">
                  <c:v>1067</c:v>
                </c:pt>
                <c:pt idx="414">
                  <c:v>1041</c:v>
                </c:pt>
                <c:pt idx="415">
                  <c:v>1054</c:v>
                </c:pt>
                <c:pt idx="416">
                  <c:v>1056</c:v>
                </c:pt>
                <c:pt idx="417">
                  <c:v>1042</c:v>
                </c:pt>
                <c:pt idx="418">
                  <c:v>1014</c:v>
                </c:pt>
                <c:pt idx="419">
                  <c:v>1086</c:v>
                </c:pt>
                <c:pt idx="420">
                  <c:v>967</c:v>
                </c:pt>
                <c:pt idx="421">
                  <c:v>916</c:v>
                </c:pt>
                <c:pt idx="422">
                  <c:v>914</c:v>
                </c:pt>
                <c:pt idx="423">
                  <c:v>925</c:v>
                </c:pt>
                <c:pt idx="424">
                  <c:v>958</c:v>
                </c:pt>
                <c:pt idx="425">
                  <c:v>982</c:v>
                </c:pt>
                <c:pt idx="426">
                  <c:v>1019</c:v>
                </c:pt>
                <c:pt idx="427">
                  <c:v>1045</c:v>
                </c:pt>
                <c:pt idx="428">
                  <c:v>1079</c:v>
                </c:pt>
                <c:pt idx="429">
                  <c:v>1052</c:v>
                </c:pt>
                <c:pt idx="430">
                  <c:v>1060</c:v>
                </c:pt>
                <c:pt idx="431">
                  <c:v>1091</c:v>
                </c:pt>
                <c:pt idx="432">
                  <c:v>1051</c:v>
                </c:pt>
                <c:pt idx="433">
                  <c:v>1085</c:v>
                </c:pt>
                <c:pt idx="434">
                  <c:v>1108</c:v>
                </c:pt>
                <c:pt idx="435">
                  <c:v>1108</c:v>
                </c:pt>
                <c:pt idx="436">
                  <c:v>1096</c:v>
                </c:pt>
                <c:pt idx="437">
                  <c:v>1089</c:v>
                </c:pt>
                <c:pt idx="438">
                  <c:v>1074</c:v>
                </c:pt>
                <c:pt idx="439">
                  <c:v>1061</c:v>
                </c:pt>
                <c:pt idx="440">
                  <c:v>1037</c:v>
                </c:pt>
                <c:pt idx="441">
                  <c:v>1010</c:v>
                </c:pt>
                <c:pt idx="442">
                  <c:v>1031</c:v>
                </c:pt>
                <c:pt idx="443">
                  <c:v>1015</c:v>
                </c:pt>
                <c:pt idx="444">
                  <c:v>1046</c:v>
                </c:pt>
                <c:pt idx="445">
                  <c:v>1070</c:v>
                </c:pt>
                <c:pt idx="446">
                  <c:v>1031</c:v>
                </c:pt>
                <c:pt idx="447">
                  <c:v>1054</c:v>
                </c:pt>
                <c:pt idx="448">
                  <c:v>1046</c:v>
                </c:pt>
                <c:pt idx="449">
                  <c:v>1057</c:v>
                </c:pt>
                <c:pt idx="450">
                  <c:v>1050</c:v>
                </c:pt>
                <c:pt idx="451">
                  <c:v>1061</c:v>
                </c:pt>
                <c:pt idx="452">
                  <c:v>1091</c:v>
                </c:pt>
                <c:pt idx="453">
                  <c:v>1098</c:v>
                </c:pt>
                <c:pt idx="454">
                  <c:v>1093</c:v>
                </c:pt>
                <c:pt idx="455">
                  <c:v>1080</c:v>
                </c:pt>
                <c:pt idx="456">
                  <c:v>1158</c:v>
                </c:pt>
                <c:pt idx="457">
                  <c:v>1191</c:v>
                </c:pt>
                <c:pt idx="458">
                  <c:v>1162</c:v>
                </c:pt>
                <c:pt idx="459">
                  <c:v>1157</c:v>
                </c:pt>
                <c:pt idx="460">
                  <c:v>1165</c:v>
                </c:pt>
                <c:pt idx="461">
                  <c:v>1148</c:v>
                </c:pt>
                <c:pt idx="462">
                  <c:v>1181</c:v>
                </c:pt>
                <c:pt idx="463">
                  <c:v>1196</c:v>
                </c:pt>
                <c:pt idx="464">
                  <c:v>1187</c:v>
                </c:pt>
                <c:pt idx="465">
                  <c:v>1217</c:v>
                </c:pt>
                <c:pt idx="466">
                  <c:v>1248</c:v>
                </c:pt>
                <c:pt idx="467">
                  <c:v>1317</c:v>
                </c:pt>
                <c:pt idx="468">
                  <c:v>1259</c:v>
                </c:pt>
                <c:pt idx="469">
                  <c:v>1291</c:v>
                </c:pt>
                <c:pt idx="470">
                  <c:v>1239</c:v>
                </c:pt>
                <c:pt idx="471">
                  <c:v>1227</c:v>
                </c:pt>
                <c:pt idx="472">
                  <c:v>1254</c:v>
                </c:pt>
                <c:pt idx="473">
                  <c:v>1276</c:v>
                </c:pt>
                <c:pt idx="474">
                  <c:v>1276</c:v>
                </c:pt>
                <c:pt idx="475">
                  <c:v>1243</c:v>
                </c:pt>
                <c:pt idx="476">
                  <c:v>1198</c:v>
                </c:pt>
                <c:pt idx="477">
                  <c:v>1208</c:v>
                </c:pt>
                <c:pt idx="478">
                  <c:v>1233</c:v>
                </c:pt>
                <c:pt idx="479">
                  <c:v>1257</c:v>
                </c:pt>
                <c:pt idx="480">
                  <c:v>1277</c:v>
                </c:pt>
                <c:pt idx="481">
                  <c:v>1241</c:v>
                </c:pt>
                <c:pt idx="482">
                  <c:v>1253</c:v>
                </c:pt>
                <c:pt idx="483">
                  <c:v>1192</c:v>
                </c:pt>
                <c:pt idx="484">
                  <c:v>1182</c:v>
                </c:pt>
                <c:pt idx="485">
                  <c:v>1156</c:v>
                </c:pt>
                <c:pt idx="486">
                  <c:v>1152</c:v>
                </c:pt>
                <c:pt idx="487">
                  <c:v>1173</c:v>
                </c:pt>
                <c:pt idx="488">
                  <c:v>1189</c:v>
                </c:pt>
                <c:pt idx="489">
                  <c:v>1224</c:v>
                </c:pt>
                <c:pt idx="490">
                  <c:v>1208</c:v>
                </c:pt>
                <c:pt idx="491">
                  <c:v>1180</c:v>
                </c:pt>
                <c:pt idx="492">
                  <c:v>1251</c:v>
                </c:pt>
                <c:pt idx="493">
                  <c:v>1242</c:v>
                </c:pt>
                <c:pt idx="494">
                  <c:v>1232</c:v>
                </c:pt>
                <c:pt idx="495">
                  <c:v>1259</c:v>
                </c:pt>
                <c:pt idx="496">
                  <c:v>1240</c:v>
                </c:pt>
                <c:pt idx="497">
                  <c:v>1252</c:v>
                </c:pt>
                <c:pt idx="498">
                  <c:v>1235</c:v>
                </c:pt>
                <c:pt idx="499">
                  <c:v>1241</c:v>
                </c:pt>
                <c:pt idx="500">
                  <c:v>1192</c:v>
                </c:pt>
                <c:pt idx="501">
                  <c:v>1185</c:v>
                </c:pt>
                <c:pt idx="502">
                  <c:v>1229</c:v>
                </c:pt>
                <c:pt idx="503">
                  <c:v>1251</c:v>
                </c:pt>
                <c:pt idx="504">
                  <c:v>1285</c:v>
                </c:pt>
                <c:pt idx="505">
                  <c:v>1401</c:v>
                </c:pt>
                <c:pt idx="506">
                  <c:v>1289</c:v>
                </c:pt>
                <c:pt idx="507">
                  <c:v>1285</c:v>
                </c:pt>
                <c:pt idx="508">
                  <c:v>1289</c:v>
                </c:pt>
                <c:pt idx="509">
                  <c:v>1314</c:v>
                </c:pt>
                <c:pt idx="510">
                  <c:v>1307</c:v>
                </c:pt>
                <c:pt idx="511">
                  <c:v>1317</c:v>
                </c:pt>
                <c:pt idx="512">
                  <c:v>1366</c:v>
                </c:pt>
                <c:pt idx="513">
                  <c:v>1382</c:v>
                </c:pt>
                <c:pt idx="514">
                  <c:v>1382</c:v>
                </c:pt>
                <c:pt idx="515">
                  <c:v>1409</c:v>
                </c:pt>
                <c:pt idx="516">
                  <c:v>1416</c:v>
                </c:pt>
                <c:pt idx="517">
                  <c:v>1357</c:v>
                </c:pt>
                <c:pt idx="518">
                  <c:v>1359</c:v>
                </c:pt>
                <c:pt idx="519">
                  <c:v>1391</c:v>
                </c:pt>
                <c:pt idx="520">
                  <c:v>1389</c:v>
                </c:pt>
                <c:pt idx="521">
                  <c:v>1461</c:v>
                </c:pt>
                <c:pt idx="522">
                  <c:v>1478</c:v>
                </c:pt>
                <c:pt idx="523">
                  <c:v>1521</c:v>
                </c:pt>
                <c:pt idx="524">
                  <c:v>1533</c:v>
                </c:pt>
                <c:pt idx="525">
                  <c:v>1566</c:v>
                </c:pt>
                <c:pt idx="526">
                  <c:v>1513</c:v>
                </c:pt>
                <c:pt idx="527">
                  <c:v>1549</c:v>
                </c:pt>
                <c:pt idx="528">
                  <c:v>1539</c:v>
                </c:pt>
                <c:pt idx="529">
                  <c:v>1564</c:v>
                </c:pt>
                <c:pt idx="530">
                  <c:v>1648</c:v>
                </c:pt>
                <c:pt idx="531">
                  <c:v>1617</c:v>
                </c:pt>
                <c:pt idx="532">
                  <c:v>1675</c:v>
                </c:pt>
                <c:pt idx="533">
                  <c:v>1615</c:v>
                </c:pt>
                <c:pt idx="534">
                  <c:v>1620</c:v>
                </c:pt>
                <c:pt idx="535">
                  <c:v>1609</c:v>
                </c:pt>
                <c:pt idx="536">
                  <c:v>1586</c:v>
                </c:pt>
                <c:pt idx="537">
                  <c:v>1593</c:v>
                </c:pt>
                <c:pt idx="538">
                  <c:v>1572</c:v>
                </c:pt>
                <c:pt idx="539">
                  <c:v>1613</c:v>
                </c:pt>
                <c:pt idx="540">
                  <c:v>1654</c:v>
                </c:pt>
                <c:pt idx="541">
                  <c:v>1630</c:v>
                </c:pt>
                <c:pt idx="542">
                  <c:v>1580</c:v>
                </c:pt>
                <c:pt idx="543">
                  <c:v>1654</c:v>
                </c:pt>
                <c:pt idx="544">
                  <c:v>1644</c:v>
                </c:pt>
                <c:pt idx="545">
                  <c:v>1683</c:v>
                </c:pt>
                <c:pt idx="546">
                  <c:v>1722</c:v>
                </c:pt>
                <c:pt idx="547">
                  <c:v>1716</c:v>
                </c:pt>
                <c:pt idx="548">
                  <c:v>1798</c:v>
                </c:pt>
                <c:pt idx="549">
                  <c:v>1742</c:v>
                </c:pt>
                <c:pt idx="550">
                  <c:v>1730</c:v>
                </c:pt>
                <c:pt idx="551">
                  <c:v>1661</c:v>
                </c:pt>
                <c:pt idx="552">
                  <c:v>1689</c:v>
                </c:pt>
                <c:pt idx="553">
                  <c:v>1643</c:v>
                </c:pt>
                <c:pt idx="554">
                  <c:v>1551</c:v>
                </c:pt>
                <c:pt idx="555">
                  <c:v>1496</c:v>
                </c:pt>
                <c:pt idx="556">
                  <c:v>1450</c:v>
                </c:pt>
                <c:pt idx="557">
                  <c:v>1393</c:v>
                </c:pt>
                <c:pt idx="558">
                  <c:v>1307</c:v>
                </c:pt>
                <c:pt idx="559">
                  <c:v>1282</c:v>
                </c:pt>
                <c:pt idx="560">
                  <c:v>1218</c:v>
                </c:pt>
                <c:pt idx="561">
                  <c:v>1175</c:v>
                </c:pt>
                <c:pt idx="562">
                  <c:v>1163</c:v>
                </c:pt>
                <c:pt idx="563">
                  <c:v>1198</c:v>
                </c:pt>
                <c:pt idx="564">
                  <c:v>1174</c:v>
                </c:pt>
                <c:pt idx="565">
                  <c:v>1136</c:v>
                </c:pt>
                <c:pt idx="566">
                  <c:v>1147</c:v>
                </c:pt>
                <c:pt idx="567">
                  <c:v>1058</c:v>
                </c:pt>
                <c:pt idx="568">
                  <c:v>1042</c:v>
                </c:pt>
                <c:pt idx="569">
                  <c:v>995</c:v>
                </c:pt>
                <c:pt idx="570">
                  <c:v>978</c:v>
                </c:pt>
                <c:pt idx="571">
                  <c:v>916</c:v>
                </c:pt>
                <c:pt idx="572">
                  <c:v>855</c:v>
                </c:pt>
                <c:pt idx="573">
                  <c:v>821</c:v>
                </c:pt>
                <c:pt idx="574">
                  <c:v>795</c:v>
                </c:pt>
                <c:pt idx="575">
                  <c:v>742</c:v>
                </c:pt>
                <c:pt idx="576">
                  <c:v>708</c:v>
                </c:pt>
                <c:pt idx="577">
                  <c:v>664</c:v>
                </c:pt>
                <c:pt idx="578">
                  <c:v>642</c:v>
                </c:pt>
                <c:pt idx="579">
                  <c:v>661</c:v>
                </c:pt>
                <c:pt idx="580">
                  <c:v>633</c:v>
                </c:pt>
                <c:pt idx="581">
                  <c:v>605</c:v>
                </c:pt>
                <c:pt idx="582">
                  <c:v>571</c:v>
                </c:pt>
                <c:pt idx="583">
                  <c:v>543</c:v>
                </c:pt>
                <c:pt idx="584">
                  <c:v>529</c:v>
                </c:pt>
                <c:pt idx="585">
                  <c:v>469</c:v>
                </c:pt>
                <c:pt idx="586">
                  <c:v>420</c:v>
                </c:pt>
                <c:pt idx="587">
                  <c:v>364</c:v>
                </c:pt>
                <c:pt idx="588">
                  <c:v>337</c:v>
                </c:pt>
                <c:pt idx="589">
                  <c:v>377</c:v>
                </c:pt>
                <c:pt idx="590">
                  <c:v>361</c:v>
                </c:pt>
                <c:pt idx="591">
                  <c:v>391</c:v>
                </c:pt>
                <c:pt idx="592">
                  <c:v>431</c:v>
                </c:pt>
                <c:pt idx="593">
                  <c:v>458</c:v>
                </c:pt>
                <c:pt idx="594">
                  <c:v>489</c:v>
                </c:pt>
                <c:pt idx="595">
                  <c:v>491</c:v>
                </c:pt>
                <c:pt idx="596">
                  <c:v>477</c:v>
                </c:pt>
                <c:pt idx="597">
                  <c:v>472</c:v>
                </c:pt>
                <c:pt idx="598">
                  <c:v>483</c:v>
                </c:pt>
                <c:pt idx="599">
                  <c:v>508</c:v>
                </c:pt>
                <c:pt idx="600">
                  <c:v>504</c:v>
                </c:pt>
                <c:pt idx="601">
                  <c:v>510</c:v>
                </c:pt>
                <c:pt idx="602">
                  <c:v>536</c:v>
                </c:pt>
                <c:pt idx="603">
                  <c:v>476</c:v>
                </c:pt>
                <c:pt idx="604">
                  <c:v>435</c:v>
                </c:pt>
                <c:pt idx="605">
                  <c:v>425</c:v>
                </c:pt>
                <c:pt idx="606">
                  <c:v>411</c:v>
                </c:pt>
                <c:pt idx="607">
                  <c:v>402</c:v>
                </c:pt>
                <c:pt idx="608">
                  <c:v>404</c:v>
                </c:pt>
                <c:pt idx="609">
                  <c:v>408</c:v>
                </c:pt>
                <c:pt idx="610">
                  <c:v>418</c:v>
                </c:pt>
                <c:pt idx="611">
                  <c:v>447</c:v>
                </c:pt>
                <c:pt idx="612">
                  <c:v>420</c:v>
                </c:pt>
                <c:pt idx="613">
                  <c:v>379</c:v>
                </c:pt>
                <c:pt idx="614">
                  <c:v>399</c:v>
                </c:pt>
                <c:pt idx="615">
                  <c:v>403</c:v>
                </c:pt>
                <c:pt idx="616">
                  <c:v>411</c:v>
                </c:pt>
                <c:pt idx="617">
                  <c:v>413</c:v>
                </c:pt>
                <c:pt idx="618">
                  <c:v>416</c:v>
                </c:pt>
                <c:pt idx="619">
                  <c:v>428</c:v>
                </c:pt>
                <c:pt idx="620">
                  <c:v>425</c:v>
                </c:pt>
                <c:pt idx="621">
                  <c:v>439</c:v>
                </c:pt>
                <c:pt idx="622">
                  <c:v>449</c:v>
                </c:pt>
                <c:pt idx="623">
                  <c:v>458</c:v>
                </c:pt>
                <c:pt idx="624">
                  <c:v>462</c:v>
                </c:pt>
                <c:pt idx="625">
                  <c:v>493</c:v>
                </c:pt>
                <c:pt idx="626">
                  <c:v>482</c:v>
                </c:pt>
                <c:pt idx="627">
                  <c:v>485</c:v>
                </c:pt>
                <c:pt idx="628">
                  <c:v>494</c:v>
                </c:pt>
                <c:pt idx="629">
                  <c:v>501</c:v>
                </c:pt>
                <c:pt idx="630">
                  <c:v>522</c:v>
                </c:pt>
                <c:pt idx="631">
                  <c:v>517</c:v>
                </c:pt>
                <c:pt idx="632">
                  <c:v>562</c:v>
                </c:pt>
                <c:pt idx="633">
                  <c:v>568</c:v>
                </c:pt>
                <c:pt idx="634">
                  <c:v>568</c:v>
                </c:pt>
                <c:pt idx="635">
                  <c:v>582</c:v>
                </c:pt>
                <c:pt idx="636">
                  <c:v>590</c:v>
                </c:pt>
                <c:pt idx="637">
                  <c:v>612</c:v>
                </c:pt>
                <c:pt idx="638">
                  <c:v>610</c:v>
                </c:pt>
                <c:pt idx="639">
                  <c:v>620</c:v>
                </c:pt>
                <c:pt idx="640">
                  <c:v>623</c:v>
                </c:pt>
                <c:pt idx="641">
                  <c:v>628</c:v>
                </c:pt>
                <c:pt idx="642">
                  <c:v>619</c:v>
                </c:pt>
                <c:pt idx="643">
                  <c:v>635</c:v>
                </c:pt>
                <c:pt idx="644">
                  <c:v>625</c:v>
                </c:pt>
                <c:pt idx="645">
                  <c:v>623</c:v>
                </c:pt>
                <c:pt idx="646">
                  <c:v>642</c:v>
                </c:pt>
                <c:pt idx="647">
                  <c:v>602</c:v>
                </c:pt>
                <c:pt idx="648">
                  <c:v>615</c:v>
                </c:pt>
                <c:pt idx="649">
                  <c:v>609</c:v>
                </c:pt>
                <c:pt idx="650">
                  <c:v>623</c:v>
                </c:pt>
                <c:pt idx="651">
                  <c:v>620</c:v>
                </c:pt>
                <c:pt idx="652">
                  <c:v>627</c:v>
                </c:pt>
                <c:pt idx="653">
                  <c:v>649</c:v>
                </c:pt>
                <c:pt idx="654">
                  <c:v>648</c:v>
                </c:pt>
                <c:pt idx="655">
                  <c:v>650</c:v>
                </c:pt>
                <c:pt idx="656">
                  <c:v>662</c:v>
                </c:pt>
                <c:pt idx="657">
                  <c:v>647</c:v>
                </c:pt>
                <c:pt idx="658">
                  <c:v>658</c:v>
                </c:pt>
                <c:pt idx="659">
                  <c:v>670</c:v>
                </c:pt>
                <c:pt idx="660">
                  <c:v>662</c:v>
                </c:pt>
                <c:pt idx="661">
                  <c:v>628</c:v>
                </c:pt>
                <c:pt idx="662">
                  <c:v>658</c:v>
                </c:pt>
                <c:pt idx="663">
                  <c:v>679</c:v>
                </c:pt>
                <c:pt idx="664">
                  <c:v>701</c:v>
                </c:pt>
                <c:pt idx="665">
                  <c:v>706</c:v>
                </c:pt>
                <c:pt idx="666">
                  <c:v>700</c:v>
                </c:pt>
                <c:pt idx="667">
                  <c:v>718</c:v>
                </c:pt>
                <c:pt idx="668">
                  <c:v>711</c:v>
                </c:pt>
                <c:pt idx="669">
                  <c:v>721</c:v>
                </c:pt>
                <c:pt idx="670">
                  <c:v>730</c:v>
                </c:pt>
                <c:pt idx="671">
                  <c:v>719</c:v>
                </c:pt>
                <c:pt idx="672">
                  <c:v>720</c:v>
                </c:pt>
                <c:pt idx="673">
                  <c:v>723</c:v>
                </c:pt>
                <c:pt idx="674">
                  <c:v>737</c:v>
                </c:pt>
                <c:pt idx="675">
                  <c:v>753</c:v>
                </c:pt>
                <c:pt idx="676">
                  <c:v>748</c:v>
                </c:pt>
                <c:pt idx="677">
                  <c:v>752</c:v>
                </c:pt>
                <c:pt idx="678">
                  <c:v>720</c:v>
                </c:pt>
                <c:pt idx="679">
                  <c:v>751</c:v>
                </c:pt>
                <c:pt idx="680">
                  <c:v>752</c:v>
                </c:pt>
                <c:pt idx="681">
                  <c:v>769</c:v>
                </c:pt>
                <c:pt idx="682">
                  <c:v>770</c:v>
                </c:pt>
                <c:pt idx="683">
                  <c:v>807</c:v>
                </c:pt>
                <c:pt idx="684">
                  <c:v>791</c:v>
                </c:pt>
                <c:pt idx="685">
                  <c:v>814</c:v>
                </c:pt>
                <c:pt idx="686">
                  <c:v>833</c:v>
                </c:pt>
                <c:pt idx="687">
                  <c:v>801</c:v>
                </c:pt>
                <c:pt idx="688">
                  <c:v>797</c:v>
                </c:pt>
                <c:pt idx="689">
                  <c:v>825</c:v>
                </c:pt>
                <c:pt idx="690">
                  <c:v>816</c:v>
                </c:pt>
                <c:pt idx="691">
                  <c:v>813</c:v>
                </c:pt>
                <c:pt idx="692">
                  <c:v>825</c:v>
                </c:pt>
                <c:pt idx="693">
                  <c:v>847</c:v>
                </c:pt>
                <c:pt idx="694">
                  <c:v>852</c:v>
                </c:pt>
                <c:pt idx="695">
                  <c:v>858</c:v>
                </c:pt>
                <c:pt idx="696">
                  <c:v>852</c:v>
                </c:pt>
                <c:pt idx="697">
                  <c:v>872</c:v>
                </c:pt>
                <c:pt idx="698">
                  <c:v>860</c:v>
                </c:pt>
                <c:pt idx="699">
                  <c:v>875</c:v>
                </c:pt>
                <c:pt idx="700">
                  <c:v>865</c:v>
                </c:pt>
                <c:pt idx="701">
                  <c:v>868</c:v>
                </c:pt>
                <c:pt idx="702">
                  <c:v>880</c:v>
                </c:pt>
                <c:pt idx="703">
                  <c:v>835</c:v>
                </c:pt>
                <c:pt idx="704">
                  <c:v>852</c:v>
                </c:pt>
                <c:pt idx="705">
                  <c:v>840</c:v>
                </c:pt>
                <c:pt idx="706">
                  <c:v>837</c:v>
                </c:pt>
                <c:pt idx="707">
                  <c:v>806</c:v>
                </c:pt>
                <c:pt idx="708">
                  <c:v>792</c:v>
                </c:pt>
                <c:pt idx="709">
                  <c:v>804</c:v>
                </c:pt>
                <c:pt idx="710">
                  <c:v>824</c:v>
                </c:pt>
                <c:pt idx="711">
                  <c:v>808</c:v>
                </c:pt>
                <c:pt idx="712">
                  <c:v>841</c:v>
                </c:pt>
                <c:pt idx="713">
                  <c:v>853</c:v>
                </c:pt>
                <c:pt idx="714">
                  <c:v>857</c:v>
                </c:pt>
                <c:pt idx="715">
                  <c:v>899</c:v>
                </c:pt>
                <c:pt idx="716">
                  <c:v>898</c:v>
                </c:pt>
                <c:pt idx="717">
                  <c:v>924</c:v>
                </c:pt>
                <c:pt idx="718">
                  <c:v>932</c:v>
                </c:pt>
                <c:pt idx="719">
                  <c:v>921</c:v>
                </c:pt>
                <c:pt idx="720">
                  <c:v>955</c:v>
                </c:pt>
                <c:pt idx="721">
                  <c:v>996</c:v>
                </c:pt>
                <c:pt idx="722">
                  <c:v>897</c:v>
                </c:pt>
                <c:pt idx="723">
                  <c:v>679</c:v>
                </c:pt>
                <c:pt idx="724">
                  <c:v>756</c:v>
                </c:pt>
                <c:pt idx="725">
                  <c:v>867</c:v>
                </c:pt>
                <c:pt idx="726">
                  <c:v>1000</c:v>
                </c:pt>
                <c:pt idx="727">
                  <c:v>1062</c:v>
                </c:pt>
                <c:pt idx="728">
                  <c:v>1131</c:v>
                </c:pt>
                <c:pt idx="729">
                  <c:v>1137</c:v>
                </c:pt>
                <c:pt idx="730">
                  <c:v>1144</c:v>
                </c:pt>
                <c:pt idx="731">
                  <c:v>1213</c:v>
                </c:pt>
                <c:pt idx="732">
                  <c:v>1217</c:v>
                </c:pt>
                <c:pt idx="733">
                  <c:v>1132</c:v>
                </c:pt>
                <c:pt idx="734">
                  <c:v>1204</c:v>
                </c:pt>
                <c:pt idx="735">
                  <c:v>1152</c:v>
                </c:pt>
                <c:pt idx="736">
                  <c:v>1138</c:v>
                </c:pt>
                <c:pt idx="737">
                  <c:v>1091</c:v>
                </c:pt>
                <c:pt idx="738">
                  <c:v>1051</c:v>
                </c:pt>
                <c:pt idx="739">
                  <c:v>1061</c:v>
                </c:pt>
                <c:pt idx="740">
                  <c:v>1054</c:v>
                </c:pt>
                <c:pt idx="741">
                  <c:v>1077</c:v>
                </c:pt>
                <c:pt idx="742">
                  <c:v>1111</c:v>
                </c:pt>
                <c:pt idx="743">
                  <c:v>1118</c:v>
                </c:pt>
                <c:pt idx="744">
                  <c:v>1197</c:v>
                </c:pt>
                <c:pt idx="745">
                  <c:v>1204</c:v>
                </c:pt>
                <c:pt idx="746">
                  <c:v>1163</c:v>
                </c:pt>
                <c:pt idx="747">
                  <c:v>1109</c:v>
                </c:pt>
                <c:pt idx="748">
                  <c:v>1051</c:v>
                </c:pt>
                <c:pt idx="749">
                  <c:v>970</c:v>
                </c:pt>
                <c:pt idx="750">
                  <c:v>932</c:v>
                </c:pt>
                <c:pt idx="751">
                  <c:v>900</c:v>
                </c:pt>
                <c:pt idx="752">
                  <c:v>870</c:v>
                </c:pt>
                <c:pt idx="753">
                  <c:v>841</c:v>
                </c:pt>
                <c:pt idx="754">
                  <c:v>781</c:v>
                </c:pt>
                <c:pt idx="755">
                  <c:v>731</c:v>
                </c:pt>
                <c:pt idx="756">
                  <c:v>722</c:v>
                </c:pt>
                <c:pt idx="757">
                  <c:v>777</c:v>
                </c:pt>
              </c:numCache>
            </c:numRef>
          </c:val>
          <c:smooth val="0"/>
          <c:extLst>
            <c:ext xmlns:c16="http://schemas.microsoft.com/office/drawing/2014/chart" uri="{C3380CC4-5D6E-409C-BE32-E72D297353CC}">
              <c16:uniqueId val="{00000000-2D29-844A-94EE-51DC635F9517}"/>
            </c:ext>
          </c:extLst>
        </c:ser>
        <c:ser>
          <c:idx val="1"/>
          <c:order val="1"/>
          <c:tx>
            <c:strRef>
              <c:f>Sheet1!$C$3</c:f>
              <c:strCache>
                <c:ptCount val="1"/>
                <c:pt idx="0">
                  <c:v>Multifamily</c:v>
                </c:pt>
              </c:strCache>
            </c:strRef>
          </c:tx>
          <c:spPr>
            <a:ln w="41275" cap="rnd">
              <a:solidFill>
                <a:schemeClr val="accent6"/>
              </a:solidFill>
              <a:round/>
            </a:ln>
            <a:effectLst/>
          </c:spPr>
          <c:marker>
            <c:symbol val="none"/>
          </c:marker>
          <c:cat>
            <c:numRef>
              <c:f>Sheet1!$A$4:$A$761</c:f>
              <c:numCache>
                <c:formatCode>mmm\-yy</c:formatCode>
                <c:ptCount val="758"/>
                <c:pt idx="0">
                  <c:v>21916</c:v>
                </c:pt>
                <c:pt idx="1">
                  <c:v>21947</c:v>
                </c:pt>
                <c:pt idx="2">
                  <c:v>21976</c:v>
                </c:pt>
                <c:pt idx="3">
                  <c:v>22007</c:v>
                </c:pt>
                <c:pt idx="4">
                  <c:v>22037</c:v>
                </c:pt>
                <c:pt idx="5">
                  <c:v>22068</c:v>
                </c:pt>
                <c:pt idx="6">
                  <c:v>22098</c:v>
                </c:pt>
                <c:pt idx="7">
                  <c:v>22129</c:v>
                </c:pt>
                <c:pt idx="8">
                  <c:v>22160</c:v>
                </c:pt>
                <c:pt idx="9">
                  <c:v>22190</c:v>
                </c:pt>
                <c:pt idx="10">
                  <c:v>22221</c:v>
                </c:pt>
                <c:pt idx="11">
                  <c:v>22251</c:v>
                </c:pt>
                <c:pt idx="12">
                  <c:v>22282</c:v>
                </c:pt>
                <c:pt idx="13">
                  <c:v>22313</c:v>
                </c:pt>
                <c:pt idx="14">
                  <c:v>22341</c:v>
                </c:pt>
                <c:pt idx="15">
                  <c:v>22372</c:v>
                </c:pt>
                <c:pt idx="16">
                  <c:v>22402</c:v>
                </c:pt>
                <c:pt idx="17">
                  <c:v>22433</c:v>
                </c:pt>
                <c:pt idx="18">
                  <c:v>22463</c:v>
                </c:pt>
                <c:pt idx="19">
                  <c:v>22494</c:v>
                </c:pt>
                <c:pt idx="20">
                  <c:v>22525</c:v>
                </c:pt>
                <c:pt idx="21">
                  <c:v>22555</c:v>
                </c:pt>
                <c:pt idx="22">
                  <c:v>22586</c:v>
                </c:pt>
                <c:pt idx="23">
                  <c:v>22616</c:v>
                </c:pt>
                <c:pt idx="24">
                  <c:v>22647</c:v>
                </c:pt>
                <c:pt idx="25">
                  <c:v>22678</c:v>
                </c:pt>
                <c:pt idx="26">
                  <c:v>22706</c:v>
                </c:pt>
                <c:pt idx="27">
                  <c:v>22737</c:v>
                </c:pt>
                <c:pt idx="28">
                  <c:v>22767</c:v>
                </c:pt>
                <c:pt idx="29">
                  <c:v>22798</c:v>
                </c:pt>
                <c:pt idx="30">
                  <c:v>22828</c:v>
                </c:pt>
                <c:pt idx="31">
                  <c:v>22859</c:v>
                </c:pt>
                <c:pt idx="32">
                  <c:v>22890</c:v>
                </c:pt>
                <c:pt idx="33">
                  <c:v>22920</c:v>
                </c:pt>
                <c:pt idx="34">
                  <c:v>22951</c:v>
                </c:pt>
                <c:pt idx="35">
                  <c:v>22981</c:v>
                </c:pt>
                <c:pt idx="36">
                  <c:v>23012</c:v>
                </c:pt>
                <c:pt idx="37">
                  <c:v>23043</c:v>
                </c:pt>
                <c:pt idx="38">
                  <c:v>23071</c:v>
                </c:pt>
                <c:pt idx="39">
                  <c:v>23102</c:v>
                </c:pt>
                <c:pt idx="40">
                  <c:v>23132</c:v>
                </c:pt>
                <c:pt idx="41">
                  <c:v>23163</c:v>
                </c:pt>
                <c:pt idx="42">
                  <c:v>23193</c:v>
                </c:pt>
                <c:pt idx="43">
                  <c:v>23224</c:v>
                </c:pt>
                <c:pt idx="44">
                  <c:v>23255</c:v>
                </c:pt>
                <c:pt idx="45">
                  <c:v>23285</c:v>
                </c:pt>
                <c:pt idx="46">
                  <c:v>23316</c:v>
                </c:pt>
                <c:pt idx="47">
                  <c:v>23346</c:v>
                </c:pt>
                <c:pt idx="48">
                  <c:v>23377</c:v>
                </c:pt>
                <c:pt idx="49">
                  <c:v>23408</c:v>
                </c:pt>
                <c:pt idx="50">
                  <c:v>23437</c:v>
                </c:pt>
                <c:pt idx="51">
                  <c:v>23468</c:v>
                </c:pt>
                <c:pt idx="52">
                  <c:v>23498</c:v>
                </c:pt>
                <c:pt idx="53">
                  <c:v>23529</c:v>
                </c:pt>
                <c:pt idx="54">
                  <c:v>23559</c:v>
                </c:pt>
                <c:pt idx="55">
                  <c:v>23590</c:v>
                </c:pt>
                <c:pt idx="56">
                  <c:v>23621</c:v>
                </c:pt>
                <c:pt idx="57">
                  <c:v>23651</c:v>
                </c:pt>
                <c:pt idx="58">
                  <c:v>23682</c:v>
                </c:pt>
                <c:pt idx="59">
                  <c:v>23712</c:v>
                </c:pt>
                <c:pt idx="60">
                  <c:v>23743</c:v>
                </c:pt>
                <c:pt idx="61">
                  <c:v>23774</c:v>
                </c:pt>
                <c:pt idx="62">
                  <c:v>23802</c:v>
                </c:pt>
                <c:pt idx="63">
                  <c:v>23833</c:v>
                </c:pt>
                <c:pt idx="64">
                  <c:v>23863</c:v>
                </c:pt>
                <c:pt idx="65">
                  <c:v>23894</c:v>
                </c:pt>
                <c:pt idx="66">
                  <c:v>23924</c:v>
                </c:pt>
                <c:pt idx="67">
                  <c:v>23955</c:v>
                </c:pt>
                <c:pt idx="68">
                  <c:v>23986</c:v>
                </c:pt>
                <c:pt idx="69">
                  <c:v>24016</c:v>
                </c:pt>
                <c:pt idx="70">
                  <c:v>24047</c:v>
                </c:pt>
                <c:pt idx="71">
                  <c:v>24077</c:v>
                </c:pt>
                <c:pt idx="72">
                  <c:v>24108</c:v>
                </c:pt>
                <c:pt idx="73">
                  <c:v>24139</c:v>
                </c:pt>
                <c:pt idx="74">
                  <c:v>24167</c:v>
                </c:pt>
                <c:pt idx="75">
                  <c:v>24198</c:v>
                </c:pt>
                <c:pt idx="76">
                  <c:v>24228</c:v>
                </c:pt>
                <c:pt idx="77">
                  <c:v>24259</c:v>
                </c:pt>
                <c:pt idx="78">
                  <c:v>24289</c:v>
                </c:pt>
                <c:pt idx="79">
                  <c:v>24320</c:v>
                </c:pt>
                <c:pt idx="80">
                  <c:v>24351</c:v>
                </c:pt>
                <c:pt idx="81">
                  <c:v>24381</c:v>
                </c:pt>
                <c:pt idx="82">
                  <c:v>24412</c:v>
                </c:pt>
                <c:pt idx="83">
                  <c:v>24442</c:v>
                </c:pt>
                <c:pt idx="84">
                  <c:v>24473</c:v>
                </c:pt>
                <c:pt idx="85">
                  <c:v>24504</c:v>
                </c:pt>
                <c:pt idx="86">
                  <c:v>24532</c:v>
                </c:pt>
                <c:pt idx="87">
                  <c:v>24563</c:v>
                </c:pt>
                <c:pt idx="88">
                  <c:v>24593</c:v>
                </c:pt>
                <c:pt idx="89">
                  <c:v>24624</c:v>
                </c:pt>
                <c:pt idx="90">
                  <c:v>24654</c:v>
                </c:pt>
                <c:pt idx="91">
                  <c:v>24685</c:v>
                </c:pt>
                <c:pt idx="92">
                  <c:v>24716</c:v>
                </c:pt>
                <c:pt idx="93">
                  <c:v>24746</c:v>
                </c:pt>
                <c:pt idx="94">
                  <c:v>24777</c:v>
                </c:pt>
                <c:pt idx="95">
                  <c:v>24807</c:v>
                </c:pt>
                <c:pt idx="96">
                  <c:v>24838</c:v>
                </c:pt>
                <c:pt idx="97">
                  <c:v>24869</c:v>
                </c:pt>
                <c:pt idx="98">
                  <c:v>24898</c:v>
                </c:pt>
                <c:pt idx="99">
                  <c:v>24929</c:v>
                </c:pt>
                <c:pt idx="100">
                  <c:v>24959</c:v>
                </c:pt>
                <c:pt idx="101">
                  <c:v>24990</c:v>
                </c:pt>
                <c:pt idx="102">
                  <c:v>25020</c:v>
                </c:pt>
                <c:pt idx="103">
                  <c:v>25051</c:v>
                </c:pt>
                <c:pt idx="104">
                  <c:v>25082</c:v>
                </c:pt>
                <c:pt idx="105">
                  <c:v>25112</c:v>
                </c:pt>
                <c:pt idx="106">
                  <c:v>25143</c:v>
                </c:pt>
                <c:pt idx="107">
                  <c:v>25173</c:v>
                </c:pt>
                <c:pt idx="108">
                  <c:v>25204</c:v>
                </c:pt>
                <c:pt idx="109">
                  <c:v>25235</c:v>
                </c:pt>
                <c:pt idx="110">
                  <c:v>25263</c:v>
                </c:pt>
                <c:pt idx="111">
                  <c:v>25294</c:v>
                </c:pt>
                <c:pt idx="112">
                  <c:v>25324</c:v>
                </c:pt>
                <c:pt idx="113">
                  <c:v>25355</c:v>
                </c:pt>
                <c:pt idx="114">
                  <c:v>25385</c:v>
                </c:pt>
                <c:pt idx="115">
                  <c:v>25416</c:v>
                </c:pt>
                <c:pt idx="116">
                  <c:v>25447</c:v>
                </c:pt>
                <c:pt idx="117">
                  <c:v>25477</c:v>
                </c:pt>
                <c:pt idx="118">
                  <c:v>25508</c:v>
                </c:pt>
                <c:pt idx="119">
                  <c:v>25538</c:v>
                </c:pt>
                <c:pt idx="120">
                  <c:v>25569</c:v>
                </c:pt>
                <c:pt idx="121">
                  <c:v>25600</c:v>
                </c:pt>
                <c:pt idx="122">
                  <c:v>25628</c:v>
                </c:pt>
                <c:pt idx="123">
                  <c:v>25659</c:v>
                </c:pt>
                <c:pt idx="124">
                  <c:v>25689</c:v>
                </c:pt>
                <c:pt idx="125">
                  <c:v>25720</c:v>
                </c:pt>
                <c:pt idx="126">
                  <c:v>25750</c:v>
                </c:pt>
                <c:pt idx="127">
                  <c:v>25781</c:v>
                </c:pt>
                <c:pt idx="128">
                  <c:v>25812</c:v>
                </c:pt>
                <c:pt idx="129">
                  <c:v>25842</c:v>
                </c:pt>
                <c:pt idx="130">
                  <c:v>25873</c:v>
                </c:pt>
                <c:pt idx="131">
                  <c:v>25903</c:v>
                </c:pt>
                <c:pt idx="132">
                  <c:v>25934</c:v>
                </c:pt>
                <c:pt idx="133">
                  <c:v>25965</c:v>
                </c:pt>
                <c:pt idx="134">
                  <c:v>25993</c:v>
                </c:pt>
                <c:pt idx="135">
                  <c:v>26024</c:v>
                </c:pt>
                <c:pt idx="136">
                  <c:v>26054</c:v>
                </c:pt>
                <c:pt idx="137">
                  <c:v>26085</c:v>
                </c:pt>
                <c:pt idx="138">
                  <c:v>26115</c:v>
                </c:pt>
                <c:pt idx="139">
                  <c:v>26146</c:v>
                </c:pt>
                <c:pt idx="140">
                  <c:v>26177</c:v>
                </c:pt>
                <c:pt idx="141">
                  <c:v>26207</c:v>
                </c:pt>
                <c:pt idx="142">
                  <c:v>26238</c:v>
                </c:pt>
                <c:pt idx="143">
                  <c:v>26268</c:v>
                </c:pt>
                <c:pt idx="144">
                  <c:v>26299</c:v>
                </c:pt>
                <c:pt idx="145">
                  <c:v>26330</c:v>
                </c:pt>
                <c:pt idx="146">
                  <c:v>26359</c:v>
                </c:pt>
                <c:pt idx="147">
                  <c:v>26390</c:v>
                </c:pt>
                <c:pt idx="148">
                  <c:v>26420</c:v>
                </c:pt>
                <c:pt idx="149">
                  <c:v>26451</c:v>
                </c:pt>
                <c:pt idx="150">
                  <c:v>26481</c:v>
                </c:pt>
                <c:pt idx="151">
                  <c:v>26512</c:v>
                </c:pt>
                <c:pt idx="152">
                  <c:v>26543</c:v>
                </c:pt>
                <c:pt idx="153">
                  <c:v>26573</c:v>
                </c:pt>
                <c:pt idx="154">
                  <c:v>26604</c:v>
                </c:pt>
                <c:pt idx="155">
                  <c:v>26634</c:v>
                </c:pt>
                <c:pt idx="156">
                  <c:v>26665</c:v>
                </c:pt>
                <c:pt idx="157">
                  <c:v>26696</c:v>
                </c:pt>
                <c:pt idx="158">
                  <c:v>26724</c:v>
                </c:pt>
                <c:pt idx="159">
                  <c:v>26755</c:v>
                </c:pt>
                <c:pt idx="160">
                  <c:v>26785</c:v>
                </c:pt>
                <c:pt idx="161">
                  <c:v>26816</c:v>
                </c:pt>
                <c:pt idx="162">
                  <c:v>26846</c:v>
                </c:pt>
                <c:pt idx="163">
                  <c:v>26877</c:v>
                </c:pt>
                <c:pt idx="164">
                  <c:v>26908</c:v>
                </c:pt>
                <c:pt idx="165">
                  <c:v>26938</c:v>
                </c:pt>
                <c:pt idx="166">
                  <c:v>26969</c:v>
                </c:pt>
                <c:pt idx="167">
                  <c:v>26999</c:v>
                </c:pt>
                <c:pt idx="168">
                  <c:v>27030</c:v>
                </c:pt>
                <c:pt idx="169">
                  <c:v>27061</c:v>
                </c:pt>
                <c:pt idx="170">
                  <c:v>27089</c:v>
                </c:pt>
                <c:pt idx="171">
                  <c:v>27120</c:v>
                </c:pt>
                <c:pt idx="172">
                  <c:v>27150</c:v>
                </c:pt>
                <c:pt idx="173">
                  <c:v>27181</c:v>
                </c:pt>
                <c:pt idx="174">
                  <c:v>27211</c:v>
                </c:pt>
                <c:pt idx="175">
                  <c:v>27242</c:v>
                </c:pt>
                <c:pt idx="176">
                  <c:v>27273</c:v>
                </c:pt>
                <c:pt idx="177">
                  <c:v>27303</c:v>
                </c:pt>
                <c:pt idx="178">
                  <c:v>27334</c:v>
                </c:pt>
                <c:pt idx="179">
                  <c:v>27364</c:v>
                </c:pt>
                <c:pt idx="180">
                  <c:v>27395</c:v>
                </c:pt>
                <c:pt idx="181">
                  <c:v>27426</c:v>
                </c:pt>
                <c:pt idx="182">
                  <c:v>27454</c:v>
                </c:pt>
                <c:pt idx="183">
                  <c:v>27485</c:v>
                </c:pt>
                <c:pt idx="184">
                  <c:v>27515</c:v>
                </c:pt>
                <c:pt idx="185">
                  <c:v>27546</c:v>
                </c:pt>
                <c:pt idx="186">
                  <c:v>27576</c:v>
                </c:pt>
                <c:pt idx="187">
                  <c:v>27607</c:v>
                </c:pt>
                <c:pt idx="188">
                  <c:v>27638</c:v>
                </c:pt>
                <c:pt idx="189">
                  <c:v>27668</c:v>
                </c:pt>
                <c:pt idx="190">
                  <c:v>27699</c:v>
                </c:pt>
                <c:pt idx="191">
                  <c:v>27729</c:v>
                </c:pt>
                <c:pt idx="192">
                  <c:v>27760</c:v>
                </c:pt>
                <c:pt idx="193">
                  <c:v>27791</c:v>
                </c:pt>
                <c:pt idx="194">
                  <c:v>27820</c:v>
                </c:pt>
                <c:pt idx="195">
                  <c:v>27851</c:v>
                </c:pt>
                <c:pt idx="196">
                  <c:v>27881</c:v>
                </c:pt>
                <c:pt idx="197">
                  <c:v>27912</c:v>
                </c:pt>
                <c:pt idx="198">
                  <c:v>27942</c:v>
                </c:pt>
                <c:pt idx="199">
                  <c:v>27973</c:v>
                </c:pt>
                <c:pt idx="200">
                  <c:v>28004</c:v>
                </c:pt>
                <c:pt idx="201">
                  <c:v>28034</c:v>
                </c:pt>
                <c:pt idx="202">
                  <c:v>28065</c:v>
                </c:pt>
                <c:pt idx="203">
                  <c:v>28095</c:v>
                </c:pt>
                <c:pt idx="204">
                  <c:v>28126</c:v>
                </c:pt>
                <c:pt idx="205">
                  <c:v>28157</c:v>
                </c:pt>
                <c:pt idx="206">
                  <c:v>28185</c:v>
                </c:pt>
                <c:pt idx="207">
                  <c:v>28216</c:v>
                </c:pt>
                <c:pt idx="208">
                  <c:v>28246</c:v>
                </c:pt>
                <c:pt idx="209">
                  <c:v>28277</c:v>
                </c:pt>
                <c:pt idx="210">
                  <c:v>28307</c:v>
                </c:pt>
                <c:pt idx="211">
                  <c:v>28338</c:v>
                </c:pt>
                <c:pt idx="212">
                  <c:v>28369</c:v>
                </c:pt>
                <c:pt idx="213">
                  <c:v>28399</c:v>
                </c:pt>
                <c:pt idx="214">
                  <c:v>28430</c:v>
                </c:pt>
                <c:pt idx="215">
                  <c:v>28460</c:v>
                </c:pt>
                <c:pt idx="216">
                  <c:v>28491</c:v>
                </c:pt>
                <c:pt idx="217">
                  <c:v>28522</c:v>
                </c:pt>
                <c:pt idx="218">
                  <c:v>28550</c:v>
                </c:pt>
                <c:pt idx="219">
                  <c:v>28581</c:v>
                </c:pt>
                <c:pt idx="220">
                  <c:v>28611</c:v>
                </c:pt>
                <c:pt idx="221">
                  <c:v>28642</c:v>
                </c:pt>
                <c:pt idx="222">
                  <c:v>28672</c:v>
                </c:pt>
                <c:pt idx="223">
                  <c:v>28703</c:v>
                </c:pt>
                <c:pt idx="224">
                  <c:v>28734</c:v>
                </c:pt>
                <c:pt idx="225">
                  <c:v>28764</c:v>
                </c:pt>
                <c:pt idx="226">
                  <c:v>28795</c:v>
                </c:pt>
                <c:pt idx="227">
                  <c:v>28825</c:v>
                </c:pt>
                <c:pt idx="228">
                  <c:v>28856</c:v>
                </c:pt>
                <c:pt idx="229">
                  <c:v>28887</c:v>
                </c:pt>
                <c:pt idx="230">
                  <c:v>28915</c:v>
                </c:pt>
                <c:pt idx="231">
                  <c:v>28946</c:v>
                </c:pt>
                <c:pt idx="232">
                  <c:v>28976</c:v>
                </c:pt>
                <c:pt idx="233">
                  <c:v>29007</c:v>
                </c:pt>
                <c:pt idx="234">
                  <c:v>29037</c:v>
                </c:pt>
                <c:pt idx="235">
                  <c:v>29068</c:v>
                </c:pt>
                <c:pt idx="236">
                  <c:v>29099</c:v>
                </c:pt>
                <c:pt idx="237">
                  <c:v>29129</c:v>
                </c:pt>
                <c:pt idx="238">
                  <c:v>29160</c:v>
                </c:pt>
                <c:pt idx="239">
                  <c:v>29190</c:v>
                </c:pt>
                <c:pt idx="240">
                  <c:v>29221</c:v>
                </c:pt>
                <c:pt idx="241">
                  <c:v>29252</c:v>
                </c:pt>
                <c:pt idx="242">
                  <c:v>29281</c:v>
                </c:pt>
                <c:pt idx="243">
                  <c:v>29312</c:v>
                </c:pt>
                <c:pt idx="244">
                  <c:v>29342</c:v>
                </c:pt>
                <c:pt idx="245">
                  <c:v>29373</c:v>
                </c:pt>
                <c:pt idx="246">
                  <c:v>29403</c:v>
                </c:pt>
                <c:pt idx="247">
                  <c:v>29434</c:v>
                </c:pt>
                <c:pt idx="248">
                  <c:v>29465</c:v>
                </c:pt>
                <c:pt idx="249">
                  <c:v>29495</c:v>
                </c:pt>
                <c:pt idx="250">
                  <c:v>29526</c:v>
                </c:pt>
                <c:pt idx="251">
                  <c:v>29556</c:v>
                </c:pt>
                <c:pt idx="252">
                  <c:v>29587</c:v>
                </c:pt>
                <c:pt idx="253">
                  <c:v>29618</c:v>
                </c:pt>
                <c:pt idx="254">
                  <c:v>29646</c:v>
                </c:pt>
                <c:pt idx="255">
                  <c:v>29677</c:v>
                </c:pt>
                <c:pt idx="256">
                  <c:v>29707</c:v>
                </c:pt>
                <c:pt idx="257">
                  <c:v>29738</c:v>
                </c:pt>
                <c:pt idx="258">
                  <c:v>29768</c:v>
                </c:pt>
                <c:pt idx="259">
                  <c:v>29799</c:v>
                </c:pt>
                <c:pt idx="260">
                  <c:v>29830</c:v>
                </c:pt>
                <c:pt idx="261">
                  <c:v>29860</c:v>
                </c:pt>
                <c:pt idx="262">
                  <c:v>29891</c:v>
                </c:pt>
                <c:pt idx="263">
                  <c:v>29921</c:v>
                </c:pt>
                <c:pt idx="264">
                  <c:v>29952</c:v>
                </c:pt>
                <c:pt idx="265">
                  <c:v>29983</c:v>
                </c:pt>
                <c:pt idx="266">
                  <c:v>30011</c:v>
                </c:pt>
                <c:pt idx="267">
                  <c:v>30042</c:v>
                </c:pt>
                <c:pt idx="268">
                  <c:v>30072</c:v>
                </c:pt>
                <c:pt idx="269">
                  <c:v>30103</c:v>
                </c:pt>
                <c:pt idx="270">
                  <c:v>30133</c:v>
                </c:pt>
                <c:pt idx="271">
                  <c:v>30164</c:v>
                </c:pt>
                <c:pt idx="272">
                  <c:v>30195</c:v>
                </c:pt>
                <c:pt idx="273">
                  <c:v>30225</c:v>
                </c:pt>
                <c:pt idx="274">
                  <c:v>30256</c:v>
                </c:pt>
                <c:pt idx="275">
                  <c:v>30286</c:v>
                </c:pt>
                <c:pt idx="276">
                  <c:v>30317</c:v>
                </c:pt>
                <c:pt idx="277">
                  <c:v>30348</c:v>
                </c:pt>
                <c:pt idx="278">
                  <c:v>30376</c:v>
                </c:pt>
                <c:pt idx="279">
                  <c:v>30407</c:v>
                </c:pt>
                <c:pt idx="280">
                  <c:v>30437</c:v>
                </c:pt>
                <c:pt idx="281">
                  <c:v>30468</c:v>
                </c:pt>
                <c:pt idx="282">
                  <c:v>30498</c:v>
                </c:pt>
                <c:pt idx="283">
                  <c:v>30529</c:v>
                </c:pt>
                <c:pt idx="284">
                  <c:v>30560</c:v>
                </c:pt>
                <c:pt idx="285">
                  <c:v>30590</c:v>
                </c:pt>
                <c:pt idx="286">
                  <c:v>30621</c:v>
                </c:pt>
                <c:pt idx="287">
                  <c:v>30651</c:v>
                </c:pt>
                <c:pt idx="288">
                  <c:v>30682</c:v>
                </c:pt>
                <c:pt idx="289">
                  <c:v>30713</c:v>
                </c:pt>
                <c:pt idx="290">
                  <c:v>30742</c:v>
                </c:pt>
                <c:pt idx="291">
                  <c:v>30773</c:v>
                </c:pt>
                <c:pt idx="292">
                  <c:v>30803</c:v>
                </c:pt>
                <c:pt idx="293">
                  <c:v>30834</c:v>
                </c:pt>
                <c:pt idx="294">
                  <c:v>30864</c:v>
                </c:pt>
                <c:pt idx="295">
                  <c:v>30895</c:v>
                </c:pt>
                <c:pt idx="296">
                  <c:v>30926</c:v>
                </c:pt>
                <c:pt idx="297">
                  <c:v>30956</c:v>
                </c:pt>
                <c:pt idx="298">
                  <c:v>30987</c:v>
                </c:pt>
                <c:pt idx="299">
                  <c:v>31017</c:v>
                </c:pt>
                <c:pt idx="300">
                  <c:v>31048</c:v>
                </c:pt>
                <c:pt idx="301">
                  <c:v>31079</c:v>
                </c:pt>
                <c:pt idx="302">
                  <c:v>31107</c:v>
                </c:pt>
                <c:pt idx="303">
                  <c:v>31138</c:v>
                </c:pt>
                <c:pt idx="304">
                  <c:v>31168</c:v>
                </c:pt>
                <c:pt idx="305">
                  <c:v>31199</c:v>
                </c:pt>
                <c:pt idx="306">
                  <c:v>31229</c:v>
                </c:pt>
                <c:pt idx="307">
                  <c:v>31260</c:v>
                </c:pt>
                <c:pt idx="308">
                  <c:v>31291</c:v>
                </c:pt>
                <c:pt idx="309">
                  <c:v>31321</c:v>
                </c:pt>
                <c:pt idx="310">
                  <c:v>31352</c:v>
                </c:pt>
                <c:pt idx="311">
                  <c:v>31382</c:v>
                </c:pt>
                <c:pt idx="312">
                  <c:v>31413</c:v>
                </c:pt>
                <c:pt idx="313">
                  <c:v>31444</c:v>
                </c:pt>
                <c:pt idx="314">
                  <c:v>31472</c:v>
                </c:pt>
                <c:pt idx="315">
                  <c:v>31503</c:v>
                </c:pt>
                <c:pt idx="316">
                  <c:v>31533</c:v>
                </c:pt>
                <c:pt idx="317">
                  <c:v>31564</c:v>
                </c:pt>
                <c:pt idx="318">
                  <c:v>31594</c:v>
                </c:pt>
                <c:pt idx="319">
                  <c:v>31625</c:v>
                </c:pt>
                <c:pt idx="320">
                  <c:v>31656</c:v>
                </c:pt>
                <c:pt idx="321">
                  <c:v>31686</c:v>
                </c:pt>
                <c:pt idx="322">
                  <c:v>31717</c:v>
                </c:pt>
                <c:pt idx="323">
                  <c:v>31747</c:v>
                </c:pt>
                <c:pt idx="324">
                  <c:v>31778</c:v>
                </c:pt>
                <c:pt idx="325">
                  <c:v>31809</c:v>
                </c:pt>
                <c:pt idx="326">
                  <c:v>31837</c:v>
                </c:pt>
                <c:pt idx="327">
                  <c:v>31868</c:v>
                </c:pt>
                <c:pt idx="328">
                  <c:v>31898</c:v>
                </c:pt>
                <c:pt idx="329">
                  <c:v>31929</c:v>
                </c:pt>
                <c:pt idx="330">
                  <c:v>31959</c:v>
                </c:pt>
                <c:pt idx="331">
                  <c:v>31990</c:v>
                </c:pt>
                <c:pt idx="332">
                  <c:v>32021</c:v>
                </c:pt>
                <c:pt idx="333">
                  <c:v>32051</c:v>
                </c:pt>
                <c:pt idx="334">
                  <c:v>32082</c:v>
                </c:pt>
                <c:pt idx="335">
                  <c:v>32112</c:v>
                </c:pt>
                <c:pt idx="336">
                  <c:v>32143</c:v>
                </c:pt>
                <c:pt idx="337">
                  <c:v>32174</c:v>
                </c:pt>
                <c:pt idx="338">
                  <c:v>32203</c:v>
                </c:pt>
                <c:pt idx="339">
                  <c:v>32234</c:v>
                </c:pt>
                <c:pt idx="340">
                  <c:v>32264</c:v>
                </c:pt>
                <c:pt idx="341">
                  <c:v>32295</c:v>
                </c:pt>
                <c:pt idx="342">
                  <c:v>32325</c:v>
                </c:pt>
                <c:pt idx="343">
                  <c:v>32356</c:v>
                </c:pt>
                <c:pt idx="344">
                  <c:v>32387</c:v>
                </c:pt>
                <c:pt idx="345">
                  <c:v>32417</c:v>
                </c:pt>
                <c:pt idx="346">
                  <c:v>32448</c:v>
                </c:pt>
                <c:pt idx="347">
                  <c:v>32478</c:v>
                </c:pt>
                <c:pt idx="348">
                  <c:v>32509</c:v>
                </c:pt>
                <c:pt idx="349">
                  <c:v>32540</c:v>
                </c:pt>
                <c:pt idx="350">
                  <c:v>32568</c:v>
                </c:pt>
                <c:pt idx="351">
                  <c:v>32599</c:v>
                </c:pt>
                <c:pt idx="352">
                  <c:v>32629</c:v>
                </c:pt>
                <c:pt idx="353">
                  <c:v>32660</c:v>
                </c:pt>
                <c:pt idx="354">
                  <c:v>32690</c:v>
                </c:pt>
                <c:pt idx="355">
                  <c:v>32721</c:v>
                </c:pt>
                <c:pt idx="356">
                  <c:v>32752</c:v>
                </c:pt>
                <c:pt idx="357">
                  <c:v>32782</c:v>
                </c:pt>
                <c:pt idx="358">
                  <c:v>32813</c:v>
                </c:pt>
                <c:pt idx="359">
                  <c:v>32843</c:v>
                </c:pt>
                <c:pt idx="360">
                  <c:v>32874</c:v>
                </c:pt>
                <c:pt idx="361">
                  <c:v>32905</c:v>
                </c:pt>
                <c:pt idx="362">
                  <c:v>32933</c:v>
                </c:pt>
                <c:pt idx="363">
                  <c:v>32964</c:v>
                </c:pt>
                <c:pt idx="364">
                  <c:v>32994</c:v>
                </c:pt>
                <c:pt idx="365">
                  <c:v>33025</c:v>
                </c:pt>
                <c:pt idx="366">
                  <c:v>33055</c:v>
                </c:pt>
                <c:pt idx="367">
                  <c:v>33086</c:v>
                </c:pt>
                <c:pt idx="368">
                  <c:v>33117</c:v>
                </c:pt>
                <c:pt idx="369">
                  <c:v>33147</c:v>
                </c:pt>
                <c:pt idx="370">
                  <c:v>33178</c:v>
                </c:pt>
                <c:pt idx="371">
                  <c:v>33208</c:v>
                </c:pt>
                <c:pt idx="372">
                  <c:v>33239</c:v>
                </c:pt>
                <c:pt idx="373">
                  <c:v>33270</c:v>
                </c:pt>
                <c:pt idx="374">
                  <c:v>33298</c:v>
                </c:pt>
                <c:pt idx="375">
                  <c:v>33329</c:v>
                </c:pt>
                <c:pt idx="376">
                  <c:v>33359</c:v>
                </c:pt>
                <c:pt idx="377">
                  <c:v>33390</c:v>
                </c:pt>
                <c:pt idx="378">
                  <c:v>33420</c:v>
                </c:pt>
                <c:pt idx="379">
                  <c:v>33451</c:v>
                </c:pt>
                <c:pt idx="380">
                  <c:v>33482</c:v>
                </c:pt>
                <c:pt idx="381">
                  <c:v>33512</c:v>
                </c:pt>
                <c:pt idx="382">
                  <c:v>33543</c:v>
                </c:pt>
                <c:pt idx="383">
                  <c:v>33573</c:v>
                </c:pt>
                <c:pt idx="384">
                  <c:v>33604</c:v>
                </c:pt>
                <c:pt idx="385">
                  <c:v>33635</c:v>
                </c:pt>
                <c:pt idx="386">
                  <c:v>33664</c:v>
                </c:pt>
                <c:pt idx="387">
                  <c:v>33695</c:v>
                </c:pt>
                <c:pt idx="388">
                  <c:v>33725</c:v>
                </c:pt>
                <c:pt idx="389">
                  <c:v>33756</c:v>
                </c:pt>
                <c:pt idx="390">
                  <c:v>33786</c:v>
                </c:pt>
                <c:pt idx="391">
                  <c:v>33817</c:v>
                </c:pt>
                <c:pt idx="392">
                  <c:v>33848</c:v>
                </c:pt>
                <c:pt idx="393">
                  <c:v>33878</c:v>
                </c:pt>
                <c:pt idx="394">
                  <c:v>33909</c:v>
                </c:pt>
                <c:pt idx="395">
                  <c:v>33939</c:v>
                </c:pt>
                <c:pt idx="396">
                  <c:v>33970</c:v>
                </c:pt>
                <c:pt idx="397">
                  <c:v>34001</c:v>
                </c:pt>
                <c:pt idx="398">
                  <c:v>34029</c:v>
                </c:pt>
                <c:pt idx="399">
                  <c:v>34060</c:v>
                </c:pt>
                <c:pt idx="400">
                  <c:v>34090</c:v>
                </c:pt>
                <c:pt idx="401">
                  <c:v>34121</c:v>
                </c:pt>
                <c:pt idx="402">
                  <c:v>34151</c:v>
                </c:pt>
                <c:pt idx="403">
                  <c:v>34182</c:v>
                </c:pt>
                <c:pt idx="404">
                  <c:v>34213</c:v>
                </c:pt>
                <c:pt idx="405">
                  <c:v>34243</c:v>
                </c:pt>
                <c:pt idx="406">
                  <c:v>34274</c:v>
                </c:pt>
                <c:pt idx="407">
                  <c:v>34304</c:v>
                </c:pt>
                <c:pt idx="408">
                  <c:v>34335</c:v>
                </c:pt>
                <c:pt idx="409">
                  <c:v>34366</c:v>
                </c:pt>
                <c:pt idx="410">
                  <c:v>34394</c:v>
                </c:pt>
                <c:pt idx="411">
                  <c:v>34425</c:v>
                </c:pt>
                <c:pt idx="412">
                  <c:v>34455</c:v>
                </c:pt>
                <c:pt idx="413">
                  <c:v>34486</c:v>
                </c:pt>
                <c:pt idx="414">
                  <c:v>34516</c:v>
                </c:pt>
                <c:pt idx="415">
                  <c:v>34547</c:v>
                </c:pt>
                <c:pt idx="416">
                  <c:v>34578</c:v>
                </c:pt>
                <c:pt idx="417">
                  <c:v>34608</c:v>
                </c:pt>
                <c:pt idx="418">
                  <c:v>34639</c:v>
                </c:pt>
                <c:pt idx="419">
                  <c:v>34669</c:v>
                </c:pt>
                <c:pt idx="420">
                  <c:v>34700</c:v>
                </c:pt>
                <c:pt idx="421">
                  <c:v>34731</c:v>
                </c:pt>
                <c:pt idx="422">
                  <c:v>34759</c:v>
                </c:pt>
                <c:pt idx="423">
                  <c:v>34790</c:v>
                </c:pt>
                <c:pt idx="424">
                  <c:v>34820</c:v>
                </c:pt>
                <c:pt idx="425">
                  <c:v>34851</c:v>
                </c:pt>
                <c:pt idx="426">
                  <c:v>34881</c:v>
                </c:pt>
                <c:pt idx="427">
                  <c:v>34912</c:v>
                </c:pt>
                <c:pt idx="428">
                  <c:v>34943</c:v>
                </c:pt>
                <c:pt idx="429">
                  <c:v>34973</c:v>
                </c:pt>
                <c:pt idx="430">
                  <c:v>35004</c:v>
                </c:pt>
                <c:pt idx="431">
                  <c:v>35034</c:v>
                </c:pt>
                <c:pt idx="432">
                  <c:v>35065</c:v>
                </c:pt>
                <c:pt idx="433">
                  <c:v>35096</c:v>
                </c:pt>
                <c:pt idx="434">
                  <c:v>35125</c:v>
                </c:pt>
                <c:pt idx="435">
                  <c:v>35156</c:v>
                </c:pt>
                <c:pt idx="436">
                  <c:v>35186</c:v>
                </c:pt>
                <c:pt idx="437">
                  <c:v>35217</c:v>
                </c:pt>
                <c:pt idx="438">
                  <c:v>35247</c:v>
                </c:pt>
                <c:pt idx="439">
                  <c:v>35278</c:v>
                </c:pt>
                <c:pt idx="440">
                  <c:v>35309</c:v>
                </c:pt>
                <c:pt idx="441">
                  <c:v>35339</c:v>
                </c:pt>
                <c:pt idx="442">
                  <c:v>35370</c:v>
                </c:pt>
                <c:pt idx="443">
                  <c:v>35400</c:v>
                </c:pt>
                <c:pt idx="444">
                  <c:v>35431</c:v>
                </c:pt>
                <c:pt idx="445">
                  <c:v>35462</c:v>
                </c:pt>
                <c:pt idx="446">
                  <c:v>35490</c:v>
                </c:pt>
                <c:pt idx="447">
                  <c:v>35521</c:v>
                </c:pt>
                <c:pt idx="448">
                  <c:v>35551</c:v>
                </c:pt>
                <c:pt idx="449">
                  <c:v>35582</c:v>
                </c:pt>
                <c:pt idx="450">
                  <c:v>35612</c:v>
                </c:pt>
                <c:pt idx="451">
                  <c:v>35643</c:v>
                </c:pt>
                <c:pt idx="452">
                  <c:v>35674</c:v>
                </c:pt>
                <c:pt idx="453">
                  <c:v>35704</c:v>
                </c:pt>
                <c:pt idx="454">
                  <c:v>35735</c:v>
                </c:pt>
                <c:pt idx="455">
                  <c:v>35765</c:v>
                </c:pt>
                <c:pt idx="456">
                  <c:v>35796</c:v>
                </c:pt>
                <c:pt idx="457">
                  <c:v>35827</c:v>
                </c:pt>
                <c:pt idx="458">
                  <c:v>35855</c:v>
                </c:pt>
                <c:pt idx="459">
                  <c:v>35886</c:v>
                </c:pt>
                <c:pt idx="460">
                  <c:v>35916</c:v>
                </c:pt>
                <c:pt idx="461">
                  <c:v>35947</c:v>
                </c:pt>
                <c:pt idx="462">
                  <c:v>35977</c:v>
                </c:pt>
                <c:pt idx="463">
                  <c:v>36008</c:v>
                </c:pt>
                <c:pt idx="464">
                  <c:v>36039</c:v>
                </c:pt>
                <c:pt idx="465">
                  <c:v>36069</c:v>
                </c:pt>
                <c:pt idx="466">
                  <c:v>36100</c:v>
                </c:pt>
                <c:pt idx="467">
                  <c:v>36130</c:v>
                </c:pt>
                <c:pt idx="468">
                  <c:v>36161</c:v>
                </c:pt>
                <c:pt idx="469">
                  <c:v>36192</c:v>
                </c:pt>
                <c:pt idx="470">
                  <c:v>36220</c:v>
                </c:pt>
                <c:pt idx="471">
                  <c:v>36251</c:v>
                </c:pt>
                <c:pt idx="472">
                  <c:v>36281</c:v>
                </c:pt>
                <c:pt idx="473">
                  <c:v>36312</c:v>
                </c:pt>
                <c:pt idx="474">
                  <c:v>36342</c:v>
                </c:pt>
                <c:pt idx="475">
                  <c:v>36373</c:v>
                </c:pt>
                <c:pt idx="476">
                  <c:v>36404</c:v>
                </c:pt>
                <c:pt idx="477">
                  <c:v>36434</c:v>
                </c:pt>
                <c:pt idx="478">
                  <c:v>36465</c:v>
                </c:pt>
                <c:pt idx="479">
                  <c:v>36495</c:v>
                </c:pt>
                <c:pt idx="480">
                  <c:v>36526</c:v>
                </c:pt>
                <c:pt idx="481">
                  <c:v>36557</c:v>
                </c:pt>
                <c:pt idx="482">
                  <c:v>36586</c:v>
                </c:pt>
                <c:pt idx="483">
                  <c:v>36617</c:v>
                </c:pt>
                <c:pt idx="484">
                  <c:v>36647</c:v>
                </c:pt>
                <c:pt idx="485">
                  <c:v>36678</c:v>
                </c:pt>
                <c:pt idx="486">
                  <c:v>36708</c:v>
                </c:pt>
                <c:pt idx="487">
                  <c:v>36739</c:v>
                </c:pt>
                <c:pt idx="488">
                  <c:v>36770</c:v>
                </c:pt>
                <c:pt idx="489">
                  <c:v>36800</c:v>
                </c:pt>
                <c:pt idx="490">
                  <c:v>36831</c:v>
                </c:pt>
                <c:pt idx="491">
                  <c:v>36861</c:v>
                </c:pt>
                <c:pt idx="492">
                  <c:v>36892</c:v>
                </c:pt>
                <c:pt idx="493">
                  <c:v>36923</c:v>
                </c:pt>
                <c:pt idx="494">
                  <c:v>36951</c:v>
                </c:pt>
                <c:pt idx="495">
                  <c:v>36982</c:v>
                </c:pt>
                <c:pt idx="496">
                  <c:v>37012</c:v>
                </c:pt>
                <c:pt idx="497">
                  <c:v>37043</c:v>
                </c:pt>
                <c:pt idx="498">
                  <c:v>37073</c:v>
                </c:pt>
                <c:pt idx="499">
                  <c:v>37104</c:v>
                </c:pt>
                <c:pt idx="500">
                  <c:v>37135</c:v>
                </c:pt>
                <c:pt idx="501">
                  <c:v>37165</c:v>
                </c:pt>
                <c:pt idx="502">
                  <c:v>37196</c:v>
                </c:pt>
                <c:pt idx="503">
                  <c:v>37226</c:v>
                </c:pt>
                <c:pt idx="504">
                  <c:v>37257</c:v>
                </c:pt>
                <c:pt idx="505">
                  <c:v>37288</c:v>
                </c:pt>
                <c:pt idx="506">
                  <c:v>37316</c:v>
                </c:pt>
                <c:pt idx="507">
                  <c:v>37347</c:v>
                </c:pt>
                <c:pt idx="508">
                  <c:v>37377</c:v>
                </c:pt>
                <c:pt idx="509">
                  <c:v>37408</c:v>
                </c:pt>
                <c:pt idx="510">
                  <c:v>37438</c:v>
                </c:pt>
                <c:pt idx="511">
                  <c:v>37469</c:v>
                </c:pt>
                <c:pt idx="512">
                  <c:v>37500</c:v>
                </c:pt>
                <c:pt idx="513">
                  <c:v>37530</c:v>
                </c:pt>
                <c:pt idx="514">
                  <c:v>37561</c:v>
                </c:pt>
                <c:pt idx="515">
                  <c:v>37591</c:v>
                </c:pt>
                <c:pt idx="516">
                  <c:v>37622</c:v>
                </c:pt>
                <c:pt idx="517">
                  <c:v>37653</c:v>
                </c:pt>
                <c:pt idx="518">
                  <c:v>37681</c:v>
                </c:pt>
                <c:pt idx="519">
                  <c:v>37712</c:v>
                </c:pt>
                <c:pt idx="520">
                  <c:v>37742</c:v>
                </c:pt>
                <c:pt idx="521">
                  <c:v>37773</c:v>
                </c:pt>
                <c:pt idx="522">
                  <c:v>37803</c:v>
                </c:pt>
                <c:pt idx="523">
                  <c:v>37834</c:v>
                </c:pt>
                <c:pt idx="524">
                  <c:v>37865</c:v>
                </c:pt>
                <c:pt idx="525">
                  <c:v>37895</c:v>
                </c:pt>
                <c:pt idx="526">
                  <c:v>37926</c:v>
                </c:pt>
                <c:pt idx="527">
                  <c:v>37956</c:v>
                </c:pt>
                <c:pt idx="528">
                  <c:v>37987</c:v>
                </c:pt>
                <c:pt idx="529">
                  <c:v>38018</c:v>
                </c:pt>
                <c:pt idx="530">
                  <c:v>38047</c:v>
                </c:pt>
                <c:pt idx="531">
                  <c:v>38078</c:v>
                </c:pt>
                <c:pt idx="532">
                  <c:v>38108</c:v>
                </c:pt>
                <c:pt idx="533">
                  <c:v>38139</c:v>
                </c:pt>
                <c:pt idx="534">
                  <c:v>38169</c:v>
                </c:pt>
                <c:pt idx="535">
                  <c:v>38200</c:v>
                </c:pt>
                <c:pt idx="536">
                  <c:v>38231</c:v>
                </c:pt>
                <c:pt idx="537">
                  <c:v>38261</c:v>
                </c:pt>
                <c:pt idx="538">
                  <c:v>38292</c:v>
                </c:pt>
                <c:pt idx="539">
                  <c:v>38322</c:v>
                </c:pt>
                <c:pt idx="540">
                  <c:v>38353</c:v>
                </c:pt>
                <c:pt idx="541">
                  <c:v>38384</c:v>
                </c:pt>
                <c:pt idx="542">
                  <c:v>38412</c:v>
                </c:pt>
                <c:pt idx="543">
                  <c:v>38443</c:v>
                </c:pt>
                <c:pt idx="544">
                  <c:v>38473</c:v>
                </c:pt>
                <c:pt idx="545">
                  <c:v>38504</c:v>
                </c:pt>
                <c:pt idx="546">
                  <c:v>38534</c:v>
                </c:pt>
                <c:pt idx="547">
                  <c:v>38565</c:v>
                </c:pt>
                <c:pt idx="548">
                  <c:v>38596</c:v>
                </c:pt>
                <c:pt idx="549">
                  <c:v>38626</c:v>
                </c:pt>
                <c:pt idx="550">
                  <c:v>38657</c:v>
                </c:pt>
                <c:pt idx="551">
                  <c:v>38687</c:v>
                </c:pt>
                <c:pt idx="552">
                  <c:v>38718</c:v>
                </c:pt>
                <c:pt idx="553">
                  <c:v>38749</c:v>
                </c:pt>
                <c:pt idx="554">
                  <c:v>38777</c:v>
                </c:pt>
                <c:pt idx="555">
                  <c:v>38808</c:v>
                </c:pt>
                <c:pt idx="556">
                  <c:v>38838</c:v>
                </c:pt>
                <c:pt idx="557">
                  <c:v>38869</c:v>
                </c:pt>
                <c:pt idx="558">
                  <c:v>38899</c:v>
                </c:pt>
                <c:pt idx="559">
                  <c:v>38930</c:v>
                </c:pt>
                <c:pt idx="560">
                  <c:v>38961</c:v>
                </c:pt>
                <c:pt idx="561">
                  <c:v>38991</c:v>
                </c:pt>
                <c:pt idx="562">
                  <c:v>39022</c:v>
                </c:pt>
                <c:pt idx="563">
                  <c:v>39052</c:v>
                </c:pt>
                <c:pt idx="564">
                  <c:v>39083</c:v>
                </c:pt>
                <c:pt idx="565">
                  <c:v>39114</c:v>
                </c:pt>
                <c:pt idx="566">
                  <c:v>39142</c:v>
                </c:pt>
                <c:pt idx="567">
                  <c:v>39173</c:v>
                </c:pt>
                <c:pt idx="568">
                  <c:v>39203</c:v>
                </c:pt>
                <c:pt idx="569">
                  <c:v>39234</c:v>
                </c:pt>
                <c:pt idx="570">
                  <c:v>39264</c:v>
                </c:pt>
                <c:pt idx="571">
                  <c:v>39295</c:v>
                </c:pt>
                <c:pt idx="572">
                  <c:v>39326</c:v>
                </c:pt>
                <c:pt idx="573">
                  <c:v>39356</c:v>
                </c:pt>
                <c:pt idx="574">
                  <c:v>39387</c:v>
                </c:pt>
                <c:pt idx="575">
                  <c:v>39417</c:v>
                </c:pt>
                <c:pt idx="576">
                  <c:v>39448</c:v>
                </c:pt>
                <c:pt idx="577">
                  <c:v>39479</c:v>
                </c:pt>
                <c:pt idx="578">
                  <c:v>39508</c:v>
                </c:pt>
                <c:pt idx="579">
                  <c:v>39539</c:v>
                </c:pt>
                <c:pt idx="580">
                  <c:v>39569</c:v>
                </c:pt>
                <c:pt idx="581">
                  <c:v>39600</c:v>
                </c:pt>
                <c:pt idx="582">
                  <c:v>39630</c:v>
                </c:pt>
                <c:pt idx="583">
                  <c:v>39661</c:v>
                </c:pt>
                <c:pt idx="584">
                  <c:v>39692</c:v>
                </c:pt>
                <c:pt idx="585">
                  <c:v>39722</c:v>
                </c:pt>
                <c:pt idx="586">
                  <c:v>39753</c:v>
                </c:pt>
                <c:pt idx="587">
                  <c:v>39783</c:v>
                </c:pt>
                <c:pt idx="588">
                  <c:v>39814</c:v>
                </c:pt>
                <c:pt idx="589">
                  <c:v>39845</c:v>
                </c:pt>
                <c:pt idx="590">
                  <c:v>39873</c:v>
                </c:pt>
                <c:pt idx="591">
                  <c:v>39904</c:v>
                </c:pt>
                <c:pt idx="592">
                  <c:v>39934</c:v>
                </c:pt>
                <c:pt idx="593">
                  <c:v>39965</c:v>
                </c:pt>
                <c:pt idx="594">
                  <c:v>39995</c:v>
                </c:pt>
                <c:pt idx="595">
                  <c:v>40026</c:v>
                </c:pt>
                <c:pt idx="596">
                  <c:v>40057</c:v>
                </c:pt>
                <c:pt idx="597">
                  <c:v>40087</c:v>
                </c:pt>
                <c:pt idx="598">
                  <c:v>40118</c:v>
                </c:pt>
                <c:pt idx="599">
                  <c:v>40148</c:v>
                </c:pt>
                <c:pt idx="600">
                  <c:v>40179</c:v>
                </c:pt>
                <c:pt idx="601">
                  <c:v>40210</c:v>
                </c:pt>
                <c:pt idx="602">
                  <c:v>40238</c:v>
                </c:pt>
                <c:pt idx="603">
                  <c:v>40269</c:v>
                </c:pt>
                <c:pt idx="604">
                  <c:v>40299</c:v>
                </c:pt>
                <c:pt idx="605">
                  <c:v>40330</c:v>
                </c:pt>
                <c:pt idx="606">
                  <c:v>40360</c:v>
                </c:pt>
                <c:pt idx="607">
                  <c:v>40391</c:v>
                </c:pt>
                <c:pt idx="608">
                  <c:v>40422</c:v>
                </c:pt>
                <c:pt idx="609">
                  <c:v>40452</c:v>
                </c:pt>
                <c:pt idx="610">
                  <c:v>40483</c:v>
                </c:pt>
                <c:pt idx="611">
                  <c:v>40513</c:v>
                </c:pt>
                <c:pt idx="612">
                  <c:v>40544</c:v>
                </c:pt>
                <c:pt idx="613">
                  <c:v>40575</c:v>
                </c:pt>
                <c:pt idx="614">
                  <c:v>40603</c:v>
                </c:pt>
                <c:pt idx="615">
                  <c:v>40634</c:v>
                </c:pt>
                <c:pt idx="616">
                  <c:v>40664</c:v>
                </c:pt>
                <c:pt idx="617">
                  <c:v>40695</c:v>
                </c:pt>
                <c:pt idx="618">
                  <c:v>40725</c:v>
                </c:pt>
                <c:pt idx="619">
                  <c:v>40756</c:v>
                </c:pt>
                <c:pt idx="620">
                  <c:v>40787</c:v>
                </c:pt>
                <c:pt idx="621">
                  <c:v>40817</c:v>
                </c:pt>
                <c:pt idx="622">
                  <c:v>40848</c:v>
                </c:pt>
                <c:pt idx="623">
                  <c:v>40878</c:v>
                </c:pt>
                <c:pt idx="624">
                  <c:v>40909</c:v>
                </c:pt>
                <c:pt idx="625">
                  <c:v>40940</c:v>
                </c:pt>
                <c:pt idx="626">
                  <c:v>40969</c:v>
                </c:pt>
                <c:pt idx="627">
                  <c:v>41000</c:v>
                </c:pt>
                <c:pt idx="628">
                  <c:v>41030</c:v>
                </c:pt>
                <c:pt idx="629">
                  <c:v>41061</c:v>
                </c:pt>
                <c:pt idx="630">
                  <c:v>41091</c:v>
                </c:pt>
                <c:pt idx="631">
                  <c:v>41122</c:v>
                </c:pt>
                <c:pt idx="632">
                  <c:v>41153</c:v>
                </c:pt>
                <c:pt idx="633">
                  <c:v>41183</c:v>
                </c:pt>
                <c:pt idx="634">
                  <c:v>41214</c:v>
                </c:pt>
                <c:pt idx="635">
                  <c:v>41244</c:v>
                </c:pt>
                <c:pt idx="636">
                  <c:v>41275</c:v>
                </c:pt>
                <c:pt idx="637">
                  <c:v>41306</c:v>
                </c:pt>
                <c:pt idx="638">
                  <c:v>41334</c:v>
                </c:pt>
                <c:pt idx="639">
                  <c:v>41365</c:v>
                </c:pt>
                <c:pt idx="640">
                  <c:v>41395</c:v>
                </c:pt>
                <c:pt idx="641">
                  <c:v>41426</c:v>
                </c:pt>
                <c:pt idx="642">
                  <c:v>41456</c:v>
                </c:pt>
                <c:pt idx="643">
                  <c:v>41487</c:v>
                </c:pt>
                <c:pt idx="644">
                  <c:v>41518</c:v>
                </c:pt>
                <c:pt idx="645">
                  <c:v>41548</c:v>
                </c:pt>
                <c:pt idx="646">
                  <c:v>41579</c:v>
                </c:pt>
                <c:pt idx="647">
                  <c:v>41609</c:v>
                </c:pt>
                <c:pt idx="648">
                  <c:v>41640</c:v>
                </c:pt>
                <c:pt idx="649">
                  <c:v>41671</c:v>
                </c:pt>
                <c:pt idx="650">
                  <c:v>41699</c:v>
                </c:pt>
                <c:pt idx="651">
                  <c:v>41730</c:v>
                </c:pt>
                <c:pt idx="652">
                  <c:v>41760</c:v>
                </c:pt>
                <c:pt idx="653">
                  <c:v>41791</c:v>
                </c:pt>
                <c:pt idx="654">
                  <c:v>41821</c:v>
                </c:pt>
                <c:pt idx="655">
                  <c:v>41852</c:v>
                </c:pt>
                <c:pt idx="656">
                  <c:v>41883</c:v>
                </c:pt>
                <c:pt idx="657">
                  <c:v>41913</c:v>
                </c:pt>
                <c:pt idx="658">
                  <c:v>41944</c:v>
                </c:pt>
                <c:pt idx="659">
                  <c:v>41974</c:v>
                </c:pt>
                <c:pt idx="660">
                  <c:v>42005</c:v>
                </c:pt>
                <c:pt idx="661">
                  <c:v>42036</c:v>
                </c:pt>
                <c:pt idx="662">
                  <c:v>42064</c:v>
                </c:pt>
                <c:pt idx="663">
                  <c:v>42095</c:v>
                </c:pt>
                <c:pt idx="664">
                  <c:v>42125</c:v>
                </c:pt>
                <c:pt idx="665">
                  <c:v>42156</c:v>
                </c:pt>
                <c:pt idx="666">
                  <c:v>42186</c:v>
                </c:pt>
                <c:pt idx="667">
                  <c:v>42217</c:v>
                </c:pt>
                <c:pt idx="668">
                  <c:v>42248</c:v>
                </c:pt>
                <c:pt idx="669">
                  <c:v>42278</c:v>
                </c:pt>
                <c:pt idx="670">
                  <c:v>42309</c:v>
                </c:pt>
                <c:pt idx="671">
                  <c:v>42339</c:v>
                </c:pt>
                <c:pt idx="672">
                  <c:v>42370</c:v>
                </c:pt>
                <c:pt idx="673">
                  <c:v>42401</c:v>
                </c:pt>
                <c:pt idx="674">
                  <c:v>42430</c:v>
                </c:pt>
                <c:pt idx="675">
                  <c:v>42461</c:v>
                </c:pt>
                <c:pt idx="676">
                  <c:v>42491</c:v>
                </c:pt>
                <c:pt idx="677">
                  <c:v>42522</c:v>
                </c:pt>
                <c:pt idx="678">
                  <c:v>42552</c:v>
                </c:pt>
                <c:pt idx="679">
                  <c:v>42583</c:v>
                </c:pt>
                <c:pt idx="680">
                  <c:v>42614</c:v>
                </c:pt>
                <c:pt idx="681">
                  <c:v>42644</c:v>
                </c:pt>
                <c:pt idx="682">
                  <c:v>42675</c:v>
                </c:pt>
                <c:pt idx="683">
                  <c:v>42705</c:v>
                </c:pt>
                <c:pt idx="684">
                  <c:v>42736</c:v>
                </c:pt>
                <c:pt idx="685">
                  <c:v>42767</c:v>
                </c:pt>
                <c:pt idx="686">
                  <c:v>42795</c:v>
                </c:pt>
                <c:pt idx="687">
                  <c:v>42826</c:v>
                </c:pt>
                <c:pt idx="688">
                  <c:v>42856</c:v>
                </c:pt>
                <c:pt idx="689">
                  <c:v>42887</c:v>
                </c:pt>
                <c:pt idx="690">
                  <c:v>42917</c:v>
                </c:pt>
                <c:pt idx="691">
                  <c:v>42948</c:v>
                </c:pt>
                <c:pt idx="692">
                  <c:v>42979</c:v>
                </c:pt>
                <c:pt idx="693">
                  <c:v>43009</c:v>
                </c:pt>
                <c:pt idx="694">
                  <c:v>43040</c:v>
                </c:pt>
                <c:pt idx="695">
                  <c:v>43070</c:v>
                </c:pt>
                <c:pt idx="696">
                  <c:v>43101</c:v>
                </c:pt>
                <c:pt idx="697">
                  <c:v>43132</c:v>
                </c:pt>
                <c:pt idx="698">
                  <c:v>43160</c:v>
                </c:pt>
                <c:pt idx="699">
                  <c:v>43191</c:v>
                </c:pt>
                <c:pt idx="700">
                  <c:v>43221</c:v>
                </c:pt>
                <c:pt idx="701">
                  <c:v>43252</c:v>
                </c:pt>
                <c:pt idx="702">
                  <c:v>43282</c:v>
                </c:pt>
                <c:pt idx="703">
                  <c:v>43313</c:v>
                </c:pt>
                <c:pt idx="704">
                  <c:v>43344</c:v>
                </c:pt>
                <c:pt idx="705">
                  <c:v>43374</c:v>
                </c:pt>
                <c:pt idx="706">
                  <c:v>43405</c:v>
                </c:pt>
                <c:pt idx="707">
                  <c:v>43435</c:v>
                </c:pt>
                <c:pt idx="708">
                  <c:v>43466</c:v>
                </c:pt>
                <c:pt idx="709">
                  <c:v>43497</c:v>
                </c:pt>
                <c:pt idx="710">
                  <c:v>43525</c:v>
                </c:pt>
                <c:pt idx="711">
                  <c:v>43556</c:v>
                </c:pt>
                <c:pt idx="712">
                  <c:v>43586</c:v>
                </c:pt>
                <c:pt idx="713">
                  <c:v>43617</c:v>
                </c:pt>
                <c:pt idx="714">
                  <c:v>43647</c:v>
                </c:pt>
                <c:pt idx="715">
                  <c:v>43678</c:v>
                </c:pt>
                <c:pt idx="716">
                  <c:v>43709</c:v>
                </c:pt>
                <c:pt idx="717">
                  <c:v>43739</c:v>
                </c:pt>
                <c:pt idx="718">
                  <c:v>43770</c:v>
                </c:pt>
                <c:pt idx="719">
                  <c:v>43800</c:v>
                </c:pt>
                <c:pt idx="720">
                  <c:v>43831</c:v>
                </c:pt>
                <c:pt idx="721">
                  <c:v>43862</c:v>
                </c:pt>
                <c:pt idx="722">
                  <c:v>43891</c:v>
                </c:pt>
                <c:pt idx="723">
                  <c:v>43922</c:v>
                </c:pt>
                <c:pt idx="724">
                  <c:v>43952</c:v>
                </c:pt>
                <c:pt idx="725">
                  <c:v>43983</c:v>
                </c:pt>
                <c:pt idx="726">
                  <c:v>44013</c:v>
                </c:pt>
                <c:pt idx="727">
                  <c:v>44044</c:v>
                </c:pt>
                <c:pt idx="728">
                  <c:v>44075</c:v>
                </c:pt>
                <c:pt idx="729">
                  <c:v>44105</c:v>
                </c:pt>
                <c:pt idx="730">
                  <c:v>44136</c:v>
                </c:pt>
                <c:pt idx="731">
                  <c:v>44166</c:v>
                </c:pt>
                <c:pt idx="732">
                  <c:v>44197</c:v>
                </c:pt>
                <c:pt idx="733">
                  <c:v>44228</c:v>
                </c:pt>
                <c:pt idx="734">
                  <c:v>44256</c:v>
                </c:pt>
                <c:pt idx="735">
                  <c:v>44287</c:v>
                </c:pt>
                <c:pt idx="736">
                  <c:v>44317</c:v>
                </c:pt>
                <c:pt idx="737">
                  <c:v>44348</c:v>
                </c:pt>
                <c:pt idx="738">
                  <c:v>44378</c:v>
                </c:pt>
                <c:pt idx="739">
                  <c:v>44409</c:v>
                </c:pt>
                <c:pt idx="740">
                  <c:v>44440</c:v>
                </c:pt>
                <c:pt idx="741">
                  <c:v>44470</c:v>
                </c:pt>
                <c:pt idx="742">
                  <c:v>44501</c:v>
                </c:pt>
                <c:pt idx="743">
                  <c:v>44531</c:v>
                </c:pt>
                <c:pt idx="744">
                  <c:v>44562</c:v>
                </c:pt>
                <c:pt idx="745">
                  <c:v>44593</c:v>
                </c:pt>
                <c:pt idx="746">
                  <c:v>44621</c:v>
                </c:pt>
                <c:pt idx="747">
                  <c:v>44652</c:v>
                </c:pt>
                <c:pt idx="748">
                  <c:v>44682</c:v>
                </c:pt>
                <c:pt idx="749">
                  <c:v>44713</c:v>
                </c:pt>
                <c:pt idx="750">
                  <c:v>44743</c:v>
                </c:pt>
                <c:pt idx="751">
                  <c:v>44774</c:v>
                </c:pt>
                <c:pt idx="752">
                  <c:v>44805</c:v>
                </c:pt>
                <c:pt idx="753">
                  <c:v>44835</c:v>
                </c:pt>
                <c:pt idx="754">
                  <c:v>44866</c:v>
                </c:pt>
                <c:pt idx="755">
                  <c:v>44896</c:v>
                </c:pt>
                <c:pt idx="756">
                  <c:v>44927</c:v>
                </c:pt>
                <c:pt idx="757">
                  <c:v>44958</c:v>
                </c:pt>
              </c:numCache>
            </c:numRef>
          </c:cat>
          <c:val>
            <c:numRef>
              <c:f>Sheet1!$C$4:$C$761</c:f>
              <c:numCache>
                <c:formatCode>#,##0</c:formatCode>
                <c:ptCount val="758"/>
                <c:pt idx="0">
                  <c:v>246</c:v>
                </c:pt>
                <c:pt idx="1">
                  <c:v>220</c:v>
                </c:pt>
                <c:pt idx="2">
                  <c:v>226</c:v>
                </c:pt>
                <c:pt idx="3">
                  <c:v>238</c:v>
                </c:pt>
                <c:pt idx="4">
                  <c:v>294</c:v>
                </c:pt>
                <c:pt idx="5">
                  <c:v>209</c:v>
                </c:pt>
                <c:pt idx="6">
                  <c:v>267</c:v>
                </c:pt>
                <c:pt idx="7">
                  <c:v>262</c:v>
                </c:pt>
                <c:pt idx="8">
                  <c:v>280</c:v>
                </c:pt>
                <c:pt idx="9">
                  <c:v>261</c:v>
                </c:pt>
                <c:pt idx="10">
                  <c:v>272</c:v>
                </c:pt>
                <c:pt idx="11">
                  <c:v>263</c:v>
                </c:pt>
                <c:pt idx="12">
                  <c:v>266</c:v>
                </c:pt>
                <c:pt idx="13">
                  <c:v>288</c:v>
                </c:pt>
                <c:pt idx="14">
                  <c:v>301</c:v>
                </c:pt>
                <c:pt idx="15">
                  <c:v>315</c:v>
                </c:pt>
                <c:pt idx="16">
                  <c:v>321</c:v>
                </c:pt>
                <c:pt idx="17">
                  <c:v>354</c:v>
                </c:pt>
                <c:pt idx="18">
                  <c:v>342</c:v>
                </c:pt>
                <c:pt idx="19">
                  <c:v>412</c:v>
                </c:pt>
                <c:pt idx="20">
                  <c:v>360</c:v>
                </c:pt>
                <c:pt idx="21">
                  <c:v>357</c:v>
                </c:pt>
                <c:pt idx="22">
                  <c:v>384</c:v>
                </c:pt>
                <c:pt idx="23">
                  <c:v>387</c:v>
                </c:pt>
                <c:pt idx="24">
                  <c:v>405</c:v>
                </c:pt>
                <c:pt idx="25">
                  <c:v>453</c:v>
                </c:pt>
                <c:pt idx="26">
                  <c:v>428</c:v>
                </c:pt>
                <c:pt idx="27">
                  <c:v>489</c:v>
                </c:pt>
                <c:pt idx="28">
                  <c:v>432</c:v>
                </c:pt>
                <c:pt idx="29">
                  <c:v>450</c:v>
                </c:pt>
                <c:pt idx="30">
                  <c:v>472</c:v>
                </c:pt>
                <c:pt idx="31">
                  <c:v>475</c:v>
                </c:pt>
                <c:pt idx="32">
                  <c:v>505</c:v>
                </c:pt>
                <c:pt idx="33">
                  <c:v>491</c:v>
                </c:pt>
                <c:pt idx="34">
                  <c:v>536</c:v>
                </c:pt>
                <c:pt idx="35">
                  <c:v>534</c:v>
                </c:pt>
                <c:pt idx="36">
                  <c:v>553</c:v>
                </c:pt>
                <c:pt idx="37">
                  <c:v>513</c:v>
                </c:pt>
                <c:pt idx="38">
                  <c:v>520</c:v>
                </c:pt>
                <c:pt idx="39">
                  <c:v>511</c:v>
                </c:pt>
                <c:pt idx="40">
                  <c:v>610</c:v>
                </c:pt>
                <c:pt idx="41">
                  <c:v>574</c:v>
                </c:pt>
                <c:pt idx="42">
                  <c:v>569</c:v>
                </c:pt>
                <c:pt idx="43">
                  <c:v>554</c:v>
                </c:pt>
                <c:pt idx="44">
                  <c:v>629</c:v>
                </c:pt>
                <c:pt idx="45">
                  <c:v>643</c:v>
                </c:pt>
                <c:pt idx="46">
                  <c:v>622</c:v>
                </c:pt>
                <c:pt idx="47">
                  <c:v>709</c:v>
                </c:pt>
                <c:pt idx="48">
                  <c:v>588</c:v>
                </c:pt>
                <c:pt idx="49">
                  <c:v>622</c:v>
                </c:pt>
                <c:pt idx="50">
                  <c:v>576</c:v>
                </c:pt>
                <c:pt idx="51">
                  <c:v>576</c:v>
                </c:pt>
                <c:pt idx="52">
                  <c:v>572</c:v>
                </c:pt>
                <c:pt idx="53">
                  <c:v>570</c:v>
                </c:pt>
                <c:pt idx="54">
                  <c:v>595</c:v>
                </c:pt>
                <c:pt idx="55">
                  <c:v>592</c:v>
                </c:pt>
                <c:pt idx="56">
                  <c:v>552</c:v>
                </c:pt>
                <c:pt idx="57">
                  <c:v>525</c:v>
                </c:pt>
                <c:pt idx="58">
                  <c:v>523</c:v>
                </c:pt>
                <c:pt idx="59">
                  <c:v>465</c:v>
                </c:pt>
                <c:pt idx="60">
                  <c:v>536</c:v>
                </c:pt>
                <c:pt idx="61">
                  <c:v>498</c:v>
                </c:pt>
                <c:pt idx="62">
                  <c:v>537</c:v>
                </c:pt>
                <c:pt idx="63">
                  <c:v>478</c:v>
                </c:pt>
                <c:pt idx="64">
                  <c:v>500</c:v>
                </c:pt>
                <c:pt idx="65">
                  <c:v>545</c:v>
                </c:pt>
                <c:pt idx="66">
                  <c:v>528</c:v>
                </c:pt>
                <c:pt idx="67">
                  <c:v>525</c:v>
                </c:pt>
                <c:pt idx="68">
                  <c:v>526</c:v>
                </c:pt>
                <c:pt idx="69">
                  <c:v>530</c:v>
                </c:pt>
                <c:pt idx="70">
                  <c:v>569</c:v>
                </c:pt>
                <c:pt idx="71">
                  <c:v>574</c:v>
                </c:pt>
                <c:pt idx="72">
                  <c:v>586</c:v>
                </c:pt>
                <c:pt idx="73">
                  <c:v>528</c:v>
                </c:pt>
                <c:pt idx="74">
                  <c:v>523</c:v>
                </c:pt>
                <c:pt idx="75">
                  <c:v>498</c:v>
                </c:pt>
                <c:pt idx="76">
                  <c:v>489</c:v>
                </c:pt>
                <c:pt idx="77">
                  <c:v>382</c:v>
                </c:pt>
                <c:pt idx="78">
                  <c:v>388</c:v>
                </c:pt>
                <c:pt idx="79">
                  <c:v>372</c:v>
                </c:pt>
                <c:pt idx="80">
                  <c:v>307</c:v>
                </c:pt>
                <c:pt idx="81">
                  <c:v>293</c:v>
                </c:pt>
                <c:pt idx="82">
                  <c:v>294</c:v>
                </c:pt>
                <c:pt idx="83">
                  <c:v>285</c:v>
                </c:pt>
                <c:pt idx="84">
                  <c:v>418</c:v>
                </c:pt>
                <c:pt idx="85">
                  <c:v>343</c:v>
                </c:pt>
                <c:pt idx="86">
                  <c:v>385</c:v>
                </c:pt>
                <c:pt idx="87">
                  <c:v>429</c:v>
                </c:pt>
                <c:pt idx="88">
                  <c:v>440</c:v>
                </c:pt>
                <c:pt idx="89">
                  <c:v>496</c:v>
                </c:pt>
                <c:pt idx="90">
                  <c:v>502</c:v>
                </c:pt>
                <c:pt idx="91">
                  <c:v>532</c:v>
                </c:pt>
                <c:pt idx="92">
                  <c:v>578</c:v>
                </c:pt>
                <c:pt idx="93">
                  <c:v>573</c:v>
                </c:pt>
                <c:pt idx="94">
                  <c:v>602</c:v>
                </c:pt>
                <c:pt idx="95">
                  <c:v>614</c:v>
                </c:pt>
                <c:pt idx="96">
                  <c:v>500</c:v>
                </c:pt>
                <c:pt idx="97">
                  <c:v>631</c:v>
                </c:pt>
                <c:pt idx="98">
                  <c:v>679</c:v>
                </c:pt>
                <c:pt idx="99">
                  <c:v>611</c:v>
                </c:pt>
                <c:pt idx="100">
                  <c:v>632</c:v>
                </c:pt>
                <c:pt idx="101">
                  <c:v>646</c:v>
                </c:pt>
                <c:pt idx="102">
                  <c:v>655</c:v>
                </c:pt>
                <c:pt idx="103">
                  <c:v>657</c:v>
                </c:pt>
                <c:pt idx="104">
                  <c:v>726</c:v>
                </c:pt>
                <c:pt idx="105">
                  <c:v>704</c:v>
                </c:pt>
                <c:pt idx="106">
                  <c:v>707</c:v>
                </c:pt>
                <c:pt idx="107">
                  <c:v>701</c:v>
                </c:pt>
                <c:pt idx="108">
                  <c:v>776</c:v>
                </c:pt>
                <c:pt idx="109">
                  <c:v>788</c:v>
                </c:pt>
                <c:pt idx="110">
                  <c:v>773</c:v>
                </c:pt>
                <c:pt idx="111">
                  <c:v>779</c:v>
                </c:pt>
                <c:pt idx="112">
                  <c:v>694</c:v>
                </c:pt>
                <c:pt idx="113">
                  <c:v>707</c:v>
                </c:pt>
                <c:pt idx="114">
                  <c:v>683</c:v>
                </c:pt>
                <c:pt idx="115">
                  <c:v>726</c:v>
                </c:pt>
                <c:pt idx="116">
                  <c:v>672</c:v>
                </c:pt>
                <c:pt idx="117">
                  <c:v>627</c:v>
                </c:pt>
                <c:pt idx="118">
                  <c:v>606</c:v>
                </c:pt>
                <c:pt idx="119">
                  <c:v>568</c:v>
                </c:pt>
                <c:pt idx="120">
                  <c:v>576</c:v>
                </c:pt>
                <c:pt idx="121">
                  <c:v>560</c:v>
                </c:pt>
                <c:pt idx="122">
                  <c:v>575</c:v>
                </c:pt>
                <c:pt idx="123">
                  <c:v>613</c:v>
                </c:pt>
                <c:pt idx="124">
                  <c:v>726</c:v>
                </c:pt>
                <c:pt idx="125">
                  <c:v>699</c:v>
                </c:pt>
                <c:pt idx="126">
                  <c:v>676</c:v>
                </c:pt>
                <c:pt idx="127">
                  <c:v>710</c:v>
                </c:pt>
                <c:pt idx="128">
                  <c:v>724</c:v>
                </c:pt>
                <c:pt idx="129">
                  <c:v>847</c:v>
                </c:pt>
                <c:pt idx="130">
                  <c:v>792</c:v>
                </c:pt>
                <c:pt idx="131">
                  <c:v>913</c:v>
                </c:pt>
                <c:pt idx="132">
                  <c:v>847</c:v>
                </c:pt>
                <c:pt idx="133">
                  <c:v>812</c:v>
                </c:pt>
                <c:pt idx="134">
                  <c:v>915</c:v>
                </c:pt>
                <c:pt idx="135">
                  <c:v>880</c:v>
                </c:pt>
                <c:pt idx="136">
                  <c:v>1033</c:v>
                </c:pt>
                <c:pt idx="137">
                  <c:v>980</c:v>
                </c:pt>
                <c:pt idx="138">
                  <c:v>1109</c:v>
                </c:pt>
                <c:pt idx="139">
                  <c:v>1093</c:v>
                </c:pt>
                <c:pt idx="140">
                  <c:v>1089</c:v>
                </c:pt>
                <c:pt idx="141">
                  <c:v>1108</c:v>
                </c:pt>
                <c:pt idx="142">
                  <c:v>1110</c:v>
                </c:pt>
                <c:pt idx="143">
                  <c:v>1139</c:v>
                </c:pt>
                <c:pt idx="144">
                  <c:v>1123</c:v>
                </c:pt>
                <c:pt idx="145">
                  <c:v>1178</c:v>
                </c:pt>
                <c:pt idx="146">
                  <c:v>1105</c:v>
                </c:pt>
                <c:pt idx="147">
                  <c:v>1131</c:v>
                </c:pt>
                <c:pt idx="148">
                  <c:v>1106</c:v>
                </c:pt>
                <c:pt idx="149">
                  <c:v>1166</c:v>
                </c:pt>
                <c:pt idx="150">
                  <c:v>1169</c:v>
                </c:pt>
                <c:pt idx="151">
                  <c:v>1188</c:v>
                </c:pt>
                <c:pt idx="152">
                  <c:v>1343</c:v>
                </c:pt>
                <c:pt idx="153">
                  <c:v>1204</c:v>
                </c:pt>
                <c:pt idx="154">
                  <c:v>1201</c:v>
                </c:pt>
                <c:pt idx="155">
                  <c:v>1385</c:v>
                </c:pt>
                <c:pt idx="156">
                  <c:v>1164</c:v>
                </c:pt>
                <c:pt idx="157">
                  <c:v>1152</c:v>
                </c:pt>
                <c:pt idx="158">
                  <c:v>1070</c:v>
                </c:pt>
                <c:pt idx="159">
                  <c:v>970</c:v>
                </c:pt>
                <c:pt idx="160">
                  <c:v>974</c:v>
                </c:pt>
                <c:pt idx="161">
                  <c:v>1118</c:v>
                </c:pt>
                <c:pt idx="162">
                  <c:v>922</c:v>
                </c:pt>
                <c:pt idx="163">
                  <c:v>984</c:v>
                </c:pt>
                <c:pt idx="164">
                  <c:v>892</c:v>
                </c:pt>
                <c:pt idx="165">
                  <c:v>722</c:v>
                </c:pt>
                <c:pt idx="166">
                  <c:v>712</c:v>
                </c:pt>
                <c:pt idx="167">
                  <c:v>624</c:v>
                </c:pt>
                <c:pt idx="168">
                  <c:v>656</c:v>
                </c:pt>
                <c:pt idx="169">
                  <c:v>633</c:v>
                </c:pt>
                <c:pt idx="170">
                  <c:v>654</c:v>
                </c:pt>
                <c:pt idx="171">
                  <c:v>540</c:v>
                </c:pt>
                <c:pt idx="172">
                  <c:v>471</c:v>
                </c:pt>
                <c:pt idx="173">
                  <c:v>429</c:v>
                </c:pt>
                <c:pt idx="174">
                  <c:v>381</c:v>
                </c:pt>
                <c:pt idx="175">
                  <c:v>303</c:v>
                </c:pt>
                <c:pt idx="176">
                  <c:v>262</c:v>
                </c:pt>
                <c:pt idx="177">
                  <c:v>264</c:v>
                </c:pt>
                <c:pt idx="178">
                  <c:v>240</c:v>
                </c:pt>
                <c:pt idx="179">
                  <c:v>334</c:v>
                </c:pt>
                <c:pt idx="180">
                  <c:v>199</c:v>
                </c:pt>
                <c:pt idx="181">
                  <c:v>201</c:v>
                </c:pt>
                <c:pt idx="182">
                  <c:v>177</c:v>
                </c:pt>
                <c:pt idx="183">
                  <c:v>250</c:v>
                </c:pt>
                <c:pt idx="184">
                  <c:v>257</c:v>
                </c:pt>
                <c:pt idx="185">
                  <c:v>275</c:v>
                </c:pt>
                <c:pt idx="186">
                  <c:v>323</c:v>
                </c:pt>
                <c:pt idx="187">
                  <c:v>268</c:v>
                </c:pt>
                <c:pt idx="188">
                  <c:v>301</c:v>
                </c:pt>
                <c:pt idx="189">
                  <c:v>310</c:v>
                </c:pt>
                <c:pt idx="190">
                  <c:v>305</c:v>
                </c:pt>
                <c:pt idx="191">
                  <c:v>281</c:v>
                </c:pt>
                <c:pt idx="192">
                  <c:v>340</c:v>
                </c:pt>
                <c:pt idx="193">
                  <c:v>325</c:v>
                </c:pt>
                <c:pt idx="194">
                  <c:v>326</c:v>
                </c:pt>
                <c:pt idx="195">
                  <c:v>300</c:v>
                </c:pt>
                <c:pt idx="196">
                  <c:v>364</c:v>
                </c:pt>
                <c:pt idx="197">
                  <c:v>342</c:v>
                </c:pt>
                <c:pt idx="198">
                  <c:v>368</c:v>
                </c:pt>
                <c:pt idx="199">
                  <c:v>431</c:v>
                </c:pt>
                <c:pt idx="200">
                  <c:v>564</c:v>
                </c:pt>
                <c:pt idx="201">
                  <c:v>458</c:v>
                </c:pt>
                <c:pt idx="202">
                  <c:v>502</c:v>
                </c:pt>
                <c:pt idx="203">
                  <c:v>483</c:v>
                </c:pt>
                <c:pt idx="204">
                  <c:v>470</c:v>
                </c:pt>
                <c:pt idx="205">
                  <c:v>469</c:v>
                </c:pt>
                <c:pt idx="206">
                  <c:v>520</c:v>
                </c:pt>
                <c:pt idx="207">
                  <c:v>571</c:v>
                </c:pt>
                <c:pt idx="208">
                  <c:v>561</c:v>
                </c:pt>
                <c:pt idx="209">
                  <c:v>631</c:v>
                </c:pt>
                <c:pt idx="210">
                  <c:v>562</c:v>
                </c:pt>
                <c:pt idx="211">
                  <c:v>624</c:v>
                </c:pt>
                <c:pt idx="212">
                  <c:v>537</c:v>
                </c:pt>
                <c:pt idx="213">
                  <c:v>599</c:v>
                </c:pt>
                <c:pt idx="214">
                  <c:v>595</c:v>
                </c:pt>
                <c:pt idx="215">
                  <c:v>593</c:v>
                </c:pt>
                <c:pt idx="216">
                  <c:v>554</c:v>
                </c:pt>
                <c:pt idx="217">
                  <c:v>624</c:v>
                </c:pt>
                <c:pt idx="218">
                  <c:v>639</c:v>
                </c:pt>
                <c:pt idx="219">
                  <c:v>669</c:v>
                </c:pt>
                <c:pt idx="220">
                  <c:v>588</c:v>
                </c:pt>
                <c:pt idx="221">
                  <c:v>729</c:v>
                </c:pt>
                <c:pt idx="222">
                  <c:v>640</c:v>
                </c:pt>
                <c:pt idx="223">
                  <c:v>578</c:v>
                </c:pt>
                <c:pt idx="224">
                  <c:v>601</c:v>
                </c:pt>
                <c:pt idx="225">
                  <c:v>599</c:v>
                </c:pt>
                <c:pt idx="226">
                  <c:v>619</c:v>
                </c:pt>
                <c:pt idx="227">
                  <c:v>571</c:v>
                </c:pt>
                <c:pt idx="228">
                  <c:v>502</c:v>
                </c:pt>
                <c:pt idx="229">
                  <c:v>557</c:v>
                </c:pt>
                <c:pt idx="230">
                  <c:v>581</c:v>
                </c:pt>
                <c:pt idx="231">
                  <c:v>535</c:v>
                </c:pt>
                <c:pt idx="232">
                  <c:v>617</c:v>
                </c:pt>
                <c:pt idx="233">
                  <c:v>599</c:v>
                </c:pt>
                <c:pt idx="234">
                  <c:v>545</c:v>
                </c:pt>
                <c:pt idx="235">
                  <c:v>602</c:v>
                </c:pt>
                <c:pt idx="236">
                  <c:v>673</c:v>
                </c:pt>
                <c:pt idx="237">
                  <c:v>580</c:v>
                </c:pt>
                <c:pt idx="238">
                  <c:v>506</c:v>
                </c:pt>
                <c:pt idx="239">
                  <c:v>477</c:v>
                </c:pt>
                <c:pt idx="240">
                  <c:v>494</c:v>
                </c:pt>
                <c:pt idx="241">
                  <c:v>466</c:v>
                </c:pt>
                <c:pt idx="242">
                  <c:v>412</c:v>
                </c:pt>
                <c:pt idx="243">
                  <c:v>332</c:v>
                </c:pt>
                <c:pt idx="244">
                  <c:v>353</c:v>
                </c:pt>
                <c:pt idx="245">
                  <c:v>468</c:v>
                </c:pt>
                <c:pt idx="246">
                  <c:v>487</c:v>
                </c:pt>
                <c:pt idx="247">
                  <c:v>521</c:v>
                </c:pt>
                <c:pt idx="248">
                  <c:v>603</c:v>
                </c:pt>
                <c:pt idx="249">
                  <c:v>542</c:v>
                </c:pt>
                <c:pt idx="250">
                  <c:v>564</c:v>
                </c:pt>
                <c:pt idx="251">
                  <c:v>504</c:v>
                </c:pt>
                <c:pt idx="252">
                  <c:v>528</c:v>
                </c:pt>
                <c:pt idx="253">
                  <c:v>497</c:v>
                </c:pt>
                <c:pt idx="254">
                  <c:v>493</c:v>
                </c:pt>
                <c:pt idx="255">
                  <c:v>504</c:v>
                </c:pt>
                <c:pt idx="256">
                  <c:v>519</c:v>
                </c:pt>
                <c:pt idx="257">
                  <c:v>411</c:v>
                </c:pt>
                <c:pt idx="258">
                  <c:v>392</c:v>
                </c:pt>
                <c:pt idx="259">
                  <c:v>377</c:v>
                </c:pt>
                <c:pt idx="260">
                  <c:v>386</c:v>
                </c:pt>
                <c:pt idx="261">
                  <c:v>330</c:v>
                </c:pt>
                <c:pt idx="262">
                  <c:v>337</c:v>
                </c:pt>
                <c:pt idx="263">
                  <c:v>338</c:v>
                </c:pt>
                <c:pt idx="264">
                  <c:v>350</c:v>
                </c:pt>
                <c:pt idx="265">
                  <c:v>363</c:v>
                </c:pt>
                <c:pt idx="266">
                  <c:v>418</c:v>
                </c:pt>
                <c:pt idx="267">
                  <c:v>421</c:v>
                </c:pt>
                <c:pt idx="268">
                  <c:v>466</c:v>
                </c:pt>
                <c:pt idx="269">
                  <c:v>407</c:v>
                </c:pt>
                <c:pt idx="270">
                  <c:v>538</c:v>
                </c:pt>
                <c:pt idx="271">
                  <c:v>403</c:v>
                </c:pt>
                <c:pt idx="272">
                  <c:v>458</c:v>
                </c:pt>
                <c:pt idx="273">
                  <c:v>492</c:v>
                </c:pt>
                <c:pt idx="274">
                  <c:v>492</c:v>
                </c:pt>
                <c:pt idx="275">
                  <c:v>596</c:v>
                </c:pt>
                <c:pt idx="276">
                  <c:v>563</c:v>
                </c:pt>
                <c:pt idx="277">
                  <c:v>648</c:v>
                </c:pt>
                <c:pt idx="278">
                  <c:v>621</c:v>
                </c:pt>
                <c:pt idx="279">
                  <c:v>692</c:v>
                </c:pt>
                <c:pt idx="280">
                  <c:v>710</c:v>
                </c:pt>
                <c:pt idx="281">
                  <c:v>744</c:v>
                </c:pt>
                <c:pt idx="282">
                  <c:v>835</c:v>
                </c:pt>
                <c:pt idx="283">
                  <c:v>790</c:v>
                </c:pt>
                <c:pt idx="284">
                  <c:v>707</c:v>
                </c:pt>
                <c:pt idx="285">
                  <c:v>782</c:v>
                </c:pt>
                <c:pt idx="286">
                  <c:v>726</c:v>
                </c:pt>
                <c:pt idx="287">
                  <c:v>688</c:v>
                </c:pt>
                <c:pt idx="288">
                  <c:v>813</c:v>
                </c:pt>
                <c:pt idx="289">
                  <c:v>846</c:v>
                </c:pt>
                <c:pt idx="290">
                  <c:v>754</c:v>
                </c:pt>
                <c:pt idx="291">
                  <c:v>808</c:v>
                </c:pt>
                <c:pt idx="292">
                  <c:v>796</c:v>
                </c:pt>
                <c:pt idx="293">
                  <c:v>883</c:v>
                </c:pt>
                <c:pt idx="294">
                  <c:v>742</c:v>
                </c:pt>
                <c:pt idx="295">
                  <c:v>681</c:v>
                </c:pt>
                <c:pt idx="296">
                  <c:v>649</c:v>
                </c:pt>
                <c:pt idx="297">
                  <c:v>656</c:v>
                </c:pt>
                <c:pt idx="298">
                  <c:v>781</c:v>
                </c:pt>
                <c:pt idx="299">
                  <c:v>748</c:v>
                </c:pt>
                <c:pt idx="300">
                  <c:v>755</c:v>
                </c:pt>
                <c:pt idx="301">
                  <c:v>693</c:v>
                </c:pt>
                <c:pt idx="302">
                  <c:v>730</c:v>
                </c:pt>
                <c:pt idx="303">
                  <c:v>737</c:v>
                </c:pt>
                <c:pt idx="304">
                  <c:v>788</c:v>
                </c:pt>
                <c:pt idx="305">
                  <c:v>771</c:v>
                </c:pt>
                <c:pt idx="306">
                  <c:v>742</c:v>
                </c:pt>
                <c:pt idx="307">
                  <c:v>807</c:v>
                </c:pt>
                <c:pt idx="308">
                  <c:v>953</c:v>
                </c:pt>
                <c:pt idx="309">
                  <c:v>746</c:v>
                </c:pt>
                <c:pt idx="310">
                  <c:v>742</c:v>
                </c:pt>
                <c:pt idx="311">
                  <c:v>827</c:v>
                </c:pt>
                <c:pt idx="312">
                  <c:v>783</c:v>
                </c:pt>
                <c:pt idx="313">
                  <c:v>750</c:v>
                </c:pt>
                <c:pt idx="314">
                  <c:v>766</c:v>
                </c:pt>
                <c:pt idx="315">
                  <c:v>731</c:v>
                </c:pt>
                <c:pt idx="316">
                  <c:v>708</c:v>
                </c:pt>
                <c:pt idx="317">
                  <c:v>683</c:v>
                </c:pt>
                <c:pt idx="318">
                  <c:v>678</c:v>
                </c:pt>
                <c:pt idx="319">
                  <c:v>670</c:v>
                </c:pt>
                <c:pt idx="320">
                  <c:v>609</c:v>
                </c:pt>
                <c:pt idx="321">
                  <c:v>625</c:v>
                </c:pt>
                <c:pt idx="322">
                  <c:v>617</c:v>
                </c:pt>
                <c:pt idx="323">
                  <c:v>719</c:v>
                </c:pt>
                <c:pt idx="324">
                  <c:v>602</c:v>
                </c:pt>
                <c:pt idx="325">
                  <c:v>494</c:v>
                </c:pt>
                <c:pt idx="326">
                  <c:v>572</c:v>
                </c:pt>
                <c:pt idx="327">
                  <c:v>544</c:v>
                </c:pt>
                <c:pt idx="328">
                  <c:v>494</c:v>
                </c:pt>
                <c:pt idx="329">
                  <c:v>507</c:v>
                </c:pt>
                <c:pt idx="330">
                  <c:v>520</c:v>
                </c:pt>
                <c:pt idx="331">
                  <c:v>503</c:v>
                </c:pt>
                <c:pt idx="332">
                  <c:v>525</c:v>
                </c:pt>
                <c:pt idx="333">
                  <c:v>487</c:v>
                </c:pt>
                <c:pt idx="334">
                  <c:v>484</c:v>
                </c:pt>
                <c:pt idx="335">
                  <c:v>395</c:v>
                </c:pt>
                <c:pt idx="336">
                  <c:v>345</c:v>
                </c:pt>
                <c:pt idx="337">
                  <c:v>447</c:v>
                </c:pt>
                <c:pt idx="338">
                  <c:v>486</c:v>
                </c:pt>
                <c:pt idx="339">
                  <c:v>477</c:v>
                </c:pt>
                <c:pt idx="340">
                  <c:v>456</c:v>
                </c:pt>
                <c:pt idx="341">
                  <c:v>476</c:v>
                </c:pt>
                <c:pt idx="342">
                  <c:v>459</c:v>
                </c:pt>
                <c:pt idx="343">
                  <c:v>458</c:v>
                </c:pt>
                <c:pt idx="344">
                  <c:v>461</c:v>
                </c:pt>
                <c:pt idx="345">
                  <c:v>493</c:v>
                </c:pt>
                <c:pt idx="346">
                  <c:v>490</c:v>
                </c:pt>
                <c:pt idx="347">
                  <c:v>451</c:v>
                </c:pt>
                <c:pt idx="348">
                  <c:v>426</c:v>
                </c:pt>
                <c:pt idx="349">
                  <c:v>440</c:v>
                </c:pt>
                <c:pt idx="350">
                  <c:v>354</c:v>
                </c:pt>
                <c:pt idx="351">
                  <c:v>428</c:v>
                </c:pt>
                <c:pt idx="352">
                  <c:v>471</c:v>
                </c:pt>
                <c:pt idx="353">
                  <c:v>440</c:v>
                </c:pt>
                <c:pt idx="354">
                  <c:v>370</c:v>
                </c:pt>
                <c:pt idx="355">
                  <c:v>399</c:v>
                </c:pt>
                <c:pt idx="356">
                  <c:v>366</c:v>
                </c:pt>
                <c:pt idx="357">
                  <c:v>412</c:v>
                </c:pt>
                <c:pt idx="358">
                  <c:v>358</c:v>
                </c:pt>
                <c:pt idx="359">
                  <c:v>439</c:v>
                </c:pt>
                <c:pt idx="360">
                  <c:v>759</c:v>
                </c:pt>
                <c:pt idx="361">
                  <c:v>366</c:v>
                </c:pt>
                <c:pt idx="362">
                  <c:v>334</c:v>
                </c:pt>
                <c:pt idx="363">
                  <c:v>318</c:v>
                </c:pt>
                <c:pt idx="364">
                  <c:v>274</c:v>
                </c:pt>
                <c:pt idx="365">
                  <c:v>313</c:v>
                </c:pt>
                <c:pt idx="366">
                  <c:v>303</c:v>
                </c:pt>
                <c:pt idx="367">
                  <c:v>305</c:v>
                </c:pt>
                <c:pt idx="368">
                  <c:v>255</c:v>
                </c:pt>
                <c:pt idx="369">
                  <c:v>217</c:v>
                </c:pt>
                <c:pt idx="370">
                  <c:v>259</c:v>
                </c:pt>
                <c:pt idx="371">
                  <c:v>206</c:v>
                </c:pt>
                <c:pt idx="372">
                  <c:v>199</c:v>
                </c:pt>
                <c:pt idx="373">
                  <c:v>173</c:v>
                </c:pt>
                <c:pt idx="374">
                  <c:v>217</c:v>
                </c:pt>
                <c:pt idx="375">
                  <c:v>174</c:v>
                </c:pt>
                <c:pt idx="376">
                  <c:v>228</c:v>
                </c:pt>
                <c:pt idx="377">
                  <c:v>201</c:v>
                </c:pt>
                <c:pt idx="378">
                  <c:v>186</c:v>
                </c:pt>
                <c:pt idx="379">
                  <c:v>172</c:v>
                </c:pt>
                <c:pt idx="380">
                  <c:v>186</c:v>
                </c:pt>
                <c:pt idx="381">
                  <c:v>204</c:v>
                </c:pt>
                <c:pt idx="382">
                  <c:v>195</c:v>
                </c:pt>
                <c:pt idx="383">
                  <c:v>201</c:v>
                </c:pt>
                <c:pt idx="384">
                  <c:v>184</c:v>
                </c:pt>
                <c:pt idx="385">
                  <c:v>195</c:v>
                </c:pt>
                <c:pt idx="386">
                  <c:v>185</c:v>
                </c:pt>
                <c:pt idx="387">
                  <c:v>186</c:v>
                </c:pt>
                <c:pt idx="388">
                  <c:v>171</c:v>
                </c:pt>
                <c:pt idx="389">
                  <c:v>169</c:v>
                </c:pt>
                <c:pt idx="390">
                  <c:v>205</c:v>
                </c:pt>
                <c:pt idx="391">
                  <c:v>192</c:v>
                </c:pt>
                <c:pt idx="392">
                  <c:v>200</c:v>
                </c:pt>
                <c:pt idx="393">
                  <c:v>188</c:v>
                </c:pt>
                <c:pt idx="394">
                  <c:v>173</c:v>
                </c:pt>
                <c:pt idx="395">
                  <c:v>159</c:v>
                </c:pt>
                <c:pt idx="396">
                  <c:v>188</c:v>
                </c:pt>
                <c:pt idx="397">
                  <c:v>195</c:v>
                </c:pt>
                <c:pt idx="398">
                  <c:v>175</c:v>
                </c:pt>
                <c:pt idx="399">
                  <c:v>182</c:v>
                </c:pt>
                <c:pt idx="400">
                  <c:v>201</c:v>
                </c:pt>
                <c:pt idx="401">
                  <c:v>198</c:v>
                </c:pt>
                <c:pt idx="402">
                  <c:v>197</c:v>
                </c:pt>
                <c:pt idx="403">
                  <c:v>230</c:v>
                </c:pt>
                <c:pt idx="404">
                  <c:v>223</c:v>
                </c:pt>
                <c:pt idx="405">
                  <c:v>216</c:v>
                </c:pt>
                <c:pt idx="406">
                  <c:v>232</c:v>
                </c:pt>
                <c:pt idx="407">
                  <c:v>300</c:v>
                </c:pt>
                <c:pt idx="408">
                  <c:v>278</c:v>
                </c:pt>
                <c:pt idx="409">
                  <c:v>204</c:v>
                </c:pt>
                <c:pt idx="410">
                  <c:v>264</c:v>
                </c:pt>
                <c:pt idx="411">
                  <c:v>308</c:v>
                </c:pt>
                <c:pt idx="412">
                  <c:v>286</c:v>
                </c:pt>
                <c:pt idx="413">
                  <c:v>290</c:v>
                </c:pt>
                <c:pt idx="414">
                  <c:v>294</c:v>
                </c:pt>
                <c:pt idx="415">
                  <c:v>323</c:v>
                </c:pt>
                <c:pt idx="416">
                  <c:v>356</c:v>
                </c:pt>
                <c:pt idx="417">
                  <c:v>355</c:v>
                </c:pt>
                <c:pt idx="418">
                  <c:v>326</c:v>
                </c:pt>
                <c:pt idx="419">
                  <c:v>310</c:v>
                </c:pt>
                <c:pt idx="420">
                  <c:v>315</c:v>
                </c:pt>
                <c:pt idx="421">
                  <c:v>338</c:v>
                </c:pt>
                <c:pt idx="422">
                  <c:v>312</c:v>
                </c:pt>
                <c:pt idx="423">
                  <c:v>334</c:v>
                </c:pt>
                <c:pt idx="424">
                  <c:v>313</c:v>
                </c:pt>
                <c:pt idx="425">
                  <c:v>323</c:v>
                </c:pt>
                <c:pt idx="426">
                  <c:v>335</c:v>
                </c:pt>
                <c:pt idx="427">
                  <c:v>341</c:v>
                </c:pt>
                <c:pt idx="428">
                  <c:v>342</c:v>
                </c:pt>
                <c:pt idx="429">
                  <c:v>348</c:v>
                </c:pt>
                <c:pt idx="430">
                  <c:v>370</c:v>
                </c:pt>
                <c:pt idx="431">
                  <c:v>351</c:v>
                </c:pt>
                <c:pt idx="432">
                  <c:v>336</c:v>
                </c:pt>
                <c:pt idx="433">
                  <c:v>335</c:v>
                </c:pt>
                <c:pt idx="434">
                  <c:v>329</c:v>
                </c:pt>
                <c:pt idx="435">
                  <c:v>355</c:v>
                </c:pt>
                <c:pt idx="436">
                  <c:v>361</c:v>
                </c:pt>
                <c:pt idx="437">
                  <c:v>340</c:v>
                </c:pt>
                <c:pt idx="438">
                  <c:v>376</c:v>
                </c:pt>
                <c:pt idx="439">
                  <c:v>352</c:v>
                </c:pt>
                <c:pt idx="440">
                  <c:v>355</c:v>
                </c:pt>
                <c:pt idx="441">
                  <c:v>348</c:v>
                </c:pt>
                <c:pt idx="442">
                  <c:v>381</c:v>
                </c:pt>
                <c:pt idx="443">
                  <c:v>396</c:v>
                </c:pt>
                <c:pt idx="444">
                  <c:v>336</c:v>
                </c:pt>
                <c:pt idx="445">
                  <c:v>375</c:v>
                </c:pt>
                <c:pt idx="446">
                  <c:v>405</c:v>
                </c:pt>
                <c:pt idx="447">
                  <c:v>367</c:v>
                </c:pt>
                <c:pt idx="448">
                  <c:v>368</c:v>
                </c:pt>
                <c:pt idx="449">
                  <c:v>345</c:v>
                </c:pt>
                <c:pt idx="450">
                  <c:v>390</c:v>
                </c:pt>
                <c:pt idx="451">
                  <c:v>388</c:v>
                </c:pt>
                <c:pt idx="452">
                  <c:v>403</c:v>
                </c:pt>
                <c:pt idx="453">
                  <c:v>401</c:v>
                </c:pt>
                <c:pt idx="454">
                  <c:v>376</c:v>
                </c:pt>
                <c:pt idx="455">
                  <c:v>376</c:v>
                </c:pt>
                <c:pt idx="456">
                  <c:v>397</c:v>
                </c:pt>
                <c:pt idx="457">
                  <c:v>456</c:v>
                </c:pt>
                <c:pt idx="458">
                  <c:v>443</c:v>
                </c:pt>
                <c:pt idx="459">
                  <c:v>390</c:v>
                </c:pt>
                <c:pt idx="460">
                  <c:v>389</c:v>
                </c:pt>
                <c:pt idx="461">
                  <c:v>403</c:v>
                </c:pt>
                <c:pt idx="462">
                  <c:v>429</c:v>
                </c:pt>
                <c:pt idx="463">
                  <c:v>458</c:v>
                </c:pt>
                <c:pt idx="464">
                  <c:v>390</c:v>
                </c:pt>
                <c:pt idx="465">
                  <c:v>502</c:v>
                </c:pt>
                <c:pt idx="466">
                  <c:v>424</c:v>
                </c:pt>
                <c:pt idx="467">
                  <c:v>425</c:v>
                </c:pt>
                <c:pt idx="468">
                  <c:v>473</c:v>
                </c:pt>
                <c:pt idx="469">
                  <c:v>429</c:v>
                </c:pt>
                <c:pt idx="470">
                  <c:v>426</c:v>
                </c:pt>
                <c:pt idx="471">
                  <c:v>373</c:v>
                </c:pt>
                <c:pt idx="472">
                  <c:v>386</c:v>
                </c:pt>
                <c:pt idx="473">
                  <c:v>426</c:v>
                </c:pt>
                <c:pt idx="474">
                  <c:v>406</c:v>
                </c:pt>
                <c:pt idx="475">
                  <c:v>428</c:v>
                </c:pt>
                <c:pt idx="476">
                  <c:v>353</c:v>
                </c:pt>
                <c:pt idx="477">
                  <c:v>441</c:v>
                </c:pt>
                <c:pt idx="478">
                  <c:v>439</c:v>
                </c:pt>
                <c:pt idx="479">
                  <c:v>426</c:v>
                </c:pt>
                <c:pt idx="480">
                  <c:v>450</c:v>
                </c:pt>
                <c:pt idx="481">
                  <c:v>451</c:v>
                </c:pt>
                <c:pt idx="482">
                  <c:v>398</c:v>
                </c:pt>
                <c:pt idx="483">
                  <c:v>405</c:v>
                </c:pt>
                <c:pt idx="484">
                  <c:v>361</c:v>
                </c:pt>
                <c:pt idx="485">
                  <c:v>416</c:v>
                </c:pt>
                <c:pt idx="486">
                  <c:v>390</c:v>
                </c:pt>
                <c:pt idx="487">
                  <c:v>379</c:v>
                </c:pt>
                <c:pt idx="488">
                  <c:v>381</c:v>
                </c:pt>
                <c:pt idx="489">
                  <c:v>353</c:v>
                </c:pt>
                <c:pt idx="490">
                  <c:v>406</c:v>
                </c:pt>
                <c:pt idx="491">
                  <c:v>363</c:v>
                </c:pt>
                <c:pt idx="492">
                  <c:v>448</c:v>
                </c:pt>
                <c:pt idx="493">
                  <c:v>414</c:v>
                </c:pt>
                <c:pt idx="494">
                  <c:v>427</c:v>
                </c:pt>
                <c:pt idx="495">
                  <c:v>407</c:v>
                </c:pt>
                <c:pt idx="496">
                  <c:v>425</c:v>
                </c:pt>
                <c:pt idx="497">
                  <c:v>374</c:v>
                </c:pt>
                <c:pt idx="498">
                  <c:v>363</c:v>
                </c:pt>
                <c:pt idx="499">
                  <c:v>374</c:v>
                </c:pt>
                <c:pt idx="500">
                  <c:v>373</c:v>
                </c:pt>
                <c:pt idx="501">
                  <c:v>381</c:v>
                </c:pt>
                <c:pt idx="502">
                  <c:v>422</c:v>
                </c:pt>
                <c:pt idx="503">
                  <c:v>429</c:v>
                </c:pt>
                <c:pt idx="504">
                  <c:v>380</c:v>
                </c:pt>
                <c:pt idx="505">
                  <c:v>386</c:v>
                </c:pt>
                <c:pt idx="506">
                  <c:v>402</c:v>
                </c:pt>
                <c:pt idx="507">
                  <c:v>384</c:v>
                </c:pt>
                <c:pt idx="508">
                  <c:v>427</c:v>
                </c:pt>
                <c:pt idx="509">
                  <c:v>444</c:v>
                </c:pt>
                <c:pt idx="510">
                  <c:v>431</c:v>
                </c:pt>
                <c:pt idx="511">
                  <c:v>378</c:v>
                </c:pt>
                <c:pt idx="512">
                  <c:v>437</c:v>
                </c:pt>
                <c:pt idx="513">
                  <c:v>417</c:v>
                </c:pt>
                <c:pt idx="514">
                  <c:v>389</c:v>
                </c:pt>
                <c:pt idx="515">
                  <c:v>487</c:v>
                </c:pt>
                <c:pt idx="516">
                  <c:v>392</c:v>
                </c:pt>
                <c:pt idx="517">
                  <c:v>497</c:v>
                </c:pt>
                <c:pt idx="518">
                  <c:v>398</c:v>
                </c:pt>
                <c:pt idx="519">
                  <c:v>412</c:v>
                </c:pt>
                <c:pt idx="520">
                  <c:v>446</c:v>
                </c:pt>
                <c:pt idx="521">
                  <c:v>414</c:v>
                </c:pt>
                <c:pt idx="522">
                  <c:v>407</c:v>
                </c:pt>
                <c:pt idx="523">
                  <c:v>445</c:v>
                </c:pt>
                <c:pt idx="524">
                  <c:v>428</c:v>
                </c:pt>
                <c:pt idx="525">
                  <c:v>446</c:v>
                </c:pt>
                <c:pt idx="526">
                  <c:v>405</c:v>
                </c:pt>
                <c:pt idx="527">
                  <c:v>438</c:v>
                </c:pt>
                <c:pt idx="528">
                  <c:v>413</c:v>
                </c:pt>
                <c:pt idx="529">
                  <c:v>402</c:v>
                </c:pt>
                <c:pt idx="530">
                  <c:v>418</c:v>
                </c:pt>
                <c:pt idx="531">
                  <c:v>453</c:v>
                </c:pt>
                <c:pt idx="532">
                  <c:v>475</c:v>
                </c:pt>
                <c:pt idx="533">
                  <c:v>405</c:v>
                </c:pt>
                <c:pt idx="534">
                  <c:v>492</c:v>
                </c:pt>
                <c:pt idx="535">
                  <c:v>447</c:v>
                </c:pt>
                <c:pt idx="536">
                  <c:v>455</c:v>
                </c:pt>
                <c:pt idx="537">
                  <c:v>504</c:v>
                </c:pt>
                <c:pt idx="538">
                  <c:v>507</c:v>
                </c:pt>
                <c:pt idx="539">
                  <c:v>469</c:v>
                </c:pt>
                <c:pt idx="540">
                  <c:v>485</c:v>
                </c:pt>
                <c:pt idx="541">
                  <c:v>484</c:v>
                </c:pt>
                <c:pt idx="542">
                  <c:v>482</c:v>
                </c:pt>
                <c:pt idx="543">
                  <c:v>496</c:v>
                </c:pt>
                <c:pt idx="544">
                  <c:v>441</c:v>
                </c:pt>
                <c:pt idx="545">
                  <c:v>495</c:v>
                </c:pt>
                <c:pt idx="546">
                  <c:v>481</c:v>
                </c:pt>
                <c:pt idx="547">
                  <c:v>503</c:v>
                </c:pt>
                <c:pt idx="548">
                  <c:v>465</c:v>
                </c:pt>
                <c:pt idx="549">
                  <c:v>428</c:v>
                </c:pt>
                <c:pt idx="550">
                  <c:v>488</c:v>
                </c:pt>
                <c:pt idx="551">
                  <c:v>459</c:v>
                </c:pt>
                <c:pt idx="552">
                  <c:v>523</c:v>
                </c:pt>
                <c:pt idx="553">
                  <c:v>498</c:v>
                </c:pt>
                <c:pt idx="554">
                  <c:v>567</c:v>
                </c:pt>
                <c:pt idx="555">
                  <c:v>502</c:v>
                </c:pt>
                <c:pt idx="556">
                  <c:v>455</c:v>
                </c:pt>
                <c:pt idx="557">
                  <c:v>474</c:v>
                </c:pt>
                <c:pt idx="558">
                  <c:v>456</c:v>
                </c:pt>
                <c:pt idx="559">
                  <c:v>440</c:v>
                </c:pt>
                <c:pt idx="560">
                  <c:v>437</c:v>
                </c:pt>
                <c:pt idx="561">
                  <c:v>395</c:v>
                </c:pt>
                <c:pt idx="562">
                  <c:v>372</c:v>
                </c:pt>
                <c:pt idx="563">
                  <c:v>440</c:v>
                </c:pt>
                <c:pt idx="564">
                  <c:v>452</c:v>
                </c:pt>
                <c:pt idx="565">
                  <c:v>462</c:v>
                </c:pt>
                <c:pt idx="566">
                  <c:v>449</c:v>
                </c:pt>
                <c:pt idx="567">
                  <c:v>412</c:v>
                </c:pt>
                <c:pt idx="568">
                  <c:v>451</c:v>
                </c:pt>
                <c:pt idx="569">
                  <c:v>412</c:v>
                </c:pt>
                <c:pt idx="570">
                  <c:v>383</c:v>
                </c:pt>
                <c:pt idx="571">
                  <c:v>405</c:v>
                </c:pt>
                <c:pt idx="572">
                  <c:v>406</c:v>
                </c:pt>
                <c:pt idx="573">
                  <c:v>371</c:v>
                </c:pt>
                <c:pt idx="574">
                  <c:v>429</c:v>
                </c:pt>
                <c:pt idx="575">
                  <c:v>407</c:v>
                </c:pt>
                <c:pt idx="576">
                  <c:v>386</c:v>
                </c:pt>
                <c:pt idx="577">
                  <c:v>350</c:v>
                </c:pt>
                <c:pt idx="578">
                  <c:v>325</c:v>
                </c:pt>
                <c:pt idx="579">
                  <c:v>347</c:v>
                </c:pt>
                <c:pt idx="580">
                  <c:v>362</c:v>
                </c:pt>
                <c:pt idx="581">
                  <c:v>575</c:v>
                </c:pt>
                <c:pt idx="582">
                  <c:v>350</c:v>
                </c:pt>
                <c:pt idx="583">
                  <c:v>315</c:v>
                </c:pt>
                <c:pt idx="584">
                  <c:v>268</c:v>
                </c:pt>
                <c:pt idx="585">
                  <c:v>267</c:v>
                </c:pt>
                <c:pt idx="586">
                  <c:v>206</c:v>
                </c:pt>
                <c:pt idx="587">
                  <c:v>190</c:v>
                </c:pt>
                <c:pt idx="588">
                  <c:v>208</c:v>
                </c:pt>
                <c:pt idx="589">
                  <c:v>181</c:v>
                </c:pt>
                <c:pt idx="590">
                  <c:v>152</c:v>
                </c:pt>
                <c:pt idx="591">
                  <c:v>130</c:v>
                </c:pt>
                <c:pt idx="592">
                  <c:v>125</c:v>
                </c:pt>
                <c:pt idx="593">
                  <c:v>143</c:v>
                </c:pt>
                <c:pt idx="594">
                  <c:v>106</c:v>
                </c:pt>
                <c:pt idx="595">
                  <c:v>125</c:v>
                </c:pt>
                <c:pt idx="596">
                  <c:v>132</c:v>
                </c:pt>
                <c:pt idx="597">
                  <c:v>111</c:v>
                </c:pt>
                <c:pt idx="598">
                  <c:v>140</c:v>
                </c:pt>
                <c:pt idx="599">
                  <c:v>156</c:v>
                </c:pt>
                <c:pt idx="600">
                  <c:v>132</c:v>
                </c:pt>
                <c:pt idx="601">
                  <c:v>140</c:v>
                </c:pt>
                <c:pt idx="602">
                  <c:v>151</c:v>
                </c:pt>
                <c:pt idx="603">
                  <c:v>161</c:v>
                </c:pt>
                <c:pt idx="604">
                  <c:v>140</c:v>
                </c:pt>
                <c:pt idx="605">
                  <c:v>162</c:v>
                </c:pt>
                <c:pt idx="606">
                  <c:v>168</c:v>
                </c:pt>
                <c:pt idx="607">
                  <c:v>178</c:v>
                </c:pt>
                <c:pt idx="608">
                  <c:v>159</c:v>
                </c:pt>
                <c:pt idx="609">
                  <c:v>150</c:v>
                </c:pt>
                <c:pt idx="610">
                  <c:v>142</c:v>
                </c:pt>
                <c:pt idx="611">
                  <c:v>185</c:v>
                </c:pt>
                <c:pt idx="612">
                  <c:v>156</c:v>
                </c:pt>
                <c:pt idx="613">
                  <c:v>163</c:v>
                </c:pt>
                <c:pt idx="614">
                  <c:v>184</c:v>
                </c:pt>
                <c:pt idx="615">
                  <c:v>178</c:v>
                </c:pt>
                <c:pt idx="616">
                  <c:v>207</c:v>
                </c:pt>
                <c:pt idx="617">
                  <c:v>223</c:v>
                </c:pt>
                <c:pt idx="618">
                  <c:v>205</c:v>
                </c:pt>
                <c:pt idx="619">
                  <c:v>219</c:v>
                </c:pt>
                <c:pt idx="620">
                  <c:v>185</c:v>
                </c:pt>
                <c:pt idx="621">
                  <c:v>232</c:v>
                </c:pt>
                <c:pt idx="622">
                  <c:v>257</c:v>
                </c:pt>
                <c:pt idx="623">
                  <c:v>239</c:v>
                </c:pt>
                <c:pt idx="624">
                  <c:v>250</c:v>
                </c:pt>
                <c:pt idx="625">
                  <c:v>245</c:v>
                </c:pt>
                <c:pt idx="626">
                  <c:v>324</c:v>
                </c:pt>
                <c:pt idx="627">
                  <c:v>247</c:v>
                </c:pt>
                <c:pt idx="628">
                  <c:v>302</c:v>
                </c:pt>
                <c:pt idx="629">
                  <c:v>293</c:v>
                </c:pt>
                <c:pt idx="630">
                  <c:v>327</c:v>
                </c:pt>
                <c:pt idx="631">
                  <c:v>323</c:v>
                </c:pt>
                <c:pt idx="632">
                  <c:v>368</c:v>
                </c:pt>
                <c:pt idx="633">
                  <c:v>319</c:v>
                </c:pt>
                <c:pt idx="634">
                  <c:v>349</c:v>
                </c:pt>
                <c:pt idx="635">
                  <c:v>359</c:v>
                </c:pt>
                <c:pt idx="636">
                  <c:v>350</c:v>
                </c:pt>
                <c:pt idx="637">
                  <c:v>368</c:v>
                </c:pt>
                <c:pt idx="638">
                  <c:v>326</c:v>
                </c:pt>
                <c:pt idx="639">
                  <c:v>392</c:v>
                </c:pt>
                <c:pt idx="640">
                  <c:v>380</c:v>
                </c:pt>
                <c:pt idx="641">
                  <c:v>314</c:v>
                </c:pt>
                <c:pt idx="642">
                  <c:v>378</c:v>
                </c:pt>
                <c:pt idx="643">
                  <c:v>329</c:v>
                </c:pt>
                <c:pt idx="644">
                  <c:v>379</c:v>
                </c:pt>
                <c:pt idx="645">
                  <c:v>421</c:v>
                </c:pt>
                <c:pt idx="646">
                  <c:v>387</c:v>
                </c:pt>
                <c:pt idx="647">
                  <c:v>403</c:v>
                </c:pt>
                <c:pt idx="648">
                  <c:v>361</c:v>
                </c:pt>
                <c:pt idx="649">
                  <c:v>430</c:v>
                </c:pt>
                <c:pt idx="650">
                  <c:v>444</c:v>
                </c:pt>
                <c:pt idx="651">
                  <c:v>470</c:v>
                </c:pt>
                <c:pt idx="652">
                  <c:v>391</c:v>
                </c:pt>
                <c:pt idx="653">
                  <c:v>361</c:v>
                </c:pt>
                <c:pt idx="654">
                  <c:v>428</c:v>
                </c:pt>
                <c:pt idx="655">
                  <c:v>397</c:v>
                </c:pt>
                <c:pt idx="656">
                  <c:v>415</c:v>
                </c:pt>
                <c:pt idx="657">
                  <c:v>447</c:v>
                </c:pt>
                <c:pt idx="658">
                  <c:v>401</c:v>
                </c:pt>
                <c:pt idx="659">
                  <c:v>402</c:v>
                </c:pt>
                <c:pt idx="660">
                  <c:v>387</c:v>
                </c:pt>
                <c:pt idx="661">
                  <c:v>499</c:v>
                </c:pt>
                <c:pt idx="662">
                  <c:v>414</c:v>
                </c:pt>
                <c:pt idx="663">
                  <c:v>487</c:v>
                </c:pt>
                <c:pt idx="664">
                  <c:v>571</c:v>
                </c:pt>
                <c:pt idx="665">
                  <c:v>673</c:v>
                </c:pt>
                <c:pt idx="666">
                  <c:v>440</c:v>
                </c:pt>
                <c:pt idx="667">
                  <c:v>447</c:v>
                </c:pt>
                <c:pt idx="668">
                  <c:v>433</c:v>
                </c:pt>
                <c:pt idx="669">
                  <c:v>439</c:v>
                </c:pt>
                <c:pt idx="670">
                  <c:v>514</c:v>
                </c:pt>
                <c:pt idx="671">
                  <c:v>492</c:v>
                </c:pt>
                <c:pt idx="672">
                  <c:v>451</c:v>
                </c:pt>
                <c:pt idx="673">
                  <c:v>449</c:v>
                </c:pt>
                <c:pt idx="674">
                  <c:v>381</c:v>
                </c:pt>
                <c:pt idx="675">
                  <c:v>407</c:v>
                </c:pt>
                <c:pt idx="676">
                  <c:v>457</c:v>
                </c:pt>
                <c:pt idx="677">
                  <c:v>456</c:v>
                </c:pt>
                <c:pt idx="678">
                  <c:v>478</c:v>
                </c:pt>
                <c:pt idx="679">
                  <c:v>450</c:v>
                </c:pt>
                <c:pt idx="680">
                  <c:v>551</c:v>
                </c:pt>
                <c:pt idx="681">
                  <c:v>485</c:v>
                </c:pt>
                <c:pt idx="682">
                  <c:v>460</c:v>
                </c:pt>
                <c:pt idx="683">
                  <c:v>441</c:v>
                </c:pt>
                <c:pt idx="684">
                  <c:v>510</c:v>
                </c:pt>
                <c:pt idx="685">
                  <c:v>429</c:v>
                </c:pt>
                <c:pt idx="686">
                  <c:v>457</c:v>
                </c:pt>
                <c:pt idx="687">
                  <c:v>451</c:v>
                </c:pt>
                <c:pt idx="688">
                  <c:v>408</c:v>
                </c:pt>
                <c:pt idx="689">
                  <c:v>523</c:v>
                </c:pt>
                <c:pt idx="690">
                  <c:v>438</c:v>
                </c:pt>
                <c:pt idx="691">
                  <c:v>509</c:v>
                </c:pt>
                <c:pt idx="692">
                  <c:v>441</c:v>
                </c:pt>
                <c:pt idx="693">
                  <c:v>503</c:v>
                </c:pt>
                <c:pt idx="694">
                  <c:v>438</c:v>
                </c:pt>
                <c:pt idx="695">
                  <c:v>446</c:v>
                </c:pt>
                <c:pt idx="696">
                  <c:v>462</c:v>
                </c:pt>
                <c:pt idx="697">
                  <c:v>470</c:v>
                </c:pt>
                <c:pt idx="698">
                  <c:v>542</c:v>
                </c:pt>
                <c:pt idx="699">
                  <c:v>513</c:v>
                </c:pt>
                <c:pt idx="700">
                  <c:v>474</c:v>
                </c:pt>
                <c:pt idx="701">
                  <c:v>466</c:v>
                </c:pt>
                <c:pt idx="702">
                  <c:v>458</c:v>
                </c:pt>
                <c:pt idx="703">
                  <c:v>440</c:v>
                </c:pt>
                <c:pt idx="704">
                  <c:v>449</c:v>
                </c:pt>
                <c:pt idx="705">
                  <c:v>428</c:v>
                </c:pt>
                <c:pt idx="706">
                  <c:v>488</c:v>
                </c:pt>
                <c:pt idx="707">
                  <c:v>501</c:v>
                </c:pt>
                <c:pt idx="708">
                  <c:v>461</c:v>
                </c:pt>
                <c:pt idx="709">
                  <c:v>507</c:v>
                </c:pt>
                <c:pt idx="710">
                  <c:v>493</c:v>
                </c:pt>
                <c:pt idx="711">
                  <c:v>522</c:v>
                </c:pt>
                <c:pt idx="712">
                  <c:v>508</c:v>
                </c:pt>
                <c:pt idx="713">
                  <c:v>450</c:v>
                </c:pt>
                <c:pt idx="714">
                  <c:v>506</c:v>
                </c:pt>
                <c:pt idx="715">
                  <c:v>586</c:v>
                </c:pt>
                <c:pt idx="716">
                  <c:v>563</c:v>
                </c:pt>
                <c:pt idx="717">
                  <c:v>596</c:v>
                </c:pt>
                <c:pt idx="718">
                  <c:v>565</c:v>
                </c:pt>
                <c:pt idx="719">
                  <c:v>518</c:v>
                </c:pt>
                <c:pt idx="720">
                  <c:v>538</c:v>
                </c:pt>
                <c:pt idx="721">
                  <c:v>461</c:v>
                </c:pt>
                <c:pt idx="722">
                  <c:v>486</c:v>
                </c:pt>
                <c:pt idx="723">
                  <c:v>405</c:v>
                </c:pt>
                <c:pt idx="724">
                  <c:v>500</c:v>
                </c:pt>
                <c:pt idx="725">
                  <c:v>471</c:v>
                </c:pt>
                <c:pt idx="726">
                  <c:v>553</c:v>
                </c:pt>
                <c:pt idx="727">
                  <c:v>458</c:v>
                </c:pt>
                <c:pt idx="728">
                  <c:v>483</c:v>
                </c:pt>
                <c:pt idx="729">
                  <c:v>462</c:v>
                </c:pt>
                <c:pt idx="730">
                  <c:v>538</c:v>
                </c:pt>
                <c:pt idx="731">
                  <c:v>517</c:v>
                </c:pt>
                <c:pt idx="732">
                  <c:v>626</c:v>
                </c:pt>
                <c:pt idx="733">
                  <c:v>611</c:v>
                </c:pt>
                <c:pt idx="734">
                  <c:v>569</c:v>
                </c:pt>
                <c:pt idx="735">
                  <c:v>613</c:v>
                </c:pt>
                <c:pt idx="736">
                  <c:v>553</c:v>
                </c:pt>
                <c:pt idx="737">
                  <c:v>570</c:v>
                </c:pt>
                <c:pt idx="738">
                  <c:v>604</c:v>
                </c:pt>
                <c:pt idx="739">
                  <c:v>711</c:v>
                </c:pt>
                <c:pt idx="740">
                  <c:v>561</c:v>
                </c:pt>
                <c:pt idx="741">
                  <c:v>621</c:v>
                </c:pt>
                <c:pt idx="742">
                  <c:v>618</c:v>
                </c:pt>
                <c:pt idx="743">
                  <c:v>778</c:v>
                </c:pt>
                <c:pt idx="744">
                  <c:v>644</c:v>
                </c:pt>
                <c:pt idx="745">
                  <c:v>653</c:v>
                </c:pt>
                <c:pt idx="746">
                  <c:v>716</c:v>
                </c:pt>
                <c:pt idx="747">
                  <c:v>714</c:v>
                </c:pt>
                <c:pt idx="748">
                  <c:v>644</c:v>
                </c:pt>
                <c:pt idx="749">
                  <c:v>726</c:v>
                </c:pt>
                <c:pt idx="750">
                  <c:v>753</c:v>
                </c:pt>
                <c:pt idx="751">
                  <c:v>642</c:v>
                </c:pt>
                <c:pt idx="752">
                  <c:v>694</c:v>
                </c:pt>
                <c:pt idx="753">
                  <c:v>671</c:v>
                </c:pt>
                <c:pt idx="754">
                  <c:v>570</c:v>
                </c:pt>
                <c:pt idx="755">
                  <c:v>606</c:v>
                </c:pt>
                <c:pt idx="756">
                  <c:v>617</c:v>
                </c:pt>
                <c:pt idx="757">
                  <c:v>747</c:v>
                </c:pt>
              </c:numCache>
            </c:numRef>
          </c:val>
          <c:smooth val="0"/>
          <c:extLst>
            <c:ext xmlns:c16="http://schemas.microsoft.com/office/drawing/2014/chart" uri="{C3380CC4-5D6E-409C-BE32-E72D297353CC}">
              <c16:uniqueId val="{00000001-2D29-844A-94EE-51DC635F9517}"/>
            </c:ext>
          </c:extLst>
        </c:ser>
        <c:dLbls>
          <c:showLegendKey val="0"/>
          <c:showVal val="0"/>
          <c:showCatName val="0"/>
          <c:showSerName val="0"/>
          <c:showPercent val="0"/>
          <c:showBubbleSize val="0"/>
        </c:dLbls>
        <c:smooth val="0"/>
        <c:axId val="521054111"/>
        <c:axId val="521098959"/>
      </c:lineChart>
      <c:dateAx>
        <c:axId val="521054111"/>
        <c:scaling>
          <c:orientation val="minMax"/>
          <c:min val="34731"/>
        </c:scaling>
        <c:delete val="0"/>
        <c:axPos val="b"/>
        <c:numFmt formatCode="yy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crossAx val="521098959"/>
        <c:crosses val="autoZero"/>
        <c:auto val="1"/>
        <c:lblOffset val="100"/>
        <c:baseTimeUnit val="months"/>
        <c:majorUnit val="12"/>
        <c:majorTimeUnit val="months"/>
      </c:dateAx>
      <c:valAx>
        <c:axId val="521098959"/>
        <c:scaling>
          <c:orientation val="minMax"/>
          <c:max val="2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crossAx val="521054111"/>
        <c:crosses val="autoZero"/>
        <c:crossBetween val="between"/>
        <c:majorUnit val="200"/>
      </c:valAx>
      <c:spPr>
        <a:noFill/>
        <a:ln>
          <a:noFill/>
        </a:ln>
        <a:effectLst/>
      </c:spPr>
    </c:plotArea>
    <c:legend>
      <c:legendPos val="r"/>
      <c:layout>
        <c:manualLayout>
          <c:xMode val="edge"/>
          <c:yMode val="edge"/>
          <c:x val="0.83909273840769905"/>
          <c:y val="0.38113234229342019"/>
          <c:w val="0.16090726159230098"/>
          <c:h val="0.23395669291338583"/>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Avenir Book" panose="02000503020000020003" pitchFamily="2"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4860928842228052E-2"/>
          <c:y val="0.11936520544581047"/>
          <c:w val="0.93356500437445322"/>
          <c:h val="0.72476581591094202"/>
        </c:manualLayout>
      </c:layout>
      <c:barChart>
        <c:barDir val="col"/>
        <c:grouping val="clustered"/>
        <c:varyColors val="0"/>
        <c:ser>
          <c:idx val="0"/>
          <c:order val="0"/>
          <c:tx>
            <c:strRef>
              <c:f>Sheet1!$B$2</c:f>
              <c:strCache>
                <c:ptCount val="1"/>
                <c:pt idx="0">
                  <c:v>ABI</c:v>
                </c:pt>
              </c:strCache>
            </c:strRef>
          </c:tx>
          <c:spPr>
            <a:solidFill>
              <a:srgbClr val="00B050"/>
            </a:solidFill>
          </c:spPr>
          <c:invertIfNegative val="0"/>
          <c:cat>
            <c:numRef>
              <c:f>Sheet1!$A$3:$A$184</c:f>
              <c:numCache>
                <c:formatCode>mmm\-yy</c:formatCode>
                <c:ptCount val="182"/>
                <c:pt idx="0">
                  <c:v>39448</c:v>
                </c:pt>
                <c:pt idx="1">
                  <c:v>39479</c:v>
                </c:pt>
                <c:pt idx="2">
                  <c:v>39508</c:v>
                </c:pt>
                <c:pt idx="3">
                  <c:v>39539</c:v>
                </c:pt>
                <c:pt idx="4">
                  <c:v>39569</c:v>
                </c:pt>
                <c:pt idx="5">
                  <c:v>39600</c:v>
                </c:pt>
                <c:pt idx="6">
                  <c:v>39630</c:v>
                </c:pt>
                <c:pt idx="7">
                  <c:v>39661</c:v>
                </c:pt>
                <c:pt idx="8">
                  <c:v>39692</c:v>
                </c:pt>
                <c:pt idx="9">
                  <c:v>39722</c:v>
                </c:pt>
                <c:pt idx="10">
                  <c:v>39753</c:v>
                </c:pt>
                <c:pt idx="11">
                  <c:v>39783</c:v>
                </c:pt>
                <c:pt idx="12">
                  <c:v>39814</c:v>
                </c:pt>
                <c:pt idx="13">
                  <c:v>39845</c:v>
                </c:pt>
                <c:pt idx="14">
                  <c:v>39873</c:v>
                </c:pt>
                <c:pt idx="15">
                  <c:v>39904</c:v>
                </c:pt>
                <c:pt idx="16">
                  <c:v>39934</c:v>
                </c:pt>
                <c:pt idx="17">
                  <c:v>39965</c:v>
                </c:pt>
                <c:pt idx="18">
                  <c:v>39995</c:v>
                </c:pt>
                <c:pt idx="19">
                  <c:v>40026</c:v>
                </c:pt>
                <c:pt idx="20">
                  <c:v>40057</c:v>
                </c:pt>
                <c:pt idx="21">
                  <c:v>40087</c:v>
                </c:pt>
                <c:pt idx="22">
                  <c:v>40118</c:v>
                </c:pt>
                <c:pt idx="23">
                  <c:v>40148</c:v>
                </c:pt>
                <c:pt idx="24">
                  <c:v>40179</c:v>
                </c:pt>
                <c:pt idx="25">
                  <c:v>40210</c:v>
                </c:pt>
                <c:pt idx="26">
                  <c:v>40238</c:v>
                </c:pt>
                <c:pt idx="27">
                  <c:v>40269</c:v>
                </c:pt>
                <c:pt idx="28">
                  <c:v>40299</c:v>
                </c:pt>
                <c:pt idx="29">
                  <c:v>40330</c:v>
                </c:pt>
                <c:pt idx="30">
                  <c:v>40360</c:v>
                </c:pt>
                <c:pt idx="31">
                  <c:v>40391</c:v>
                </c:pt>
                <c:pt idx="32">
                  <c:v>40422</c:v>
                </c:pt>
                <c:pt idx="33">
                  <c:v>40452</c:v>
                </c:pt>
                <c:pt idx="34">
                  <c:v>40483</c:v>
                </c:pt>
                <c:pt idx="35">
                  <c:v>40513</c:v>
                </c:pt>
                <c:pt idx="36">
                  <c:v>40544</c:v>
                </c:pt>
                <c:pt idx="37">
                  <c:v>40575</c:v>
                </c:pt>
                <c:pt idx="38">
                  <c:v>40603</c:v>
                </c:pt>
                <c:pt idx="39">
                  <c:v>40634</c:v>
                </c:pt>
                <c:pt idx="40">
                  <c:v>40664</c:v>
                </c:pt>
                <c:pt idx="41">
                  <c:v>40695</c:v>
                </c:pt>
                <c:pt idx="42">
                  <c:v>40725</c:v>
                </c:pt>
                <c:pt idx="43">
                  <c:v>40756</c:v>
                </c:pt>
                <c:pt idx="44">
                  <c:v>40787</c:v>
                </c:pt>
                <c:pt idx="45">
                  <c:v>40817</c:v>
                </c:pt>
                <c:pt idx="46">
                  <c:v>40848</c:v>
                </c:pt>
                <c:pt idx="47">
                  <c:v>40878</c:v>
                </c:pt>
                <c:pt idx="48">
                  <c:v>40909</c:v>
                </c:pt>
                <c:pt idx="49">
                  <c:v>40940</c:v>
                </c:pt>
                <c:pt idx="50">
                  <c:v>40969</c:v>
                </c:pt>
                <c:pt idx="51">
                  <c:v>41000</c:v>
                </c:pt>
                <c:pt idx="52">
                  <c:v>41030</c:v>
                </c:pt>
                <c:pt idx="53">
                  <c:v>41061</c:v>
                </c:pt>
                <c:pt idx="54">
                  <c:v>41091</c:v>
                </c:pt>
                <c:pt idx="55">
                  <c:v>41122</c:v>
                </c:pt>
                <c:pt idx="56">
                  <c:v>41153</c:v>
                </c:pt>
                <c:pt idx="57">
                  <c:v>41183</c:v>
                </c:pt>
                <c:pt idx="58">
                  <c:v>41214</c:v>
                </c:pt>
                <c:pt idx="59">
                  <c:v>41244</c:v>
                </c:pt>
                <c:pt idx="60">
                  <c:v>41275</c:v>
                </c:pt>
                <c:pt idx="61">
                  <c:v>41306</c:v>
                </c:pt>
                <c:pt idx="62">
                  <c:v>41334</c:v>
                </c:pt>
                <c:pt idx="63">
                  <c:v>41365</c:v>
                </c:pt>
                <c:pt idx="64">
                  <c:v>41395</c:v>
                </c:pt>
                <c:pt idx="65">
                  <c:v>41426</c:v>
                </c:pt>
                <c:pt idx="66">
                  <c:v>41456</c:v>
                </c:pt>
                <c:pt idx="67">
                  <c:v>41487</c:v>
                </c:pt>
                <c:pt idx="68">
                  <c:v>41518</c:v>
                </c:pt>
                <c:pt idx="69">
                  <c:v>41548</c:v>
                </c:pt>
                <c:pt idx="70">
                  <c:v>41579</c:v>
                </c:pt>
                <c:pt idx="71">
                  <c:v>41609</c:v>
                </c:pt>
                <c:pt idx="72">
                  <c:v>41640</c:v>
                </c:pt>
                <c:pt idx="73">
                  <c:v>41671</c:v>
                </c:pt>
                <c:pt idx="74">
                  <c:v>41699</c:v>
                </c:pt>
                <c:pt idx="75">
                  <c:v>41730</c:v>
                </c:pt>
                <c:pt idx="76">
                  <c:v>41760</c:v>
                </c:pt>
                <c:pt idx="77">
                  <c:v>41791</c:v>
                </c:pt>
                <c:pt idx="78">
                  <c:v>41821</c:v>
                </c:pt>
                <c:pt idx="79">
                  <c:v>41852</c:v>
                </c:pt>
                <c:pt idx="80">
                  <c:v>41883</c:v>
                </c:pt>
                <c:pt idx="81">
                  <c:v>41913</c:v>
                </c:pt>
                <c:pt idx="82">
                  <c:v>41944</c:v>
                </c:pt>
                <c:pt idx="83">
                  <c:v>41974</c:v>
                </c:pt>
                <c:pt idx="84">
                  <c:v>42005</c:v>
                </c:pt>
                <c:pt idx="85">
                  <c:v>42036</c:v>
                </c:pt>
                <c:pt idx="86">
                  <c:v>42064</c:v>
                </c:pt>
                <c:pt idx="87">
                  <c:v>42095</c:v>
                </c:pt>
                <c:pt idx="88">
                  <c:v>42125</c:v>
                </c:pt>
                <c:pt idx="89">
                  <c:v>42156</c:v>
                </c:pt>
                <c:pt idx="90">
                  <c:v>42186</c:v>
                </c:pt>
                <c:pt idx="91">
                  <c:v>42217</c:v>
                </c:pt>
                <c:pt idx="92">
                  <c:v>42248</c:v>
                </c:pt>
                <c:pt idx="93">
                  <c:v>42278</c:v>
                </c:pt>
                <c:pt idx="94">
                  <c:v>42309</c:v>
                </c:pt>
                <c:pt idx="95">
                  <c:v>42339</c:v>
                </c:pt>
                <c:pt idx="96">
                  <c:v>42370</c:v>
                </c:pt>
                <c:pt idx="97">
                  <c:v>42401</c:v>
                </c:pt>
                <c:pt idx="98">
                  <c:v>42430</c:v>
                </c:pt>
                <c:pt idx="99">
                  <c:v>42461</c:v>
                </c:pt>
                <c:pt idx="100">
                  <c:v>42491</c:v>
                </c:pt>
                <c:pt idx="101">
                  <c:v>42522</c:v>
                </c:pt>
                <c:pt idx="102">
                  <c:v>42552</c:v>
                </c:pt>
                <c:pt idx="103">
                  <c:v>42583</c:v>
                </c:pt>
                <c:pt idx="104">
                  <c:v>42614</c:v>
                </c:pt>
                <c:pt idx="105">
                  <c:v>42644</c:v>
                </c:pt>
                <c:pt idx="106">
                  <c:v>42675</c:v>
                </c:pt>
                <c:pt idx="107">
                  <c:v>42705</c:v>
                </c:pt>
                <c:pt idx="108">
                  <c:v>42736</c:v>
                </c:pt>
                <c:pt idx="109">
                  <c:v>42767</c:v>
                </c:pt>
                <c:pt idx="110">
                  <c:v>42795</c:v>
                </c:pt>
                <c:pt idx="111">
                  <c:v>42826</c:v>
                </c:pt>
                <c:pt idx="112">
                  <c:v>42856</c:v>
                </c:pt>
                <c:pt idx="113">
                  <c:v>42887</c:v>
                </c:pt>
                <c:pt idx="114">
                  <c:v>42917</c:v>
                </c:pt>
                <c:pt idx="115">
                  <c:v>42948</c:v>
                </c:pt>
                <c:pt idx="116">
                  <c:v>42979</c:v>
                </c:pt>
                <c:pt idx="117">
                  <c:v>43009</c:v>
                </c:pt>
                <c:pt idx="118">
                  <c:v>43040</c:v>
                </c:pt>
                <c:pt idx="119">
                  <c:v>43070</c:v>
                </c:pt>
                <c:pt idx="120">
                  <c:v>43101</c:v>
                </c:pt>
                <c:pt idx="121">
                  <c:v>43132</c:v>
                </c:pt>
                <c:pt idx="122">
                  <c:v>43160</c:v>
                </c:pt>
                <c:pt idx="123">
                  <c:v>43191</c:v>
                </c:pt>
                <c:pt idx="124">
                  <c:v>43221</c:v>
                </c:pt>
                <c:pt idx="125">
                  <c:v>43252</c:v>
                </c:pt>
                <c:pt idx="126">
                  <c:v>43282</c:v>
                </c:pt>
                <c:pt idx="127">
                  <c:v>43313</c:v>
                </c:pt>
                <c:pt idx="128">
                  <c:v>43344</c:v>
                </c:pt>
                <c:pt idx="129">
                  <c:v>43374</c:v>
                </c:pt>
                <c:pt idx="130">
                  <c:v>43405</c:v>
                </c:pt>
                <c:pt idx="131">
                  <c:v>43435</c:v>
                </c:pt>
                <c:pt idx="132">
                  <c:v>43466</c:v>
                </c:pt>
                <c:pt idx="133">
                  <c:v>43497</c:v>
                </c:pt>
                <c:pt idx="134">
                  <c:v>43525</c:v>
                </c:pt>
                <c:pt idx="135">
                  <c:v>43556</c:v>
                </c:pt>
                <c:pt idx="136">
                  <c:v>43586</c:v>
                </c:pt>
                <c:pt idx="137">
                  <c:v>43617</c:v>
                </c:pt>
                <c:pt idx="138">
                  <c:v>43647</c:v>
                </c:pt>
                <c:pt idx="139">
                  <c:v>43678</c:v>
                </c:pt>
                <c:pt idx="140">
                  <c:v>43709</c:v>
                </c:pt>
                <c:pt idx="141">
                  <c:v>43739</c:v>
                </c:pt>
                <c:pt idx="142">
                  <c:v>43770</c:v>
                </c:pt>
                <c:pt idx="143">
                  <c:v>43800</c:v>
                </c:pt>
                <c:pt idx="144">
                  <c:v>43831</c:v>
                </c:pt>
                <c:pt idx="145">
                  <c:v>43862</c:v>
                </c:pt>
                <c:pt idx="146">
                  <c:v>43891</c:v>
                </c:pt>
                <c:pt idx="147">
                  <c:v>43922</c:v>
                </c:pt>
                <c:pt idx="148">
                  <c:v>43952</c:v>
                </c:pt>
                <c:pt idx="149">
                  <c:v>43983</c:v>
                </c:pt>
                <c:pt idx="150">
                  <c:v>44013</c:v>
                </c:pt>
                <c:pt idx="151">
                  <c:v>44044</c:v>
                </c:pt>
                <c:pt idx="152">
                  <c:v>44075</c:v>
                </c:pt>
                <c:pt idx="153">
                  <c:v>44105</c:v>
                </c:pt>
                <c:pt idx="154">
                  <c:v>44136</c:v>
                </c:pt>
                <c:pt idx="155">
                  <c:v>44166</c:v>
                </c:pt>
                <c:pt idx="156">
                  <c:v>44197</c:v>
                </c:pt>
                <c:pt idx="157">
                  <c:v>44228</c:v>
                </c:pt>
                <c:pt idx="158">
                  <c:v>44256</c:v>
                </c:pt>
                <c:pt idx="159">
                  <c:v>44287</c:v>
                </c:pt>
                <c:pt idx="160">
                  <c:v>44317</c:v>
                </c:pt>
                <c:pt idx="161">
                  <c:v>44348</c:v>
                </c:pt>
                <c:pt idx="162">
                  <c:v>44378</c:v>
                </c:pt>
                <c:pt idx="163">
                  <c:v>44409</c:v>
                </c:pt>
                <c:pt idx="164">
                  <c:v>44440</c:v>
                </c:pt>
                <c:pt idx="165">
                  <c:v>44470</c:v>
                </c:pt>
                <c:pt idx="166">
                  <c:v>44501</c:v>
                </c:pt>
                <c:pt idx="167">
                  <c:v>44531</c:v>
                </c:pt>
                <c:pt idx="168">
                  <c:v>44562</c:v>
                </c:pt>
                <c:pt idx="169">
                  <c:v>44593</c:v>
                </c:pt>
                <c:pt idx="170">
                  <c:v>44621</c:v>
                </c:pt>
                <c:pt idx="171">
                  <c:v>44652</c:v>
                </c:pt>
                <c:pt idx="172">
                  <c:v>44682</c:v>
                </c:pt>
                <c:pt idx="173">
                  <c:v>44713</c:v>
                </c:pt>
                <c:pt idx="174">
                  <c:v>44743</c:v>
                </c:pt>
                <c:pt idx="175">
                  <c:v>44774</c:v>
                </c:pt>
                <c:pt idx="176">
                  <c:v>44805</c:v>
                </c:pt>
                <c:pt idx="177">
                  <c:v>44835</c:v>
                </c:pt>
                <c:pt idx="178">
                  <c:v>44866</c:v>
                </c:pt>
                <c:pt idx="179">
                  <c:v>44896</c:v>
                </c:pt>
                <c:pt idx="180">
                  <c:v>44927</c:v>
                </c:pt>
                <c:pt idx="181">
                  <c:v>44958</c:v>
                </c:pt>
              </c:numCache>
            </c:numRef>
          </c:cat>
          <c:val>
            <c:numRef>
              <c:f>Sheet1!$B$3:$B$184</c:f>
              <c:numCache>
                <c:formatCode>0.0</c:formatCode>
                <c:ptCount val="182"/>
                <c:pt idx="0">
                  <c:v>51.9</c:v>
                </c:pt>
                <c:pt idx="1">
                  <c:v>43.5</c:v>
                </c:pt>
                <c:pt idx="2">
                  <c:v>40</c:v>
                </c:pt>
                <c:pt idx="3">
                  <c:v>45</c:v>
                </c:pt>
                <c:pt idx="4">
                  <c:v>44</c:v>
                </c:pt>
                <c:pt idx="5">
                  <c:v>46.4</c:v>
                </c:pt>
                <c:pt idx="6">
                  <c:v>45.6</c:v>
                </c:pt>
                <c:pt idx="7">
                  <c:v>46.8</c:v>
                </c:pt>
                <c:pt idx="8">
                  <c:v>40.9</c:v>
                </c:pt>
                <c:pt idx="9">
                  <c:v>36.5</c:v>
                </c:pt>
                <c:pt idx="10">
                  <c:v>34.6</c:v>
                </c:pt>
                <c:pt idx="11">
                  <c:v>34.700000000000003</c:v>
                </c:pt>
                <c:pt idx="12">
                  <c:v>34.299999999999997</c:v>
                </c:pt>
                <c:pt idx="13">
                  <c:v>36.200000000000003</c:v>
                </c:pt>
                <c:pt idx="14">
                  <c:v>42.6</c:v>
                </c:pt>
                <c:pt idx="15">
                  <c:v>41.9</c:v>
                </c:pt>
                <c:pt idx="16">
                  <c:v>42.4</c:v>
                </c:pt>
                <c:pt idx="17">
                  <c:v>37.9</c:v>
                </c:pt>
                <c:pt idx="18">
                  <c:v>42.7</c:v>
                </c:pt>
                <c:pt idx="19">
                  <c:v>41.8</c:v>
                </c:pt>
                <c:pt idx="20">
                  <c:v>42.6</c:v>
                </c:pt>
                <c:pt idx="21">
                  <c:v>45.4</c:v>
                </c:pt>
                <c:pt idx="22">
                  <c:v>43.2</c:v>
                </c:pt>
                <c:pt idx="23">
                  <c:v>44.2</c:v>
                </c:pt>
                <c:pt idx="24">
                  <c:v>43.1</c:v>
                </c:pt>
                <c:pt idx="25">
                  <c:v>49.3</c:v>
                </c:pt>
                <c:pt idx="26">
                  <c:v>46.3</c:v>
                </c:pt>
                <c:pt idx="27">
                  <c:v>48.3</c:v>
                </c:pt>
                <c:pt idx="28">
                  <c:v>46.5</c:v>
                </c:pt>
                <c:pt idx="29">
                  <c:v>47.1</c:v>
                </c:pt>
                <c:pt idx="30">
                  <c:v>48.3</c:v>
                </c:pt>
                <c:pt idx="31">
                  <c:v>48</c:v>
                </c:pt>
                <c:pt idx="32">
                  <c:v>49.7</c:v>
                </c:pt>
                <c:pt idx="33">
                  <c:v>48.6</c:v>
                </c:pt>
                <c:pt idx="34">
                  <c:v>51</c:v>
                </c:pt>
                <c:pt idx="35">
                  <c:v>52.7</c:v>
                </c:pt>
                <c:pt idx="36">
                  <c:v>49.6</c:v>
                </c:pt>
                <c:pt idx="37">
                  <c:v>49.5</c:v>
                </c:pt>
                <c:pt idx="38">
                  <c:v>50.3</c:v>
                </c:pt>
                <c:pt idx="39">
                  <c:v>48.5</c:v>
                </c:pt>
                <c:pt idx="40">
                  <c:v>48.2</c:v>
                </c:pt>
                <c:pt idx="41">
                  <c:v>48.1</c:v>
                </c:pt>
                <c:pt idx="42">
                  <c:v>46.1</c:v>
                </c:pt>
                <c:pt idx="43">
                  <c:v>50.6</c:v>
                </c:pt>
                <c:pt idx="44">
                  <c:v>46.6</c:v>
                </c:pt>
                <c:pt idx="45">
                  <c:v>48.8</c:v>
                </c:pt>
                <c:pt idx="46">
                  <c:v>51.1</c:v>
                </c:pt>
                <c:pt idx="47">
                  <c:v>50.8</c:v>
                </c:pt>
                <c:pt idx="48">
                  <c:v>50</c:v>
                </c:pt>
                <c:pt idx="49">
                  <c:v>50.1</c:v>
                </c:pt>
                <c:pt idx="50">
                  <c:v>50.4</c:v>
                </c:pt>
                <c:pt idx="51">
                  <c:v>49</c:v>
                </c:pt>
                <c:pt idx="52">
                  <c:v>46.5</c:v>
                </c:pt>
                <c:pt idx="53">
                  <c:v>47.6</c:v>
                </c:pt>
                <c:pt idx="54">
                  <c:v>49.1</c:v>
                </c:pt>
                <c:pt idx="55">
                  <c:v>50.3</c:v>
                </c:pt>
                <c:pt idx="56">
                  <c:v>50.6</c:v>
                </c:pt>
                <c:pt idx="57">
                  <c:v>51.9</c:v>
                </c:pt>
                <c:pt idx="58">
                  <c:v>53</c:v>
                </c:pt>
                <c:pt idx="59">
                  <c:v>51.7</c:v>
                </c:pt>
                <c:pt idx="60">
                  <c:v>53.8</c:v>
                </c:pt>
                <c:pt idx="61">
                  <c:v>54.2</c:v>
                </c:pt>
                <c:pt idx="62">
                  <c:v>52.5</c:v>
                </c:pt>
                <c:pt idx="63">
                  <c:v>49.2</c:v>
                </c:pt>
                <c:pt idx="64">
                  <c:v>52.7</c:v>
                </c:pt>
                <c:pt idx="65">
                  <c:v>52.3</c:v>
                </c:pt>
                <c:pt idx="66">
                  <c:v>52.6</c:v>
                </c:pt>
                <c:pt idx="67">
                  <c:v>53.5</c:v>
                </c:pt>
                <c:pt idx="68">
                  <c:v>53.3</c:v>
                </c:pt>
                <c:pt idx="69">
                  <c:v>51.5</c:v>
                </c:pt>
                <c:pt idx="70">
                  <c:v>50.3</c:v>
                </c:pt>
                <c:pt idx="71">
                  <c:v>49</c:v>
                </c:pt>
                <c:pt idx="72">
                  <c:v>50.4</c:v>
                </c:pt>
                <c:pt idx="73">
                  <c:v>50.6</c:v>
                </c:pt>
                <c:pt idx="74">
                  <c:v>49.4</c:v>
                </c:pt>
                <c:pt idx="75">
                  <c:v>50.3</c:v>
                </c:pt>
                <c:pt idx="76">
                  <c:v>52</c:v>
                </c:pt>
                <c:pt idx="77">
                  <c:v>53.3</c:v>
                </c:pt>
                <c:pt idx="78">
                  <c:v>55.1</c:v>
                </c:pt>
                <c:pt idx="79">
                  <c:v>52.8</c:v>
                </c:pt>
                <c:pt idx="80">
                  <c:v>54.6</c:v>
                </c:pt>
                <c:pt idx="81">
                  <c:v>53.6</c:v>
                </c:pt>
                <c:pt idx="82">
                  <c:v>51.4</c:v>
                </c:pt>
                <c:pt idx="83">
                  <c:v>52.7</c:v>
                </c:pt>
                <c:pt idx="84">
                  <c:v>50.1</c:v>
                </c:pt>
                <c:pt idx="85">
                  <c:v>50.6</c:v>
                </c:pt>
                <c:pt idx="86">
                  <c:v>52.2</c:v>
                </c:pt>
                <c:pt idx="87">
                  <c:v>50.2</c:v>
                </c:pt>
                <c:pt idx="88">
                  <c:v>52</c:v>
                </c:pt>
                <c:pt idx="89">
                  <c:v>55.6</c:v>
                </c:pt>
                <c:pt idx="90">
                  <c:v>53.3</c:v>
                </c:pt>
                <c:pt idx="91">
                  <c:v>48.8</c:v>
                </c:pt>
                <c:pt idx="92">
                  <c:v>52.3</c:v>
                </c:pt>
                <c:pt idx="93">
                  <c:v>52.3</c:v>
                </c:pt>
                <c:pt idx="94">
                  <c:v>50.2</c:v>
                </c:pt>
                <c:pt idx="95">
                  <c:v>51.3</c:v>
                </c:pt>
                <c:pt idx="96">
                  <c:v>49.6</c:v>
                </c:pt>
                <c:pt idx="97">
                  <c:v>50.3</c:v>
                </c:pt>
                <c:pt idx="98">
                  <c:v>51.9</c:v>
                </c:pt>
                <c:pt idx="99">
                  <c:v>50.6</c:v>
                </c:pt>
                <c:pt idx="100">
                  <c:v>53.1</c:v>
                </c:pt>
                <c:pt idx="101">
                  <c:v>52.6</c:v>
                </c:pt>
                <c:pt idx="102">
                  <c:v>51.5</c:v>
                </c:pt>
                <c:pt idx="103">
                  <c:v>49.7</c:v>
                </c:pt>
                <c:pt idx="104">
                  <c:v>48.4</c:v>
                </c:pt>
                <c:pt idx="105">
                  <c:v>50.8</c:v>
                </c:pt>
                <c:pt idx="106">
                  <c:v>50.6</c:v>
                </c:pt>
                <c:pt idx="107">
                  <c:v>55.6</c:v>
                </c:pt>
                <c:pt idx="108">
                  <c:v>49.5</c:v>
                </c:pt>
                <c:pt idx="109">
                  <c:v>50.7</c:v>
                </c:pt>
                <c:pt idx="110">
                  <c:v>54.3</c:v>
                </c:pt>
                <c:pt idx="111">
                  <c:v>50.9</c:v>
                </c:pt>
                <c:pt idx="112">
                  <c:v>53</c:v>
                </c:pt>
                <c:pt idx="113">
                  <c:v>54.2</c:v>
                </c:pt>
                <c:pt idx="114">
                  <c:v>51.9</c:v>
                </c:pt>
                <c:pt idx="115">
                  <c:v>53.7</c:v>
                </c:pt>
                <c:pt idx="116">
                  <c:v>49.1</c:v>
                </c:pt>
                <c:pt idx="117">
                  <c:v>51.7</c:v>
                </c:pt>
                <c:pt idx="118">
                  <c:v>55</c:v>
                </c:pt>
                <c:pt idx="119">
                  <c:v>52.8</c:v>
                </c:pt>
                <c:pt idx="120">
                  <c:v>54.7</c:v>
                </c:pt>
                <c:pt idx="121">
                  <c:v>51.9</c:v>
                </c:pt>
                <c:pt idx="122">
                  <c:v>51.4</c:v>
                </c:pt>
                <c:pt idx="123">
                  <c:v>51.9</c:v>
                </c:pt>
                <c:pt idx="124">
                  <c:v>52.7</c:v>
                </c:pt>
                <c:pt idx="125">
                  <c:v>51.7</c:v>
                </c:pt>
                <c:pt idx="126">
                  <c:v>51.2</c:v>
                </c:pt>
                <c:pt idx="127">
                  <c:v>53.8</c:v>
                </c:pt>
                <c:pt idx="128">
                  <c:v>51.3</c:v>
                </c:pt>
                <c:pt idx="129">
                  <c:v>51</c:v>
                </c:pt>
                <c:pt idx="130">
                  <c:v>53.5</c:v>
                </c:pt>
                <c:pt idx="131">
                  <c:v>51</c:v>
                </c:pt>
                <c:pt idx="132">
                  <c:v>55.3</c:v>
                </c:pt>
                <c:pt idx="133">
                  <c:v>50.3</c:v>
                </c:pt>
                <c:pt idx="134">
                  <c:v>47.8</c:v>
                </c:pt>
                <c:pt idx="135">
                  <c:v>50.5</c:v>
                </c:pt>
                <c:pt idx="136">
                  <c:v>50.2</c:v>
                </c:pt>
                <c:pt idx="137">
                  <c:v>49.1</c:v>
                </c:pt>
                <c:pt idx="138">
                  <c:v>50.1</c:v>
                </c:pt>
                <c:pt idx="139">
                  <c:v>47.2</c:v>
                </c:pt>
                <c:pt idx="140">
                  <c:v>49.7</c:v>
                </c:pt>
                <c:pt idx="141">
                  <c:v>52</c:v>
                </c:pt>
                <c:pt idx="142">
                  <c:v>51.9</c:v>
                </c:pt>
                <c:pt idx="143">
                  <c:v>52.1</c:v>
                </c:pt>
                <c:pt idx="144">
                  <c:v>52.2</c:v>
                </c:pt>
                <c:pt idx="145">
                  <c:v>53.4</c:v>
                </c:pt>
                <c:pt idx="146">
                  <c:v>33.299999999999997</c:v>
                </c:pt>
                <c:pt idx="147">
                  <c:v>29.5</c:v>
                </c:pt>
                <c:pt idx="148">
                  <c:v>32</c:v>
                </c:pt>
                <c:pt idx="149">
                  <c:v>40</c:v>
                </c:pt>
                <c:pt idx="150">
                  <c:v>40</c:v>
                </c:pt>
                <c:pt idx="151">
                  <c:v>40</c:v>
                </c:pt>
                <c:pt idx="152">
                  <c:v>47</c:v>
                </c:pt>
                <c:pt idx="153">
                  <c:v>47.5</c:v>
                </c:pt>
                <c:pt idx="154">
                  <c:v>46.3</c:v>
                </c:pt>
                <c:pt idx="155">
                  <c:v>42.3</c:v>
                </c:pt>
                <c:pt idx="156">
                  <c:v>44.9</c:v>
                </c:pt>
                <c:pt idx="157">
                  <c:v>53.3</c:v>
                </c:pt>
                <c:pt idx="158">
                  <c:v>55.6</c:v>
                </c:pt>
                <c:pt idx="159">
                  <c:v>57.9</c:v>
                </c:pt>
                <c:pt idx="160">
                  <c:v>58.5</c:v>
                </c:pt>
                <c:pt idx="161">
                  <c:v>57.1</c:v>
                </c:pt>
                <c:pt idx="162">
                  <c:v>54.6</c:v>
                </c:pt>
                <c:pt idx="163">
                  <c:v>55.6</c:v>
                </c:pt>
                <c:pt idx="164">
                  <c:v>56.6</c:v>
                </c:pt>
                <c:pt idx="165">
                  <c:v>54.3</c:v>
                </c:pt>
                <c:pt idx="166">
                  <c:v>51</c:v>
                </c:pt>
                <c:pt idx="167">
                  <c:v>51</c:v>
                </c:pt>
                <c:pt idx="168">
                  <c:v>51</c:v>
                </c:pt>
                <c:pt idx="169">
                  <c:v>51.3</c:v>
                </c:pt>
                <c:pt idx="170">
                  <c:v>58</c:v>
                </c:pt>
                <c:pt idx="171">
                  <c:v>56.5</c:v>
                </c:pt>
                <c:pt idx="172">
                  <c:v>53.5</c:v>
                </c:pt>
                <c:pt idx="173">
                  <c:v>53.2</c:v>
                </c:pt>
                <c:pt idx="174">
                  <c:v>51</c:v>
                </c:pt>
                <c:pt idx="175">
                  <c:v>53.3</c:v>
                </c:pt>
                <c:pt idx="176">
                  <c:v>51.7</c:v>
                </c:pt>
                <c:pt idx="177">
                  <c:v>47.7</c:v>
                </c:pt>
                <c:pt idx="178">
                  <c:v>46.6</c:v>
                </c:pt>
                <c:pt idx="179">
                  <c:v>48.4</c:v>
                </c:pt>
                <c:pt idx="180">
                  <c:v>49.3</c:v>
                </c:pt>
                <c:pt idx="181">
                  <c:v>48</c:v>
                </c:pt>
              </c:numCache>
            </c:numRef>
          </c:val>
          <c:extLst>
            <c:ext xmlns:c16="http://schemas.microsoft.com/office/drawing/2014/chart" uri="{C3380CC4-5D6E-409C-BE32-E72D297353CC}">
              <c16:uniqueId val="{00000000-032A-7B4B-B5B9-F22409BDAB6E}"/>
            </c:ext>
          </c:extLst>
        </c:ser>
        <c:dLbls>
          <c:showLegendKey val="0"/>
          <c:showVal val="0"/>
          <c:showCatName val="0"/>
          <c:showSerName val="0"/>
          <c:showPercent val="0"/>
          <c:showBubbleSize val="0"/>
        </c:dLbls>
        <c:gapWidth val="150"/>
        <c:axId val="-2051953416"/>
        <c:axId val="-2033370152"/>
      </c:barChart>
      <c:dateAx>
        <c:axId val="-2051953416"/>
        <c:scaling>
          <c:orientation val="minMax"/>
          <c:min val="39479"/>
        </c:scaling>
        <c:delete val="0"/>
        <c:axPos val="b"/>
        <c:numFmt formatCode="yyyy" sourceLinked="0"/>
        <c:majorTickMark val="out"/>
        <c:minorTickMark val="none"/>
        <c:tickLblPos val="low"/>
        <c:txPr>
          <a:bodyPr rot="-5400000" vert="horz"/>
          <a:lstStyle/>
          <a:p>
            <a:pPr>
              <a:defRPr/>
            </a:pPr>
            <a:endParaRPr lang="en-US"/>
          </a:p>
        </c:txPr>
        <c:crossAx val="-2033370152"/>
        <c:crossesAt val="50"/>
        <c:auto val="1"/>
        <c:lblOffset val="100"/>
        <c:baseTimeUnit val="months"/>
        <c:majorUnit val="12"/>
        <c:majorTimeUnit val="months"/>
      </c:dateAx>
      <c:valAx>
        <c:axId val="-2033370152"/>
        <c:scaling>
          <c:orientation val="minMax"/>
          <c:min val="25"/>
        </c:scaling>
        <c:delete val="0"/>
        <c:axPos val="l"/>
        <c:numFmt formatCode="0" sourceLinked="0"/>
        <c:majorTickMark val="out"/>
        <c:minorTickMark val="none"/>
        <c:tickLblPos val="nextTo"/>
        <c:crossAx val="-2051953416"/>
        <c:crosses val="autoZero"/>
        <c:crossBetween val="between"/>
      </c:valAx>
      <c:spPr>
        <a:noFill/>
        <a:ln w="25400">
          <a:noFill/>
        </a:ln>
      </c:spPr>
    </c:plotArea>
    <c:plotVisOnly val="1"/>
    <c:dispBlanksAs val="gap"/>
    <c:showDLblsOverMax val="0"/>
  </c:chart>
  <c:txPr>
    <a:bodyPr/>
    <a:lstStyle/>
    <a:p>
      <a:pPr>
        <a:defRPr sz="1800">
          <a:latin typeface="Avenir Book" panose="02000503020000020003" pitchFamily="2" charset="0"/>
        </a:defRPr>
      </a:pPr>
      <a:endParaRPr lang="en-US"/>
    </a:p>
  </c:txPr>
  <c:externalData r:id="rId2">
    <c:autoUpdate val="0"/>
  </c:externalData>
  <c:userShapes r:id="rId3"/>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139028076035951E-2"/>
          <c:y val="6.4499393716136375E-2"/>
          <c:w val="0.90223229672048566"/>
          <c:h val="0.72600151954689862"/>
        </c:manualLayout>
      </c:layout>
      <c:barChart>
        <c:barDir val="col"/>
        <c:grouping val="clustered"/>
        <c:varyColors val="0"/>
        <c:ser>
          <c:idx val="0"/>
          <c:order val="0"/>
          <c:tx>
            <c:strRef>
              <c:f>Sheet1!$B$1</c:f>
              <c:strCache>
                <c:ptCount val="1"/>
                <c:pt idx="0">
                  <c:v>CBI</c:v>
                </c:pt>
              </c:strCache>
            </c:strRef>
          </c:tx>
          <c:spPr>
            <a:solidFill>
              <a:srgbClr val="4E8F00"/>
            </a:solidFill>
            <a:ln>
              <a:noFill/>
            </a:ln>
            <a:effectLst/>
          </c:spPr>
          <c:invertIfNegative val="0"/>
          <c:dPt>
            <c:idx val="75"/>
            <c:invertIfNegative val="0"/>
            <c:bubble3D val="0"/>
            <c:spPr>
              <a:solidFill>
                <a:srgbClr val="4E8F00"/>
              </a:solidFill>
              <a:ln>
                <a:noFill/>
              </a:ln>
              <a:effectLst/>
            </c:spPr>
            <c:extLst>
              <c:ext xmlns:c16="http://schemas.microsoft.com/office/drawing/2014/chart" uri="{C3380CC4-5D6E-409C-BE32-E72D297353CC}">
                <c16:uniqueId val="{00000000-175D-4345-B352-895D7B0F4658}"/>
              </c:ext>
            </c:extLst>
          </c:dPt>
          <c:dPt>
            <c:idx val="76"/>
            <c:invertIfNegative val="0"/>
            <c:bubble3D val="0"/>
            <c:spPr>
              <a:solidFill>
                <a:schemeClr val="accent4">
                  <a:lumMod val="75000"/>
                </a:schemeClr>
              </a:solidFill>
              <a:ln>
                <a:noFill/>
              </a:ln>
              <a:effectLst/>
            </c:spPr>
            <c:extLst>
              <c:ext xmlns:c16="http://schemas.microsoft.com/office/drawing/2014/chart" uri="{C3380CC4-5D6E-409C-BE32-E72D297353CC}">
                <c16:uniqueId val="{00000002-ABE2-6A4D-8E1F-C54A3C18946A}"/>
              </c:ext>
            </c:extLst>
          </c:dPt>
          <c:dLbls>
            <c:dLbl>
              <c:idx val="76"/>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BE2-6A4D-8E1F-C54A3C18946A}"/>
                </c:ext>
              </c:extLst>
            </c:dLbl>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Sheet1!$A$2:$A$78</c:f>
              <c:strCache>
                <c:ptCount val="77"/>
                <c:pt idx="0">
                  <c:v>Q2 2012</c:v>
                </c:pt>
                <c:pt idx="1">
                  <c:v>Q3 2012</c:v>
                </c:pt>
                <c:pt idx="2">
                  <c:v>Q4 2012</c:v>
                </c:pt>
                <c:pt idx="3">
                  <c:v>Q1 2013</c:v>
                </c:pt>
                <c:pt idx="4">
                  <c:v>Q2 2013</c:v>
                </c:pt>
                <c:pt idx="5">
                  <c:v>Q3 2013</c:v>
                </c:pt>
                <c:pt idx="6">
                  <c:v>Q4 2013</c:v>
                </c:pt>
                <c:pt idx="7">
                  <c:v>Q1 2014</c:v>
                </c:pt>
                <c:pt idx="8">
                  <c:v>Q2 2014</c:v>
                </c:pt>
                <c:pt idx="9">
                  <c:v>Q3 2014</c:v>
                </c:pt>
                <c:pt idx="10">
                  <c:v>Q4 2014</c:v>
                </c:pt>
                <c:pt idx="11">
                  <c:v>Q1 2015</c:v>
                </c:pt>
                <c:pt idx="12">
                  <c:v>Q2 2015</c:v>
                </c:pt>
                <c:pt idx="13">
                  <c:v>Q3 2015</c:v>
                </c:pt>
                <c:pt idx="14">
                  <c:v>Q4 2015</c:v>
                </c:pt>
                <c:pt idx="15">
                  <c:v>Q1 2016</c:v>
                </c:pt>
                <c:pt idx="16">
                  <c:v>Q2 2016</c:v>
                </c:pt>
                <c:pt idx="17">
                  <c:v>Q3 2016</c:v>
                </c:pt>
                <c:pt idx="18">
                  <c:v>Q4 2016</c:v>
                </c:pt>
                <c:pt idx="19">
                  <c:v>Q1 2017</c:v>
                </c:pt>
                <c:pt idx="20">
                  <c:v>Q2 2017</c:v>
                </c:pt>
                <c:pt idx="21">
                  <c:v>Q3 2017</c:v>
                </c:pt>
                <c:pt idx="22">
                  <c:v>Q4 2017</c:v>
                </c:pt>
                <c:pt idx="23">
                  <c:v>Q1 2018</c:v>
                </c:pt>
                <c:pt idx="24">
                  <c:v>Q2 2018</c:v>
                </c:pt>
                <c:pt idx="25">
                  <c:v>Q3 2018</c:v>
                </c:pt>
                <c:pt idx="26">
                  <c:v>Q4 2018</c:v>
                </c:pt>
                <c:pt idx="27">
                  <c:v>Jan-19</c:v>
                </c:pt>
                <c:pt idx="28">
                  <c:v>Feb-19</c:v>
                </c:pt>
                <c:pt idx="29">
                  <c:v>Mar-19</c:v>
                </c:pt>
                <c:pt idx="30">
                  <c:v>Apr-19</c:v>
                </c:pt>
                <c:pt idx="31">
                  <c:v>May-19</c:v>
                </c:pt>
                <c:pt idx="32">
                  <c:v>Jun-19</c:v>
                </c:pt>
                <c:pt idx="33">
                  <c:v>Jul-19</c:v>
                </c:pt>
                <c:pt idx="34">
                  <c:v>Aug-19</c:v>
                </c:pt>
                <c:pt idx="35">
                  <c:v>Sep-19</c:v>
                </c:pt>
                <c:pt idx="36">
                  <c:v>Oct-19</c:v>
                </c:pt>
                <c:pt idx="37">
                  <c:v>Nov-19</c:v>
                </c:pt>
                <c:pt idx="38">
                  <c:v>Dec-19</c:v>
                </c:pt>
                <c:pt idx="39">
                  <c:v>Jan-20</c:v>
                </c:pt>
                <c:pt idx="40">
                  <c:v>Feb-20</c:v>
                </c:pt>
                <c:pt idx="41">
                  <c:v>Mar-20</c:v>
                </c:pt>
                <c:pt idx="42">
                  <c:v>Apr-20</c:v>
                </c:pt>
                <c:pt idx="43">
                  <c:v>May-20</c:v>
                </c:pt>
                <c:pt idx="44">
                  <c:v>Jun-20</c:v>
                </c:pt>
                <c:pt idx="45">
                  <c:v>Jul-20</c:v>
                </c:pt>
                <c:pt idx="46">
                  <c:v>Aug-20</c:v>
                </c:pt>
                <c:pt idx="47">
                  <c:v>Sep-20</c:v>
                </c:pt>
                <c:pt idx="48">
                  <c:v>Oct-20</c:v>
                </c:pt>
                <c:pt idx="49">
                  <c:v>Nov-20</c:v>
                </c:pt>
                <c:pt idx="50">
                  <c:v>Dec-20</c:v>
                </c:pt>
                <c:pt idx="51">
                  <c:v>Jan-21</c:v>
                </c:pt>
                <c:pt idx="52">
                  <c:v>Feb-21</c:v>
                </c:pt>
                <c:pt idx="53">
                  <c:v>Mar-21</c:v>
                </c:pt>
                <c:pt idx="54">
                  <c:v>Apr-21</c:v>
                </c:pt>
                <c:pt idx="55">
                  <c:v>May-21</c:v>
                </c:pt>
                <c:pt idx="56">
                  <c:v>Jun-21</c:v>
                </c:pt>
                <c:pt idx="57">
                  <c:v>Jul-21</c:v>
                </c:pt>
                <c:pt idx="58">
                  <c:v>Aug-21</c:v>
                </c:pt>
                <c:pt idx="59">
                  <c:v>Sep-21</c:v>
                </c:pt>
                <c:pt idx="60">
                  <c:v>Oct-21</c:v>
                </c:pt>
                <c:pt idx="61">
                  <c:v>Nov-21</c:v>
                </c:pt>
                <c:pt idx="62">
                  <c:v>Dec-21</c:v>
                </c:pt>
                <c:pt idx="63">
                  <c:v>Jan-22</c:v>
                </c:pt>
                <c:pt idx="64">
                  <c:v>Feb-22</c:v>
                </c:pt>
                <c:pt idx="65">
                  <c:v>Mar-22</c:v>
                </c:pt>
                <c:pt idx="66">
                  <c:v>Apr-22</c:v>
                </c:pt>
                <c:pt idx="67">
                  <c:v>May-22</c:v>
                </c:pt>
                <c:pt idx="68">
                  <c:v>Jun-22</c:v>
                </c:pt>
                <c:pt idx="69">
                  <c:v>Jul-22</c:v>
                </c:pt>
                <c:pt idx="70">
                  <c:v>Aug-22</c:v>
                </c:pt>
                <c:pt idx="71">
                  <c:v>Sep-22</c:v>
                </c:pt>
                <c:pt idx="72">
                  <c:v>Oct-22</c:v>
                </c:pt>
                <c:pt idx="73">
                  <c:v>Nov-22</c:v>
                </c:pt>
                <c:pt idx="74">
                  <c:v>Dec-22</c:v>
                </c:pt>
                <c:pt idx="75">
                  <c:v>Jan-23</c:v>
                </c:pt>
                <c:pt idx="76">
                  <c:v>Feb-23</c:v>
                </c:pt>
              </c:strCache>
            </c:strRef>
          </c:cat>
          <c:val>
            <c:numRef>
              <c:f>Sheet1!$B$2:$B$78</c:f>
              <c:numCache>
                <c:formatCode>0.0</c:formatCode>
                <c:ptCount val="77"/>
                <c:pt idx="0">
                  <c:v>7.4</c:v>
                </c:pt>
                <c:pt idx="1">
                  <c:v>7.7</c:v>
                </c:pt>
                <c:pt idx="2">
                  <c:v>8</c:v>
                </c:pt>
                <c:pt idx="3">
                  <c:v>8</c:v>
                </c:pt>
                <c:pt idx="4">
                  <c:v>7.9</c:v>
                </c:pt>
                <c:pt idx="5">
                  <c:v>8.1999999999999993</c:v>
                </c:pt>
                <c:pt idx="6">
                  <c:v>8.1999999999999993</c:v>
                </c:pt>
                <c:pt idx="7">
                  <c:v>8.3000000000000007</c:v>
                </c:pt>
                <c:pt idx="8">
                  <c:v>8.1</c:v>
                </c:pt>
                <c:pt idx="9">
                  <c:v>8.5</c:v>
                </c:pt>
                <c:pt idx="10">
                  <c:v>8.8000000000000007</c:v>
                </c:pt>
                <c:pt idx="11">
                  <c:v>8.6999999999999993</c:v>
                </c:pt>
                <c:pt idx="12">
                  <c:v>8.4</c:v>
                </c:pt>
                <c:pt idx="13">
                  <c:v>8.5</c:v>
                </c:pt>
                <c:pt idx="14">
                  <c:v>8.5</c:v>
                </c:pt>
                <c:pt idx="15">
                  <c:v>8.6999999999999993</c:v>
                </c:pt>
                <c:pt idx="16">
                  <c:v>8.6</c:v>
                </c:pt>
                <c:pt idx="17">
                  <c:v>8.5</c:v>
                </c:pt>
                <c:pt idx="18">
                  <c:v>8.6999999999999993</c:v>
                </c:pt>
                <c:pt idx="19">
                  <c:v>8.3000000000000007</c:v>
                </c:pt>
                <c:pt idx="20">
                  <c:v>9</c:v>
                </c:pt>
                <c:pt idx="21">
                  <c:v>8.6</c:v>
                </c:pt>
                <c:pt idx="22">
                  <c:v>9.5</c:v>
                </c:pt>
                <c:pt idx="23">
                  <c:v>9.6999999999999993</c:v>
                </c:pt>
                <c:pt idx="24">
                  <c:v>8.8000000000000007</c:v>
                </c:pt>
                <c:pt idx="25">
                  <c:v>9.9</c:v>
                </c:pt>
                <c:pt idx="26">
                  <c:v>9</c:v>
                </c:pt>
                <c:pt idx="27">
                  <c:v>8.9</c:v>
                </c:pt>
                <c:pt idx="28">
                  <c:v>8.1</c:v>
                </c:pt>
                <c:pt idx="29">
                  <c:v>8.8000000000000007</c:v>
                </c:pt>
                <c:pt idx="30">
                  <c:v>9.5</c:v>
                </c:pt>
                <c:pt idx="31">
                  <c:v>8.6999999999999993</c:v>
                </c:pt>
                <c:pt idx="32">
                  <c:v>8.9</c:v>
                </c:pt>
                <c:pt idx="33">
                  <c:v>8.8000000000000007</c:v>
                </c:pt>
                <c:pt idx="34">
                  <c:v>8.5</c:v>
                </c:pt>
                <c:pt idx="35">
                  <c:v>9</c:v>
                </c:pt>
                <c:pt idx="36">
                  <c:v>8.9</c:v>
                </c:pt>
                <c:pt idx="37">
                  <c:v>8.9</c:v>
                </c:pt>
                <c:pt idx="38">
                  <c:v>8.8000000000000007</c:v>
                </c:pt>
                <c:pt idx="39">
                  <c:v>8.4</c:v>
                </c:pt>
                <c:pt idx="40">
                  <c:v>8.9</c:v>
                </c:pt>
                <c:pt idx="41">
                  <c:v>8.1999999999999993</c:v>
                </c:pt>
                <c:pt idx="42">
                  <c:v>7.8</c:v>
                </c:pt>
                <c:pt idx="43">
                  <c:v>7.9</c:v>
                </c:pt>
                <c:pt idx="44">
                  <c:v>8.1</c:v>
                </c:pt>
                <c:pt idx="45">
                  <c:v>7.8</c:v>
                </c:pt>
                <c:pt idx="46">
                  <c:v>8</c:v>
                </c:pt>
                <c:pt idx="47">
                  <c:v>7.5</c:v>
                </c:pt>
                <c:pt idx="48">
                  <c:v>7.7</c:v>
                </c:pt>
                <c:pt idx="49">
                  <c:v>7.2</c:v>
                </c:pt>
                <c:pt idx="50">
                  <c:v>7.3</c:v>
                </c:pt>
                <c:pt idx="51">
                  <c:v>7.5</c:v>
                </c:pt>
                <c:pt idx="52">
                  <c:v>8.1999999999999993</c:v>
                </c:pt>
                <c:pt idx="53">
                  <c:v>7.8</c:v>
                </c:pt>
                <c:pt idx="54">
                  <c:v>7.9</c:v>
                </c:pt>
                <c:pt idx="55">
                  <c:v>8</c:v>
                </c:pt>
                <c:pt idx="56">
                  <c:v>8.5</c:v>
                </c:pt>
                <c:pt idx="57">
                  <c:v>8.5</c:v>
                </c:pt>
                <c:pt idx="58">
                  <c:v>7.7</c:v>
                </c:pt>
                <c:pt idx="59">
                  <c:v>7.6</c:v>
                </c:pt>
                <c:pt idx="60">
                  <c:v>8.1</c:v>
                </c:pt>
                <c:pt idx="61">
                  <c:v>8.4</c:v>
                </c:pt>
                <c:pt idx="62">
                  <c:v>8.1999999999999993</c:v>
                </c:pt>
                <c:pt idx="63">
                  <c:v>8</c:v>
                </c:pt>
                <c:pt idx="64">
                  <c:v>8.038548500844934</c:v>
                </c:pt>
                <c:pt idx="65">
                  <c:v>8.3106685022622031</c:v>
                </c:pt>
                <c:pt idx="66">
                  <c:v>8.8196407347515571</c:v>
                </c:pt>
                <c:pt idx="67">
                  <c:v>8.9656766568878652</c:v>
                </c:pt>
                <c:pt idx="68">
                  <c:v>8.9193766030118447</c:v>
                </c:pt>
                <c:pt idx="69">
                  <c:v>8.6587350493948154</c:v>
                </c:pt>
                <c:pt idx="70">
                  <c:v>8.7062722476603458</c:v>
                </c:pt>
                <c:pt idx="71">
                  <c:v>9.0433653414850728</c:v>
                </c:pt>
                <c:pt idx="72">
                  <c:v>8.7536137922921888</c:v>
                </c:pt>
                <c:pt idx="73">
                  <c:v>9.2172939257443787</c:v>
                </c:pt>
                <c:pt idx="74">
                  <c:v>9.1574480289460727</c:v>
                </c:pt>
                <c:pt idx="75">
                  <c:v>8.9682778936686667</c:v>
                </c:pt>
                <c:pt idx="76">
                  <c:v>9.1970916998139263</c:v>
                </c:pt>
              </c:numCache>
            </c:numRef>
          </c:val>
          <c:extLst>
            <c:ext xmlns:c16="http://schemas.microsoft.com/office/drawing/2014/chart" uri="{C3380CC4-5D6E-409C-BE32-E72D297353CC}">
              <c16:uniqueId val="{00000001-07D9-3245-A071-B1AA9C3B5041}"/>
            </c:ext>
          </c:extLst>
        </c:ser>
        <c:dLbls>
          <c:showLegendKey val="0"/>
          <c:showVal val="0"/>
          <c:showCatName val="0"/>
          <c:showSerName val="0"/>
          <c:showPercent val="0"/>
          <c:showBubbleSize val="0"/>
        </c:dLbls>
        <c:gapWidth val="150"/>
        <c:axId val="796391248"/>
        <c:axId val="796895696"/>
      </c:barChart>
      <c:catAx>
        <c:axId val="796391248"/>
        <c:scaling>
          <c:orientation val="minMax"/>
        </c:scaling>
        <c:delete val="0"/>
        <c:axPos val="b"/>
        <c:numFmt formatCode="General" sourceLinked="1"/>
        <c:majorTickMark val="none"/>
        <c:minorTickMark val="none"/>
        <c:tickLblPos val="nextTo"/>
        <c:spPr>
          <a:noFill/>
          <a:ln w="9525" cap="flat" cmpd="sng" algn="ctr">
            <a:solidFill>
              <a:schemeClr val="bg1">
                <a:lumMod val="65000"/>
              </a:schemeClr>
            </a:solidFill>
            <a:round/>
          </a:ln>
          <a:effectLst/>
        </c:spPr>
        <c:txPr>
          <a:bodyPr rot="-5400000" spcFirstLastPara="1" vertOverflow="ellipsis"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crossAx val="796895696"/>
        <c:crosses val="autoZero"/>
        <c:auto val="1"/>
        <c:lblAlgn val="ctr"/>
        <c:lblOffset val="100"/>
        <c:tickLblSkip val="4"/>
        <c:noMultiLvlLbl val="0"/>
      </c:catAx>
      <c:valAx>
        <c:axId val="796895696"/>
        <c:scaling>
          <c:orientation val="minMax"/>
          <c:max val="10"/>
        </c:scaling>
        <c:delete val="0"/>
        <c:axPos val="l"/>
        <c:title>
          <c:tx>
            <c:rich>
              <a:bodyPr rot="-5400000" spcFirstLastPara="1" vertOverflow="ellipsis" vert="horz" wrap="square" anchor="ctr" anchorCtr="1"/>
              <a:lstStyle/>
              <a:p>
                <a:pPr algn="ctr" rtl="0">
                  <a:defRPr sz="1800" b="0" i="0" u="none" strike="noStrike" kern="1200" baseline="0">
                    <a:solidFill>
                      <a:schemeClr val="tx1"/>
                    </a:solidFill>
                    <a:latin typeface="Avenir Book" panose="02000503020000020003" pitchFamily="2" charset="0"/>
                    <a:ea typeface="+mn-ea"/>
                    <a:cs typeface="+mn-cs"/>
                  </a:defRPr>
                </a:pPr>
                <a:r>
                  <a:rPr lang="en-US"/>
                  <a:t>CBI: Months of Backlog</a:t>
                </a:r>
              </a:p>
            </c:rich>
          </c:tx>
          <c:overlay val="0"/>
          <c:spPr>
            <a:noFill/>
            <a:ln>
              <a:noFill/>
            </a:ln>
            <a:effectLst/>
          </c:spPr>
          <c:txPr>
            <a:bodyPr rot="-5400000" spcFirstLastPara="1" vertOverflow="ellipsis" vert="horz" wrap="square" anchor="ctr" anchorCtr="1"/>
            <a:lstStyle/>
            <a:p>
              <a:pPr algn="ctr" rtl="0">
                <a:defRPr sz="1800" b="0" i="0" u="none" strike="noStrike" kern="1200" baseline="0">
                  <a:solidFill>
                    <a:schemeClr val="tx1"/>
                  </a:solidFill>
                  <a:latin typeface="Avenir Book" panose="02000503020000020003" pitchFamily="2" charset="0"/>
                  <a:ea typeface="+mn-ea"/>
                  <a:cs typeface="+mn-cs"/>
                </a:defRPr>
              </a:pPr>
              <a:endParaRPr lang="en-US"/>
            </a:p>
          </c:txPr>
        </c:title>
        <c:numFmt formatCode="0" sourceLinked="0"/>
        <c:majorTickMark val="none"/>
        <c:minorTickMark val="none"/>
        <c:tickLblPos val="nextTo"/>
        <c:spPr>
          <a:noFill/>
          <a:ln>
            <a:solidFill>
              <a:schemeClr val="bg1">
                <a:lumMod val="65000"/>
              </a:schemeClr>
            </a:solidFill>
          </a:ln>
          <a:effectLst/>
        </c:spPr>
        <c:txPr>
          <a:bodyPr rot="-6000000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crossAx val="796391248"/>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Avenir Book" panose="02000503020000020003" pitchFamily="2"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21564065855405E-2"/>
          <c:y val="8.7925000754216054E-2"/>
          <c:w val="0.87060085765794426"/>
          <c:h val="0.75003771080339088"/>
        </c:manualLayout>
      </c:layout>
      <c:lineChart>
        <c:grouping val="standard"/>
        <c:varyColors val="0"/>
        <c:ser>
          <c:idx val="0"/>
          <c:order val="0"/>
          <c:tx>
            <c:strRef>
              <c:f>Sheet1!$B$10</c:f>
              <c:strCache>
                <c:ptCount val="1"/>
                <c:pt idx="0">
                  <c:v>All Items</c:v>
                </c:pt>
              </c:strCache>
            </c:strRef>
          </c:tx>
          <c:spPr>
            <a:ln w="38100" cap="rnd">
              <a:solidFill>
                <a:srgbClr val="4E8F00"/>
              </a:solidFill>
              <a:round/>
            </a:ln>
            <a:effectLst/>
          </c:spPr>
          <c:marker>
            <c:symbol val="none"/>
          </c:marker>
          <c:dPt>
            <c:idx val="226"/>
            <c:marker>
              <c:symbol val="none"/>
            </c:marker>
            <c:bubble3D val="0"/>
            <c:extLst>
              <c:ext xmlns:c16="http://schemas.microsoft.com/office/drawing/2014/chart" uri="{C3380CC4-5D6E-409C-BE32-E72D297353CC}">
                <c16:uniqueId val="{00000000-55C0-4E41-9D08-C2A04E5C8496}"/>
              </c:ext>
            </c:extLst>
          </c:dPt>
          <c:dPt>
            <c:idx val="227"/>
            <c:marker>
              <c:symbol val="none"/>
            </c:marker>
            <c:bubble3D val="0"/>
            <c:extLst>
              <c:ext xmlns:c16="http://schemas.microsoft.com/office/drawing/2014/chart" uri="{C3380CC4-5D6E-409C-BE32-E72D297353CC}">
                <c16:uniqueId val="{00000001-55C0-4E41-9D08-C2A04E5C8496}"/>
              </c:ext>
            </c:extLst>
          </c:dPt>
          <c:dLbls>
            <c:dLbl>
              <c:idx val="277"/>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0B3-5C47-854C-87B38749E1E0}"/>
                </c:ext>
              </c:extLst>
            </c:dLbl>
            <c:spPr>
              <a:noFill/>
              <a:ln>
                <a:noFill/>
              </a:ln>
              <a:effectLst/>
            </c:spPr>
            <c:txPr>
              <a:bodyPr rot="0" spcFirstLastPara="1" vertOverflow="ellipsis" vert="horz" wrap="square" anchor="ctr" anchorCtr="1"/>
              <a:lstStyle/>
              <a:p>
                <a:pPr>
                  <a:defRPr sz="1800" b="1" i="0" u="none" strike="noStrike" kern="1200" baseline="0">
                    <a:solidFill>
                      <a:srgbClr val="4E8F00"/>
                    </a:solidFill>
                    <a:latin typeface="Avenir Book" panose="02000503020000020003"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Sheet1!$A$11:$A$288</c:f>
              <c:numCache>
                <c:formatCode>mmm\-yy</c:formatCode>
                <c:ptCount val="278"/>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pt idx="255">
                  <c:v>44287</c:v>
                </c:pt>
                <c:pt idx="256">
                  <c:v>44317</c:v>
                </c:pt>
                <c:pt idx="257">
                  <c:v>44348</c:v>
                </c:pt>
                <c:pt idx="258">
                  <c:v>44378</c:v>
                </c:pt>
                <c:pt idx="259">
                  <c:v>44409</c:v>
                </c:pt>
                <c:pt idx="260">
                  <c:v>44440</c:v>
                </c:pt>
                <c:pt idx="261">
                  <c:v>44470</c:v>
                </c:pt>
                <c:pt idx="262">
                  <c:v>44501</c:v>
                </c:pt>
                <c:pt idx="263">
                  <c:v>44531</c:v>
                </c:pt>
                <c:pt idx="264">
                  <c:v>44562</c:v>
                </c:pt>
                <c:pt idx="265">
                  <c:v>44593</c:v>
                </c:pt>
                <c:pt idx="266">
                  <c:v>44621</c:v>
                </c:pt>
                <c:pt idx="267">
                  <c:v>44652</c:v>
                </c:pt>
                <c:pt idx="268">
                  <c:v>44682</c:v>
                </c:pt>
                <c:pt idx="269">
                  <c:v>44713</c:v>
                </c:pt>
                <c:pt idx="270">
                  <c:v>44743</c:v>
                </c:pt>
                <c:pt idx="271">
                  <c:v>44774</c:v>
                </c:pt>
                <c:pt idx="272">
                  <c:v>44805</c:v>
                </c:pt>
                <c:pt idx="273">
                  <c:v>44835</c:v>
                </c:pt>
                <c:pt idx="274">
                  <c:v>44866</c:v>
                </c:pt>
                <c:pt idx="275">
                  <c:v>44896</c:v>
                </c:pt>
                <c:pt idx="276">
                  <c:v>44927</c:v>
                </c:pt>
                <c:pt idx="277">
                  <c:v>44958</c:v>
                </c:pt>
              </c:numCache>
            </c:numRef>
          </c:cat>
          <c:val>
            <c:numRef>
              <c:f>Sheet1!$B$11:$B$288</c:f>
              <c:numCache>
                <c:formatCode>0.0%</c:formatCode>
                <c:ptCount val="278"/>
                <c:pt idx="0">
                  <c:v>2.7388900000000001E-2</c:v>
                </c:pt>
                <c:pt idx="1">
                  <c:v>3.2218799999999999E-2</c:v>
                </c:pt>
                <c:pt idx="2">
                  <c:v>3.7575799999999999E-2</c:v>
                </c:pt>
                <c:pt idx="3">
                  <c:v>3.0685899999999999E-2</c:v>
                </c:pt>
                <c:pt idx="4">
                  <c:v>3.1889300000000002E-2</c:v>
                </c:pt>
                <c:pt idx="5">
                  <c:v>3.7304499999999997E-2</c:v>
                </c:pt>
                <c:pt idx="6">
                  <c:v>3.6592699999999999E-2</c:v>
                </c:pt>
                <c:pt idx="7">
                  <c:v>3.4111299999999997E-2</c:v>
                </c:pt>
                <c:pt idx="8">
                  <c:v>3.4544400000000003E-2</c:v>
                </c:pt>
                <c:pt idx="9">
                  <c:v>3.4482800000000001E-2</c:v>
                </c:pt>
                <c:pt idx="10">
                  <c:v>3.4462300000000001E-2</c:v>
                </c:pt>
                <c:pt idx="11">
                  <c:v>3.3868099999999998E-2</c:v>
                </c:pt>
                <c:pt idx="12">
                  <c:v>3.7322300000000003E-2</c:v>
                </c:pt>
                <c:pt idx="13">
                  <c:v>3.5335699999999998E-2</c:v>
                </c:pt>
                <c:pt idx="14">
                  <c:v>2.9205600000000002E-2</c:v>
                </c:pt>
                <c:pt idx="15">
                  <c:v>3.2691200000000004E-2</c:v>
                </c:pt>
                <c:pt idx="16">
                  <c:v>3.6151599999999999E-2</c:v>
                </c:pt>
                <c:pt idx="17">
                  <c:v>3.24826E-2</c:v>
                </c:pt>
                <c:pt idx="18">
                  <c:v>2.71991E-2</c:v>
                </c:pt>
                <c:pt idx="19">
                  <c:v>2.71991E-2</c:v>
                </c:pt>
                <c:pt idx="20">
                  <c:v>2.64824E-2</c:v>
                </c:pt>
                <c:pt idx="21">
                  <c:v>2.1264400000000003E-2</c:v>
                </c:pt>
                <c:pt idx="22">
                  <c:v>1.8954599999999999E-2</c:v>
                </c:pt>
                <c:pt idx="23">
                  <c:v>1.55172E-2</c:v>
                </c:pt>
                <c:pt idx="24">
                  <c:v>1.1422000000000002E-2</c:v>
                </c:pt>
                <c:pt idx="25">
                  <c:v>1.1376599999999999E-2</c:v>
                </c:pt>
                <c:pt idx="26">
                  <c:v>1.4756E-2</c:v>
                </c:pt>
                <c:pt idx="27">
                  <c:v>1.6393399999999999E-2</c:v>
                </c:pt>
                <c:pt idx="28">
                  <c:v>1.18177E-2</c:v>
                </c:pt>
                <c:pt idx="29">
                  <c:v>1.06742E-2</c:v>
                </c:pt>
                <c:pt idx="30">
                  <c:v>1.46479E-2</c:v>
                </c:pt>
                <c:pt idx="31">
                  <c:v>1.8028200000000001E-2</c:v>
                </c:pt>
                <c:pt idx="32">
                  <c:v>1.5143E-2</c:v>
                </c:pt>
                <c:pt idx="33">
                  <c:v>2.02589E-2</c:v>
                </c:pt>
                <c:pt idx="34">
                  <c:v>2.1984199999999999E-2</c:v>
                </c:pt>
                <c:pt idx="35">
                  <c:v>2.3769100000000001E-2</c:v>
                </c:pt>
                <c:pt idx="36">
                  <c:v>2.5974000000000001E-2</c:v>
                </c:pt>
                <c:pt idx="37">
                  <c:v>2.98088E-2</c:v>
                </c:pt>
                <c:pt idx="38">
                  <c:v>3.02013E-2</c:v>
                </c:pt>
                <c:pt idx="39">
                  <c:v>2.22469E-2</c:v>
                </c:pt>
                <c:pt idx="40">
                  <c:v>2.05784E-2</c:v>
                </c:pt>
                <c:pt idx="41">
                  <c:v>2.1122800000000001E-2</c:v>
                </c:pt>
                <c:pt idx="42">
                  <c:v>2.1099400000000001E-2</c:v>
                </c:pt>
                <c:pt idx="43">
                  <c:v>2.15827E-2</c:v>
                </c:pt>
                <c:pt idx="44">
                  <c:v>2.32044E-2</c:v>
                </c:pt>
                <c:pt idx="45">
                  <c:v>2.0408200000000001E-2</c:v>
                </c:pt>
                <c:pt idx="46">
                  <c:v>1.7650300000000001E-2</c:v>
                </c:pt>
                <c:pt idx="47">
                  <c:v>1.87949E-2</c:v>
                </c:pt>
                <c:pt idx="48">
                  <c:v>1.9262500000000002E-2</c:v>
                </c:pt>
                <c:pt idx="49">
                  <c:v>1.6930600000000001E-2</c:v>
                </c:pt>
                <c:pt idx="50">
                  <c:v>1.73724E-2</c:v>
                </c:pt>
                <c:pt idx="51">
                  <c:v>2.2850899999999997E-2</c:v>
                </c:pt>
                <c:pt idx="52">
                  <c:v>3.0517699999999998E-2</c:v>
                </c:pt>
                <c:pt idx="53">
                  <c:v>3.2661900000000001E-2</c:v>
                </c:pt>
                <c:pt idx="54">
                  <c:v>2.9907599999999999E-2</c:v>
                </c:pt>
                <c:pt idx="55">
                  <c:v>2.6543899999999999E-2</c:v>
                </c:pt>
                <c:pt idx="56">
                  <c:v>2.5377999999999998E-2</c:v>
                </c:pt>
                <c:pt idx="57">
                  <c:v>3.1891900000000001E-2</c:v>
                </c:pt>
                <c:pt idx="58">
                  <c:v>3.5230400000000002E-2</c:v>
                </c:pt>
                <c:pt idx="59">
                  <c:v>3.2555599999999997E-2</c:v>
                </c:pt>
                <c:pt idx="60">
                  <c:v>2.9697600000000001E-2</c:v>
                </c:pt>
                <c:pt idx="61">
                  <c:v>3.00752E-2</c:v>
                </c:pt>
                <c:pt idx="62">
                  <c:v>3.1483500000000005E-2</c:v>
                </c:pt>
                <c:pt idx="63">
                  <c:v>3.5106400000000003E-2</c:v>
                </c:pt>
                <c:pt idx="64">
                  <c:v>2.80275E-2</c:v>
                </c:pt>
                <c:pt idx="65">
                  <c:v>2.5303100000000002E-2</c:v>
                </c:pt>
                <c:pt idx="66">
                  <c:v>3.1678999999999999E-2</c:v>
                </c:pt>
                <c:pt idx="67">
                  <c:v>3.6411600000000002E-2</c:v>
                </c:pt>
                <c:pt idx="68">
                  <c:v>4.68668E-2</c:v>
                </c:pt>
                <c:pt idx="69">
                  <c:v>4.3478299999999998E-2</c:v>
                </c:pt>
                <c:pt idx="70">
                  <c:v>3.4554999999999995E-2</c:v>
                </c:pt>
                <c:pt idx="71">
                  <c:v>3.4156600000000002E-2</c:v>
                </c:pt>
                <c:pt idx="72">
                  <c:v>3.9853200000000005E-2</c:v>
                </c:pt>
                <c:pt idx="73">
                  <c:v>3.5975E-2</c:v>
                </c:pt>
                <c:pt idx="74">
                  <c:v>3.3626499999999997E-2</c:v>
                </c:pt>
                <c:pt idx="75">
                  <c:v>3.5457299999999997E-2</c:v>
                </c:pt>
                <c:pt idx="76">
                  <c:v>4.1666700000000001E-2</c:v>
                </c:pt>
                <c:pt idx="77">
                  <c:v>4.3187699999999996E-2</c:v>
                </c:pt>
                <c:pt idx="78">
                  <c:v>4.1453400000000001E-2</c:v>
                </c:pt>
                <c:pt idx="79">
                  <c:v>3.8187400000000003E-2</c:v>
                </c:pt>
                <c:pt idx="80">
                  <c:v>2.0623700000000002E-2</c:v>
                </c:pt>
                <c:pt idx="81">
                  <c:v>1.30522E-2</c:v>
                </c:pt>
                <c:pt idx="82">
                  <c:v>1.9736800000000002E-2</c:v>
                </c:pt>
                <c:pt idx="83">
                  <c:v>2.5406499999999999E-2</c:v>
                </c:pt>
                <c:pt idx="84">
                  <c:v>2.0756399999999998E-2</c:v>
                </c:pt>
                <c:pt idx="85">
                  <c:v>2.4152E-2</c:v>
                </c:pt>
                <c:pt idx="86">
                  <c:v>2.7787799999999998E-2</c:v>
                </c:pt>
                <c:pt idx="87">
                  <c:v>2.5736999999999999E-2</c:v>
                </c:pt>
                <c:pt idx="88">
                  <c:v>2.6908599999999998E-2</c:v>
                </c:pt>
                <c:pt idx="89">
                  <c:v>2.6870400000000003E-2</c:v>
                </c:pt>
                <c:pt idx="90">
                  <c:v>2.3582299999999997E-2</c:v>
                </c:pt>
                <c:pt idx="91">
                  <c:v>1.9700800000000001E-2</c:v>
                </c:pt>
                <c:pt idx="92">
                  <c:v>2.7550500000000002E-2</c:v>
                </c:pt>
                <c:pt idx="93">
                  <c:v>3.5361699999999996E-2</c:v>
                </c:pt>
                <c:pt idx="94">
                  <c:v>4.3061999999999996E-2</c:v>
                </c:pt>
                <c:pt idx="95">
                  <c:v>4.08127E-2</c:v>
                </c:pt>
                <c:pt idx="96">
                  <c:v>4.2802899999999998E-2</c:v>
                </c:pt>
                <c:pt idx="97">
                  <c:v>4.0265599999999999E-2</c:v>
                </c:pt>
                <c:pt idx="98">
                  <c:v>3.9814600000000006E-2</c:v>
                </c:pt>
                <c:pt idx="99">
                  <c:v>3.9368899999999998E-2</c:v>
                </c:pt>
                <c:pt idx="100">
                  <c:v>4.1755399999999998E-2</c:v>
                </c:pt>
                <c:pt idx="101">
                  <c:v>5.0217900000000003E-2</c:v>
                </c:pt>
                <c:pt idx="102">
                  <c:v>5.6001200000000001E-2</c:v>
                </c:pt>
                <c:pt idx="103">
                  <c:v>5.3718599999999998E-2</c:v>
                </c:pt>
                <c:pt idx="104">
                  <c:v>4.9369300000000005E-2</c:v>
                </c:pt>
                <c:pt idx="105">
                  <c:v>3.6551899999999998E-2</c:v>
                </c:pt>
                <c:pt idx="106">
                  <c:v>1.0695699999999999E-2</c:v>
                </c:pt>
                <c:pt idx="107">
                  <c:v>9.1410000000000005E-4</c:v>
                </c:pt>
                <c:pt idx="108">
                  <c:v>2.9849999999999999E-4</c:v>
                </c:pt>
                <c:pt idx="109">
                  <c:v>2.3619000000000001E-3</c:v>
                </c:pt>
                <c:pt idx="110">
                  <c:v>-3.8356000000000002E-3</c:v>
                </c:pt>
                <c:pt idx="111">
                  <c:v>-7.3689000000000003E-3</c:v>
                </c:pt>
                <c:pt idx="112">
                  <c:v>-1.2814399999999998E-2</c:v>
                </c:pt>
                <c:pt idx="113">
                  <c:v>-1.4267799999999999E-2</c:v>
                </c:pt>
                <c:pt idx="114">
                  <c:v>-2.09716E-2</c:v>
                </c:pt>
                <c:pt idx="115">
                  <c:v>-1.4843500000000001E-2</c:v>
                </c:pt>
                <c:pt idx="116">
                  <c:v>-1.2862100000000001E-2</c:v>
                </c:pt>
                <c:pt idx="117">
                  <c:v>-1.8285E-3</c:v>
                </c:pt>
                <c:pt idx="118">
                  <c:v>1.8383E-2</c:v>
                </c:pt>
                <c:pt idx="119">
                  <c:v>2.7213299999999999E-2</c:v>
                </c:pt>
                <c:pt idx="120">
                  <c:v>2.6257100000000002E-2</c:v>
                </c:pt>
                <c:pt idx="121">
                  <c:v>2.1433300000000002E-2</c:v>
                </c:pt>
                <c:pt idx="122">
                  <c:v>2.3139599999999996E-2</c:v>
                </c:pt>
                <c:pt idx="123">
                  <c:v>2.2364499999999999E-2</c:v>
                </c:pt>
                <c:pt idx="124">
                  <c:v>2.0209899999999999E-2</c:v>
                </c:pt>
                <c:pt idx="125">
                  <c:v>1.0533499999999999E-2</c:v>
                </c:pt>
                <c:pt idx="126">
                  <c:v>1.2351900000000001E-2</c:v>
                </c:pt>
                <c:pt idx="127">
                  <c:v>1.1480999999999998E-2</c:v>
                </c:pt>
                <c:pt idx="128">
                  <c:v>1.14368E-2</c:v>
                </c:pt>
                <c:pt idx="129">
                  <c:v>1.17219E-2</c:v>
                </c:pt>
                <c:pt idx="130">
                  <c:v>1.14316E-2</c:v>
                </c:pt>
                <c:pt idx="131">
                  <c:v>1.4957199999999999E-2</c:v>
                </c:pt>
                <c:pt idx="132">
                  <c:v>1.63185E-2</c:v>
                </c:pt>
                <c:pt idx="133">
                  <c:v>2.1075799999999999E-2</c:v>
                </c:pt>
                <c:pt idx="134">
                  <c:v>2.6816E-2</c:v>
                </c:pt>
                <c:pt idx="135">
                  <c:v>3.1636299999999999E-2</c:v>
                </c:pt>
                <c:pt idx="136">
                  <c:v>3.5686499999999996E-2</c:v>
                </c:pt>
                <c:pt idx="137">
                  <c:v>3.5588299999999996E-2</c:v>
                </c:pt>
                <c:pt idx="138">
                  <c:v>3.6287199999999999E-2</c:v>
                </c:pt>
                <c:pt idx="139">
                  <c:v>3.7712099999999998E-2</c:v>
                </c:pt>
                <c:pt idx="140">
                  <c:v>3.8683599999999999E-2</c:v>
                </c:pt>
                <c:pt idx="141">
                  <c:v>3.5251999999999999E-2</c:v>
                </c:pt>
                <c:pt idx="142">
                  <c:v>3.3943799999999996E-2</c:v>
                </c:pt>
                <c:pt idx="143">
                  <c:v>2.96242E-2</c:v>
                </c:pt>
                <c:pt idx="144">
                  <c:v>2.9252199999999999E-2</c:v>
                </c:pt>
                <c:pt idx="145">
                  <c:v>2.8711E-2</c:v>
                </c:pt>
                <c:pt idx="146">
                  <c:v>2.6514000000000003E-2</c:v>
                </c:pt>
                <c:pt idx="147">
                  <c:v>2.30274E-2</c:v>
                </c:pt>
                <c:pt idx="148">
                  <c:v>1.7042500000000002E-2</c:v>
                </c:pt>
                <c:pt idx="149">
                  <c:v>1.6639899999999999E-2</c:v>
                </c:pt>
                <c:pt idx="150">
                  <c:v>1.40845E-2</c:v>
                </c:pt>
                <c:pt idx="151">
                  <c:v>1.6923799999999999E-2</c:v>
                </c:pt>
                <c:pt idx="152">
                  <c:v>1.9912799999999998E-2</c:v>
                </c:pt>
                <c:pt idx="153">
                  <c:v>2.1623400000000001E-2</c:v>
                </c:pt>
                <c:pt idx="154">
                  <c:v>1.7641299999999999E-2</c:v>
                </c:pt>
                <c:pt idx="155">
                  <c:v>1.7410200000000001E-2</c:v>
                </c:pt>
                <c:pt idx="156">
                  <c:v>1.59486E-2</c:v>
                </c:pt>
                <c:pt idx="157">
                  <c:v>1.97792E-2</c:v>
                </c:pt>
                <c:pt idx="158">
                  <c:v>1.4739E-2</c:v>
                </c:pt>
                <c:pt idx="159">
                  <c:v>1.06309E-2</c:v>
                </c:pt>
                <c:pt idx="160">
                  <c:v>1.3619699999999998E-2</c:v>
                </c:pt>
                <c:pt idx="161">
                  <c:v>1.7544199999999999E-2</c:v>
                </c:pt>
                <c:pt idx="162">
                  <c:v>1.9606800000000001E-2</c:v>
                </c:pt>
                <c:pt idx="163">
                  <c:v>1.51837E-2</c:v>
                </c:pt>
                <c:pt idx="164">
                  <c:v>1.18493E-2</c:v>
                </c:pt>
                <c:pt idx="165">
                  <c:v>9.6360999999999999E-3</c:v>
                </c:pt>
                <c:pt idx="166">
                  <c:v>1.2370699999999998E-2</c:v>
                </c:pt>
                <c:pt idx="167">
                  <c:v>1.50174E-2</c:v>
                </c:pt>
                <c:pt idx="168">
                  <c:v>1.5789500000000001E-2</c:v>
                </c:pt>
                <c:pt idx="169">
                  <c:v>1.1263499999999999E-2</c:v>
                </c:pt>
                <c:pt idx="170">
                  <c:v>1.5122E-2</c:v>
                </c:pt>
                <c:pt idx="171">
                  <c:v>1.95286E-2</c:v>
                </c:pt>
                <c:pt idx="172">
                  <c:v>2.1271100000000001E-2</c:v>
                </c:pt>
                <c:pt idx="173">
                  <c:v>2.0723399999999999E-2</c:v>
                </c:pt>
                <c:pt idx="174">
                  <c:v>1.9923299999999998E-2</c:v>
                </c:pt>
                <c:pt idx="175">
                  <c:v>1.69961E-2</c:v>
                </c:pt>
                <c:pt idx="176">
                  <c:v>1.6579200000000002E-2</c:v>
                </c:pt>
                <c:pt idx="177">
                  <c:v>1.6643399999999999E-2</c:v>
                </c:pt>
                <c:pt idx="178">
                  <c:v>1.32236E-2</c:v>
                </c:pt>
                <c:pt idx="179">
                  <c:v>7.5649000000000003E-3</c:v>
                </c:pt>
                <c:pt idx="180">
                  <c:v>-8.9349999999999998E-4</c:v>
                </c:pt>
                <c:pt idx="181">
                  <c:v>-2.5129999999999998E-4</c:v>
                </c:pt>
                <c:pt idx="182">
                  <c:v>-7.3640000000000001E-4</c:v>
                </c:pt>
                <c:pt idx="183">
                  <c:v>-1.9951999999999999E-3</c:v>
                </c:pt>
                <c:pt idx="184">
                  <c:v>-3.993E-4</c:v>
                </c:pt>
                <c:pt idx="185">
                  <c:v>1.2377E-3</c:v>
                </c:pt>
                <c:pt idx="186">
                  <c:v>1.6957000000000001E-3</c:v>
                </c:pt>
                <c:pt idx="187">
                  <c:v>1.9507999999999999E-3</c:v>
                </c:pt>
                <c:pt idx="188">
                  <c:v>-3.613E-4</c:v>
                </c:pt>
                <c:pt idx="189">
                  <c:v>1.7057000000000001E-3</c:v>
                </c:pt>
                <c:pt idx="190">
                  <c:v>5.0179999999999999E-3</c:v>
                </c:pt>
                <c:pt idx="191">
                  <c:v>7.2951999999999991E-3</c:v>
                </c:pt>
                <c:pt idx="192">
                  <c:v>1.3730899999999999E-2</c:v>
                </c:pt>
                <c:pt idx="193">
                  <c:v>1.0178E-2</c:v>
                </c:pt>
                <c:pt idx="194">
                  <c:v>8.525399999999999E-3</c:v>
                </c:pt>
                <c:pt idx="195">
                  <c:v>1.12511E-2</c:v>
                </c:pt>
                <c:pt idx="196">
                  <c:v>1.0193199999999999E-2</c:v>
                </c:pt>
                <c:pt idx="197">
                  <c:v>9.9733000000000009E-3</c:v>
                </c:pt>
                <c:pt idx="198">
                  <c:v>8.2713999999999999E-3</c:v>
                </c:pt>
                <c:pt idx="199">
                  <c:v>1.06287E-2</c:v>
                </c:pt>
                <c:pt idx="200">
                  <c:v>1.4637800000000001E-2</c:v>
                </c:pt>
                <c:pt idx="201">
                  <c:v>1.63599E-2</c:v>
                </c:pt>
                <c:pt idx="202">
                  <c:v>1.69254E-2</c:v>
                </c:pt>
                <c:pt idx="203">
                  <c:v>2.0746199999999999E-2</c:v>
                </c:pt>
                <c:pt idx="204">
                  <c:v>2.5000399999999999E-2</c:v>
                </c:pt>
                <c:pt idx="205">
                  <c:v>2.73796E-2</c:v>
                </c:pt>
                <c:pt idx="206">
                  <c:v>2.38061E-2</c:v>
                </c:pt>
                <c:pt idx="207">
                  <c:v>2.19969E-2</c:v>
                </c:pt>
                <c:pt idx="208">
                  <c:v>1.8748799999999999E-2</c:v>
                </c:pt>
                <c:pt idx="209">
                  <c:v>1.6334899999999999E-2</c:v>
                </c:pt>
                <c:pt idx="210">
                  <c:v>1.7279800000000001E-2</c:v>
                </c:pt>
                <c:pt idx="211">
                  <c:v>1.9389699999999999E-2</c:v>
                </c:pt>
                <c:pt idx="212">
                  <c:v>2.2329599999999998E-2</c:v>
                </c:pt>
                <c:pt idx="213">
                  <c:v>2.04113E-2</c:v>
                </c:pt>
                <c:pt idx="214">
                  <c:v>2.2025800000000002E-2</c:v>
                </c:pt>
                <c:pt idx="215">
                  <c:v>2.10908E-2</c:v>
                </c:pt>
                <c:pt idx="216">
                  <c:v>2.0705100000000001E-2</c:v>
                </c:pt>
                <c:pt idx="217">
                  <c:v>2.2118000000000002E-2</c:v>
                </c:pt>
                <c:pt idx="218">
                  <c:v>2.3597100000000003E-2</c:v>
                </c:pt>
                <c:pt idx="219">
                  <c:v>2.4627400000000001E-2</c:v>
                </c:pt>
                <c:pt idx="220">
                  <c:v>2.8010100000000003E-2</c:v>
                </c:pt>
                <c:pt idx="221">
                  <c:v>2.8715500000000001E-2</c:v>
                </c:pt>
                <c:pt idx="222">
                  <c:v>2.9495200000000003E-2</c:v>
                </c:pt>
                <c:pt idx="223">
                  <c:v>2.69918E-2</c:v>
                </c:pt>
                <c:pt idx="224">
                  <c:v>2.27697E-2</c:v>
                </c:pt>
                <c:pt idx="225">
                  <c:v>2.5224700000000003E-2</c:v>
                </c:pt>
                <c:pt idx="226">
                  <c:v>2.1766000000000001E-2</c:v>
                </c:pt>
                <c:pt idx="227">
                  <c:v>1.91016E-2</c:v>
                </c:pt>
                <c:pt idx="228">
                  <c:v>1.5512399999999999E-2</c:v>
                </c:pt>
                <c:pt idx="229">
                  <c:v>1.52014E-2</c:v>
                </c:pt>
                <c:pt idx="230">
                  <c:v>1.8625199999999998E-2</c:v>
                </c:pt>
                <c:pt idx="231">
                  <c:v>1.99644E-2</c:v>
                </c:pt>
                <c:pt idx="232">
                  <c:v>1.7902299999999999E-2</c:v>
                </c:pt>
                <c:pt idx="233">
                  <c:v>1.6484800000000001E-2</c:v>
                </c:pt>
                <c:pt idx="234">
                  <c:v>1.8114600000000002E-2</c:v>
                </c:pt>
                <c:pt idx="235">
                  <c:v>1.7497799999999997E-2</c:v>
                </c:pt>
                <c:pt idx="236">
                  <c:v>1.7113E-2</c:v>
                </c:pt>
                <c:pt idx="237">
                  <c:v>1.7640400000000001E-2</c:v>
                </c:pt>
                <c:pt idx="238">
                  <c:v>2.0512800000000001E-2</c:v>
                </c:pt>
                <c:pt idx="239">
                  <c:v>2.2851300000000001E-2</c:v>
                </c:pt>
                <c:pt idx="240">
                  <c:v>2.4865700000000001E-2</c:v>
                </c:pt>
                <c:pt idx="241">
                  <c:v>2.33487E-2</c:v>
                </c:pt>
                <c:pt idx="242">
                  <c:v>1.53933E-2</c:v>
                </c:pt>
                <c:pt idx="243">
                  <c:v>3.2910000000000001E-3</c:v>
                </c:pt>
                <c:pt idx="244">
                  <c:v>1.1792999999999999E-3</c:v>
                </c:pt>
                <c:pt idx="245">
                  <c:v>6.4573E-3</c:v>
                </c:pt>
                <c:pt idx="246">
                  <c:v>9.8607999999999994E-3</c:v>
                </c:pt>
                <c:pt idx="247">
                  <c:v>1.3096500000000001E-2</c:v>
                </c:pt>
                <c:pt idx="248">
                  <c:v>1.3713200000000002E-2</c:v>
                </c:pt>
                <c:pt idx="249">
                  <c:v>1.18207E-2</c:v>
                </c:pt>
                <c:pt idx="250">
                  <c:v>1.17454E-2</c:v>
                </c:pt>
                <c:pt idx="251">
                  <c:v>1.36201E-2</c:v>
                </c:pt>
                <c:pt idx="252">
                  <c:v>1.39977E-2</c:v>
                </c:pt>
                <c:pt idx="253">
                  <c:v>1.6762200000000001E-2</c:v>
                </c:pt>
                <c:pt idx="254">
                  <c:v>2.6197599999999998E-2</c:v>
                </c:pt>
                <c:pt idx="255">
                  <c:v>4.1596900000000006E-2</c:v>
                </c:pt>
                <c:pt idx="256">
                  <c:v>4.9927099999999995E-2</c:v>
                </c:pt>
                <c:pt idx="257">
                  <c:v>5.3914499999999997E-2</c:v>
                </c:pt>
                <c:pt idx="258">
                  <c:v>5.3654799999999996E-2</c:v>
                </c:pt>
                <c:pt idx="259">
                  <c:v>5.2512699999999995E-2</c:v>
                </c:pt>
                <c:pt idx="260">
                  <c:v>5.39035E-2</c:v>
                </c:pt>
                <c:pt idx="261">
                  <c:v>6.2218700000000002E-2</c:v>
                </c:pt>
                <c:pt idx="262">
                  <c:v>6.8089999999999998E-2</c:v>
                </c:pt>
                <c:pt idx="263">
                  <c:v>7.036400000000001E-2</c:v>
                </c:pt>
                <c:pt idx="264">
                  <c:v>7.4798699999999996E-2</c:v>
                </c:pt>
                <c:pt idx="265">
                  <c:v>7.8710600000000006E-2</c:v>
                </c:pt>
                <c:pt idx="266">
                  <c:v>8.5424600000000003E-2</c:v>
                </c:pt>
                <c:pt idx="267">
                  <c:v>8.2586300000000001E-2</c:v>
                </c:pt>
                <c:pt idx="268">
                  <c:v>8.5815099999999991E-2</c:v>
                </c:pt>
                <c:pt idx="269">
                  <c:v>9.05976E-2</c:v>
                </c:pt>
                <c:pt idx="270">
                  <c:v>8.5248100000000007E-2</c:v>
                </c:pt>
                <c:pt idx="271">
                  <c:v>8.3000000000000004E-2</c:v>
                </c:pt>
                <c:pt idx="272">
                  <c:v>8.2016699999999998E-2</c:v>
                </c:pt>
                <c:pt idx="273">
                  <c:v>7.6999999999999999E-2</c:v>
                </c:pt>
                <c:pt idx="274">
                  <c:v>7.0999999999999994E-2</c:v>
                </c:pt>
                <c:pt idx="275">
                  <c:v>6.5000000000000002E-2</c:v>
                </c:pt>
                <c:pt idx="276">
                  <c:v>6.4000000000000001E-2</c:v>
                </c:pt>
                <c:pt idx="277">
                  <c:v>0.06</c:v>
                </c:pt>
              </c:numCache>
            </c:numRef>
          </c:val>
          <c:smooth val="0"/>
          <c:extLst>
            <c:ext xmlns:c16="http://schemas.microsoft.com/office/drawing/2014/chart" uri="{C3380CC4-5D6E-409C-BE32-E72D297353CC}">
              <c16:uniqueId val="{00000003-55C0-4E41-9D08-C2A04E5C8496}"/>
            </c:ext>
          </c:extLst>
        </c:ser>
        <c:ser>
          <c:idx val="1"/>
          <c:order val="1"/>
          <c:tx>
            <c:strRef>
              <c:f>Sheet1!$C$10</c:f>
              <c:strCache>
                <c:ptCount val="1"/>
                <c:pt idx="0">
                  <c:v>All Items Less Food &amp; Energy</c:v>
                </c:pt>
              </c:strCache>
            </c:strRef>
          </c:tx>
          <c:spPr>
            <a:ln w="38100" cap="rnd">
              <a:solidFill>
                <a:schemeClr val="accent4">
                  <a:lumMod val="75000"/>
                </a:schemeClr>
              </a:solidFill>
              <a:round/>
            </a:ln>
            <a:effectLst/>
          </c:spPr>
          <c:marker>
            <c:symbol val="none"/>
          </c:marker>
          <c:dLbls>
            <c:dLbl>
              <c:idx val="277"/>
              <c:layout>
                <c:manualLayout>
                  <c:x val="0"/>
                  <c:y val="1.91570881226054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0B3-5C47-854C-87B38749E1E0}"/>
                </c:ext>
              </c:extLst>
            </c:dLbl>
            <c:spPr>
              <a:noFill/>
              <a:ln>
                <a:noFill/>
              </a:ln>
              <a:effectLst/>
            </c:spPr>
            <c:txPr>
              <a:bodyPr rot="0" spcFirstLastPara="1" vertOverflow="ellipsis" vert="horz" wrap="square" anchor="ctr" anchorCtr="1"/>
              <a:lstStyle/>
              <a:p>
                <a:pPr>
                  <a:defRPr sz="1800" b="1" i="0" u="none" strike="noStrike" kern="1200" baseline="0">
                    <a:solidFill>
                      <a:schemeClr val="accent4">
                        <a:lumMod val="75000"/>
                      </a:schemeClr>
                    </a:solidFill>
                    <a:latin typeface="Avenir Book" panose="02000503020000020003"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Sheet1!$A$11:$A$288</c:f>
              <c:numCache>
                <c:formatCode>mmm\-yy</c:formatCode>
                <c:ptCount val="278"/>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pt idx="255">
                  <c:v>44287</c:v>
                </c:pt>
                <c:pt idx="256">
                  <c:v>44317</c:v>
                </c:pt>
                <c:pt idx="257">
                  <c:v>44348</c:v>
                </c:pt>
                <c:pt idx="258">
                  <c:v>44378</c:v>
                </c:pt>
                <c:pt idx="259">
                  <c:v>44409</c:v>
                </c:pt>
                <c:pt idx="260">
                  <c:v>44440</c:v>
                </c:pt>
                <c:pt idx="261">
                  <c:v>44470</c:v>
                </c:pt>
                <c:pt idx="262">
                  <c:v>44501</c:v>
                </c:pt>
                <c:pt idx="263">
                  <c:v>44531</c:v>
                </c:pt>
                <c:pt idx="264">
                  <c:v>44562</c:v>
                </c:pt>
                <c:pt idx="265">
                  <c:v>44593</c:v>
                </c:pt>
                <c:pt idx="266">
                  <c:v>44621</c:v>
                </c:pt>
                <c:pt idx="267">
                  <c:v>44652</c:v>
                </c:pt>
                <c:pt idx="268">
                  <c:v>44682</c:v>
                </c:pt>
                <c:pt idx="269">
                  <c:v>44713</c:v>
                </c:pt>
                <c:pt idx="270">
                  <c:v>44743</c:v>
                </c:pt>
                <c:pt idx="271">
                  <c:v>44774</c:v>
                </c:pt>
                <c:pt idx="272">
                  <c:v>44805</c:v>
                </c:pt>
                <c:pt idx="273">
                  <c:v>44835</c:v>
                </c:pt>
                <c:pt idx="274">
                  <c:v>44866</c:v>
                </c:pt>
                <c:pt idx="275">
                  <c:v>44896</c:v>
                </c:pt>
                <c:pt idx="276">
                  <c:v>44927</c:v>
                </c:pt>
                <c:pt idx="277">
                  <c:v>44958</c:v>
                </c:pt>
              </c:numCache>
            </c:numRef>
          </c:cat>
          <c:val>
            <c:numRef>
              <c:f>Sheet1!$C$11:$C$288</c:f>
              <c:numCache>
                <c:formatCode>0.0%</c:formatCode>
                <c:ptCount val="278"/>
                <c:pt idx="0">
                  <c:v>1.9965799999999999E-2</c:v>
                </c:pt>
                <c:pt idx="1">
                  <c:v>2.1627800000000003E-2</c:v>
                </c:pt>
                <c:pt idx="2">
                  <c:v>2.4404099999999998E-2</c:v>
                </c:pt>
                <c:pt idx="3">
                  <c:v>2.3189999999999999E-2</c:v>
                </c:pt>
                <c:pt idx="4">
                  <c:v>2.43488E-2</c:v>
                </c:pt>
                <c:pt idx="5">
                  <c:v>2.4915099999999999E-2</c:v>
                </c:pt>
                <c:pt idx="6">
                  <c:v>2.48728E-2</c:v>
                </c:pt>
                <c:pt idx="7">
                  <c:v>2.5974000000000001E-2</c:v>
                </c:pt>
                <c:pt idx="8">
                  <c:v>2.5886300000000001E-2</c:v>
                </c:pt>
                <c:pt idx="9">
                  <c:v>2.5238399999999998E-2</c:v>
                </c:pt>
                <c:pt idx="10">
                  <c:v>2.57848E-2</c:v>
                </c:pt>
                <c:pt idx="11">
                  <c:v>2.5813700000000002E-2</c:v>
                </c:pt>
                <c:pt idx="12">
                  <c:v>2.6286399999999998E-2</c:v>
                </c:pt>
                <c:pt idx="13">
                  <c:v>2.7298100000000002E-2</c:v>
                </c:pt>
                <c:pt idx="14">
                  <c:v>2.65928E-2</c:v>
                </c:pt>
                <c:pt idx="15">
                  <c:v>2.5981200000000003E-2</c:v>
                </c:pt>
                <c:pt idx="16">
                  <c:v>2.54284E-2</c:v>
                </c:pt>
                <c:pt idx="17">
                  <c:v>2.70718E-2</c:v>
                </c:pt>
                <c:pt idx="18">
                  <c:v>2.7027000000000002E-2</c:v>
                </c:pt>
                <c:pt idx="19">
                  <c:v>2.6967500000000002E-2</c:v>
                </c:pt>
                <c:pt idx="20">
                  <c:v>2.6330200000000002E-2</c:v>
                </c:pt>
                <c:pt idx="21">
                  <c:v>2.6258199999999999E-2</c:v>
                </c:pt>
                <c:pt idx="22">
                  <c:v>2.7868900000000002E-2</c:v>
                </c:pt>
                <c:pt idx="23">
                  <c:v>2.73523E-2</c:v>
                </c:pt>
                <c:pt idx="24">
                  <c:v>2.5613100000000003E-2</c:v>
                </c:pt>
                <c:pt idx="25">
                  <c:v>2.6030399999999999E-2</c:v>
                </c:pt>
                <c:pt idx="26">
                  <c:v>2.4284900000000002E-2</c:v>
                </c:pt>
                <c:pt idx="27">
                  <c:v>2.53233E-2</c:v>
                </c:pt>
                <c:pt idx="28">
                  <c:v>2.5336899999999999E-2</c:v>
                </c:pt>
                <c:pt idx="29">
                  <c:v>2.25928E-2</c:v>
                </c:pt>
                <c:pt idx="30">
                  <c:v>2.2019299999999999E-2</c:v>
                </c:pt>
                <c:pt idx="31">
                  <c:v>2.3579799999999998E-2</c:v>
                </c:pt>
                <c:pt idx="32">
                  <c:v>2.24479E-2</c:v>
                </c:pt>
                <c:pt idx="33">
                  <c:v>2.2388100000000001E-2</c:v>
                </c:pt>
                <c:pt idx="34">
                  <c:v>1.9670399999999998E-2</c:v>
                </c:pt>
                <c:pt idx="35">
                  <c:v>1.91693E-2</c:v>
                </c:pt>
                <c:pt idx="36">
                  <c:v>1.9128599999999999E-2</c:v>
                </c:pt>
                <c:pt idx="37">
                  <c:v>1.74419E-2</c:v>
                </c:pt>
                <c:pt idx="38">
                  <c:v>1.6859900000000001E-2</c:v>
                </c:pt>
                <c:pt idx="39">
                  <c:v>1.47136E-2</c:v>
                </c:pt>
                <c:pt idx="40">
                  <c:v>1.5772899999999999E-2</c:v>
                </c:pt>
                <c:pt idx="41">
                  <c:v>1.5255099999999999E-2</c:v>
                </c:pt>
                <c:pt idx="42">
                  <c:v>1.52391E-2</c:v>
                </c:pt>
                <c:pt idx="43">
                  <c:v>1.3089E-2</c:v>
                </c:pt>
                <c:pt idx="44">
                  <c:v>1.2022999999999999E-2</c:v>
                </c:pt>
                <c:pt idx="45">
                  <c:v>1.30344E-2</c:v>
                </c:pt>
                <c:pt idx="46">
                  <c:v>1.0948899999999999E-2</c:v>
                </c:pt>
                <c:pt idx="47">
                  <c:v>1.1494299999999999E-2</c:v>
                </c:pt>
                <c:pt idx="48">
                  <c:v>1.1470299999999999E-2</c:v>
                </c:pt>
                <c:pt idx="49">
                  <c:v>1.2467499999999999E-2</c:v>
                </c:pt>
                <c:pt idx="50">
                  <c:v>1.6062199999999999E-2</c:v>
                </c:pt>
                <c:pt idx="51">
                  <c:v>1.7607500000000002E-2</c:v>
                </c:pt>
                <c:pt idx="52">
                  <c:v>1.7080700000000001E-2</c:v>
                </c:pt>
                <c:pt idx="53">
                  <c:v>1.8652800000000001E-2</c:v>
                </c:pt>
                <c:pt idx="54">
                  <c:v>1.7598300000000001E-2</c:v>
                </c:pt>
                <c:pt idx="55">
                  <c:v>1.7054300000000001E-2</c:v>
                </c:pt>
                <c:pt idx="56">
                  <c:v>1.9628099999999999E-2</c:v>
                </c:pt>
                <c:pt idx="57">
                  <c:v>2.0072100000000002E-2</c:v>
                </c:pt>
                <c:pt idx="58">
                  <c:v>2.1660599999999999E-2</c:v>
                </c:pt>
                <c:pt idx="59">
                  <c:v>2.16942E-2</c:v>
                </c:pt>
                <c:pt idx="60">
                  <c:v>2.26804E-2</c:v>
                </c:pt>
                <c:pt idx="61">
                  <c:v>2.3601800000000003E-2</c:v>
                </c:pt>
                <c:pt idx="62">
                  <c:v>2.3457400000000003E-2</c:v>
                </c:pt>
                <c:pt idx="63">
                  <c:v>2.2391899999999999E-2</c:v>
                </c:pt>
                <c:pt idx="64">
                  <c:v>2.1883E-2</c:v>
                </c:pt>
                <c:pt idx="65">
                  <c:v>2.03459E-2</c:v>
                </c:pt>
                <c:pt idx="66">
                  <c:v>2.1363199999999999E-2</c:v>
                </c:pt>
                <c:pt idx="67">
                  <c:v>2.1341499999999999E-2</c:v>
                </c:pt>
                <c:pt idx="68">
                  <c:v>1.9756800000000001E-2</c:v>
                </c:pt>
                <c:pt idx="69">
                  <c:v>2.0686200000000002E-2</c:v>
                </c:pt>
                <c:pt idx="70">
                  <c:v>2.1201400000000002E-2</c:v>
                </c:pt>
                <c:pt idx="71">
                  <c:v>2.1739099999999997E-2</c:v>
                </c:pt>
                <c:pt idx="72">
                  <c:v>2.1169400000000001E-2</c:v>
                </c:pt>
                <c:pt idx="73">
                  <c:v>2.0551400000000001E-2</c:v>
                </c:pt>
                <c:pt idx="74">
                  <c:v>2.0926800000000002E-2</c:v>
                </c:pt>
                <c:pt idx="75">
                  <c:v>2.2896999999999997E-2</c:v>
                </c:pt>
                <c:pt idx="76">
                  <c:v>2.4402400000000001E-2</c:v>
                </c:pt>
                <c:pt idx="77">
                  <c:v>2.6420699999999998E-2</c:v>
                </c:pt>
                <c:pt idx="78">
                  <c:v>2.6892399999999997E-2</c:v>
                </c:pt>
                <c:pt idx="79">
                  <c:v>2.83582E-2</c:v>
                </c:pt>
                <c:pt idx="80">
                  <c:v>2.9309500000000002E-2</c:v>
                </c:pt>
                <c:pt idx="81">
                  <c:v>2.7187299999999998E-2</c:v>
                </c:pt>
                <c:pt idx="82">
                  <c:v>2.6198700000000002E-2</c:v>
                </c:pt>
                <c:pt idx="83">
                  <c:v>2.5729799999999997E-2</c:v>
                </c:pt>
                <c:pt idx="84">
                  <c:v>2.66979E-2</c:v>
                </c:pt>
                <c:pt idx="85">
                  <c:v>2.7072699999999998E-2</c:v>
                </c:pt>
                <c:pt idx="86">
                  <c:v>2.4514399999999999E-2</c:v>
                </c:pt>
                <c:pt idx="87">
                  <c:v>2.34112E-2</c:v>
                </c:pt>
                <c:pt idx="88">
                  <c:v>2.2440399999999999E-2</c:v>
                </c:pt>
                <c:pt idx="89">
                  <c:v>2.22147E-2</c:v>
                </c:pt>
                <c:pt idx="90">
                  <c:v>2.2095099999999999E-2</c:v>
                </c:pt>
                <c:pt idx="91">
                  <c:v>2.1340100000000001E-2</c:v>
                </c:pt>
                <c:pt idx="92">
                  <c:v>2.1370699999999999E-2</c:v>
                </c:pt>
                <c:pt idx="93">
                  <c:v>2.17421E-2</c:v>
                </c:pt>
                <c:pt idx="94">
                  <c:v>2.3290000000000002E-2</c:v>
                </c:pt>
                <c:pt idx="95">
                  <c:v>2.43898E-2</c:v>
                </c:pt>
                <c:pt idx="96">
                  <c:v>2.4657599999999998E-2</c:v>
                </c:pt>
                <c:pt idx="97">
                  <c:v>2.2734200000000003E-2</c:v>
                </c:pt>
                <c:pt idx="98">
                  <c:v>2.35467E-2</c:v>
                </c:pt>
                <c:pt idx="99">
                  <c:v>2.2576100000000002E-2</c:v>
                </c:pt>
                <c:pt idx="100">
                  <c:v>2.3127100000000001E-2</c:v>
                </c:pt>
                <c:pt idx="101">
                  <c:v>2.4131200000000002E-2</c:v>
                </c:pt>
                <c:pt idx="102">
                  <c:v>2.50954E-2</c:v>
                </c:pt>
                <c:pt idx="103">
                  <c:v>2.5413199999999997E-2</c:v>
                </c:pt>
                <c:pt idx="104">
                  <c:v>2.47321E-2</c:v>
                </c:pt>
                <c:pt idx="105">
                  <c:v>2.2160199999999998E-2</c:v>
                </c:pt>
                <c:pt idx="106">
                  <c:v>2.0029699999999998E-2</c:v>
                </c:pt>
                <c:pt idx="107">
                  <c:v>1.7630799999999999E-2</c:v>
                </c:pt>
                <c:pt idx="108">
                  <c:v>1.6801299999999998E-2</c:v>
                </c:pt>
                <c:pt idx="109">
                  <c:v>1.7857000000000001E-2</c:v>
                </c:pt>
                <c:pt idx="110">
                  <c:v>1.75598E-2</c:v>
                </c:pt>
                <c:pt idx="111">
                  <c:v>1.8990099999999999E-2</c:v>
                </c:pt>
                <c:pt idx="112">
                  <c:v>1.83474E-2</c:v>
                </c:pt>
                <c:pt idx="113">
                  <c:v>1.7304299999999998E-2</c:v>
                </c:pt>
                <c:pt idx="114">
                  <c:v>1.5297700000000001E-2</c:v>
                </c:pt>
                <c:pt idx="115">
                  <c:v>1.4412700000000001E-2</c:v>
                </c:pt>
                <c:pt idx="116">
                  <c:v>1.51018E-2</c:v>
                </c:pt>
                <c:pt idx="117">
                  <c:v>1.7085699999999999E-2</c:v>
                </c:pt>
                <c:pt idx="118">
                  <c:v>1.7047400000000001E-2</c:v>
                </c:pt>
                <c:pt idx="119">
                  <c:v>1.8162899999999999E-2</c:v>
                </c:pt>
                <c:pt idx="120">
                  <c:v>1.55362E-2</c:v>
                </c:pt>
                <c:pt idx="121">
                  <c:v>1.34001E-2</c:v>
                </c:pt>
                <c:pt idx="122">
                  <c:v>1.1068499999999998E-2</c:v>
                </c:pt>
                <c:pt idx="123">
                  <c:v>9.231399999999999E-3</c:v>
                </c:pt>
                <c:pt idx="124">
                  <c:v>9.4237000000000001E-3</c:v>
                </c:pt>
                <c:pt idx="125">
                  <c:v>9.0384999999999997E-3</c:v>
                </c:pt>
                <c:pt idx="126">
                  <c:v>8.6984000000000002E-3</c:v>
                </c:pt>
                <c:pt idx="127">
                  <c:v>8.9026999999999995E-3</c:v>
                </c:pt>
                <c:pt idx="128">
                  <c:v>8.0403999999999996E-3</c:v>
                </c:pt>
                <c:pt idx="129">
                  <c:v>6.1070000000000004E-3</c:v>
                </c:pt>
                <c:pt idx="130">
                  <c:v>7.6819999999999996E-3</c:v>
                </c:pt>
                <c:pt idx="131">
                  <c:v>8.0444999999999996E-3</c:v>
                </c:pt>
                <c:pt idx="132">
                  <c:v>9.5008000000000002E-3</c:v>
                </c:pt>
                <c:pt idx="133">
                  <c:v>1.0920099999999999E-2</c:v>
                </c:pt>
                <c:pt idx="134">
                  <c:v>1.1901800000000001E-2</c:v>
                </c:pt>
                <c:pt idx="135">
                  <c:v>1.3347400000000001E-2</c:v>
                </c:pt>
                <c:pt idx="136">
                  <c:v>1.51045E-2</c:v>
                </c:pt>
                <c:pt idx="137">
                  <c:v>1.6387599999999999E-2</c:v>
                </c:pt>
                <c:pt idx="138">
                  <c:v>1.7653600000000002E-2</c:v>
                </c:pt>
                <c:pt idx="139">
                  <c:v>1.9512399999999999E-2</c:v>
                </c:pt>
                <c:pt idx="140">
                  <c:v>1.9747000000000001E-2</c:v>
                </c:pt>
                <c:pt idx="141">
                  <c:v>2.1001500000000003E-2</c:v>
                </c:pt>
                <c:pt idx="142">
                  <c:v>2.1533099999999999E-2</c:v>
                </c:pt>
                <c:pt idx="143">
                  <c:v>2.22954E-2</c:v>
                </c:pt>
                <c:pt idx="144">
                  <c:v>2.2774599999999999E-2</c:v>
                </c:pt>
                <c:pt idx="145">
                  <c:v>2.1765699999999999E-2</c:v>
                </c:pt>
                <c:pt idx="146">
                  <c:v>2.2553500000000001E-2</c:v>
                </c:pt>
                <c:pt idx="147">
                  <c:v>2.3135099999999999E-2</c:v>
                </c:pt>
                <c:pt idx="148">
                  <c:v>2.25712E-2</c:v>
                </c:pt>
                <c:pt idx="149">
                  <c:v>2.2179600000000001E-2</c:v>
                </c:pt>
                <c:pt idx="150">
                  <c:v>2.10025E-2</c:v>
                </c:pt>
                <c:pt idx="151">
                  <c:v>1.9134599999999998E-2</c:v>
                </c:pt>
                <c:pt idx="152">
                  <c:v>1.9846299999999997E-2</c:v>
                </c:pt>
                <c:pt idx="153">
                  <c:v>1.9991800000000001E-2</c:v>
                </c:pt>
                <c:pt idx="154">
                  <c:v>1.94129E-2</c:v>
                </c:pt>
                <c:pt idx="155">
                  <c:v>1.8933599999999998E-2</c:v>
                </c:pt>
                <c:pt idx="156">
                  <c:v>1.9252999999999999E-2</c:v>
                </c:pt>
                <c:pt idx="157">
                  <c:v>2.0042600000000001E-2</c:v>
                </c:pt>
                <c:pt idx="158">
                  <c:v>1.8873399999999999E-2</c:v>
                </c:pt>
                <c:pt idx="159">
                  <c:v>1.7152000000000001E-2</c:v>
                </c:pt>
                <c:pt idx="160">
                  <c:v>1.6811699999999999E-2</c:v>
                </c:pt>
                <c:pt idx="161">
                  <c:v>1.6360799999999998E-2</c:v>
                </c:pt>
                <c:pt idx="162">
                  <c:v>1.6960099999999999E-2</c:v>
                </c:pt>
                <c:pt idx="163">
                  <c:v>1.76458E-2</c:v>
                </c:pt>
                <c:pt idx="164">
                  <c:v>1.7341200000000001E-2</c:v>
                </c:pt>
                <c:pt idx="165">
                  <c:v>1.6802399999999999E-2</c:v>
                </c:pt>
                <c:pt idx="166">
                  <c:v>1.7209800000000001E-2</c:v>
                </c:pt>
                <c:pt idx="167">
                  <c:v>1.7170700000000001E-2</c:v>
                </c:pt>
                <c:pt idx="168">
                  <c:v>1.6212500000000001E-2</c:v>
                </c:pt>
                <c:pt idx="169">
                  <c:v>1.5673400000000001E-2</c:v>
                </c:pt>
                <c:pt idx="170">
                  <c:v>1.6567099999999998E-2</c:v>
                </c:pt>
                <c:pt idx="171">
                  <c:v>1.83205E-2</c:v>
                </c:pt>
                <c:pt idx="172">
                  <c:v>1.9562099999999999E-2</c:v>
                </c:pt>
                <c:pt idx="173">
                  <c:v>1.9333199999999998E-2</c:v>
                </c:pt>
                <c:pt idx="174">
                  <c:v>1.85892E-2</c:v>
                </c:pt>
                <c:pt idx="175">
                  <c:v>1.72374E-2</c:v>
                </c:pt>
                <c:pt idx="176">
                  <c:v>1.7288399999999999E-2</c:v>
                </c:pt>
                <c:pt idx="177">
                  <c:v>1.80769E-2</c:v>
                </c:pt>
                <c:pt idx="178">
                  <c:v>1.7024899999999999E-2</c:v>
                </c:pt>
                <c:pt idx="179">
                  <c:v>1.60638E-2</c:v>
                </c:pt>
                <c:pt idx="180">
                  <c:v>1.64891E-2</c:v>
                </c:pt>
                <c:pt idx="181">
                  <c:v>1.6977699999999998E-2</c:v>
                </c:pt>
                <c:pt idx="182">
                  <c:v>1.7533900000000002E-2</c:v>
                </c:pt>
                <c:pt idx="183">
                  <c:v>1.80751E-2</c:v>
                </c:pt>
                <c:pt idx="184">
                  <c:v>1.7182800000000002E-2</c:v>
                </c:pt>
                <c:pt idx="185">
                  <c:v>1.7622800000000001E-2</c:v>
                </c:pt>
                <c:pt idx="186">
                  <c:v>1.8048399999999999E-2</c:v>
                </c:pt>
                <c:pt idx="187">
                  <c:v>1.8275599999999999E-2</c:v>
                </c:pt>
                <c:pt idx="188">
                  <c:v>1.89164E-2</c:v>
                </c:pt>
                <c:pt idx="189">
                  <c:v>1.9096700000000001E-2</c:v>
                </c:pt>
                <c:pt idx="190">
                  <c:v>2.0175700000000001E-2</c:v>
                </c:pt>
                <c:pt idx="191">
                  <c:v>2.0957E-2</c:v>
                </c:pt>
                <c:pt idx="192">
                  <c:v>2.2069200000000001E-2</c:v>
                </c:pt>
                <c:pt idx="193">
                  <c:v>2.3312800000000002E-2</c:v>
                </c:pt>
                <c:pt idx="194">
                  <c:v>2.19483E-2</c:v>
                </c:pt>
                <c:pt idx="195">
                  <c:v>2.1463800000000002E-2</c:v>
                </c:pt>
                <c:pt idx="196">
                  <c:v>2.2406300000000001E-2</c:v>
                </c:pt>
                <c:pt idx="197">
                  <c:v>2.2446500000000001E-2</c:v>
                </c:pt>
                <c:pt idx="198">
                  <c:v>2.1894399999999998E-2</c:v>
                </c:pt>
                <c:pt idx="199">
                  <c:v>2.3189700000000001E-2</c:v>
                </c:pt>
                <c:pt idx="200">
                  <c:v>2.2074400000000001E-2</c:v>
                </c:pt>
                <c:pt idx="201">
                  <c:v>2.1448000000000002E-2</c:v>
                </c:pt>
                <c:pt idx="202">
                  <c:v>2.11083E-2</c:v>
                </c:pt>
                <c:pt idx="203">
                  <c:v>2.1966599999999999E-2</c:v>
                </c:pt>
                <c:pt idx="204">
                  <c:v>2.2717200000000003E-2</c:v>
                </c:pt>
                <c:pt idx="205">
                  <c:v>2.2236199999999998E-2</c:v>
                </c:pt>
                <c:pt idx="206">
                  <c:v>2.0019599999999999E-2</c:v>
                </c:pt>
                <c:pt idx="207">
                  <c:v>1.8826499999999999E-2</c:v>
                </c:pt>
                <c:pt idx="208">
                  <c:v>1.73343E-2</c:v>
                </c:pt>
                <c:pt idx="209">
                  <c:v>1.7030300000000002E-2</c:v>
                </c:pt>
                <c:pt idx="210">
                  <c:v>1.69207E-2</c:v>
                </c:pt>
                <c:pt idx="211">
                  <c:v>1.6843999999999998E-2</c:v>
                </c:pt>
                <c:pt idx="212">
                  <c:v>1.6925900000000001E-2</c:v>
                </c:pt>
                <c:pt idx="213">
                  <c:v>1.7735500000000001E-2</c:v>
                </c:pt>
                <c:pt idx="214">
                  <c:v>1.71129E-2</c:v>
                </c:pt>
                <c:pt idx="215">
                  <c:v>1.7757499999999999E-2</c:v>
                </c:pt>
                <c:pt idx="216">
                  <c:v>1.8213999999999998E-2</c:v>
                </c:pt>
                <c:pt idx="217">
                  <c:v>1.8475499999999999E-2</c:v>
                </c:pt>
                <c:pt idx="218">
                  <c:v>2.11708E-2</c:v>
                </c:pt>
                <c:pt idx="219">
                  <c:v>2.1391499999999997E-2</c:v>
                </c:pt>
                <c:pt idx="220">
                  <c:v>2.2371800000000001E-2</c:v>
                </c:pt>
                <c:pt idx="221">
                  <c:v>2.2550300000000002E-2</c:v>
                </c:pt>
                <c:pt idx="222">
                  <c:v>2.3541699999999999E-2</c:v>
                </c:pt>
                <c:pt idx="223">
                  <c:v>2.19916E-2</c:v>
                </c:pt>
                <c:pt idx="224">
                  <c:v>2.1696800000000002E-2</c:v>
                </c:pt>
                <c:pt idx="225">
                  <c:v>2.1388799999999999E-2</c:v>
                </c:pt>
                <c:pt idx="226">
                  <c:v>2.2142700000000001E-2</c:v>
                </c:pt>
                <c:pt idx="227">
                  <c:v>2.1789900000000001E-2</c:v>
                </c:pt>
                <c:pt idx="228">
                  <c:v>2.15365E-2</c:v>
                </c:pt>
                <c:pt idx="229">
                  <c:v>2.08419E-2</c:v>
                </c:pt>
                <c:pt idx="230">
                  <c:v>2.0365500000000002E-2</c:v>
                </c:pt>
                <c:pt idx="231">
                  <c:v>2.0647799999999997E-2</c:v>
                </c:pt>
                <c:pt idx="232">
                  <c:v>1.9889799999999999E-2</c:v>
                </c:pt>
                <c:pt idx="233">
                  <c:v>2.1265299999999997E-2</c:v>
                </c:pt>
                <c:pt idx="234">
                  <c:v>2.2100499999999999E-2</c:v>
                </c:pt>
                <c:pt idx="235">
                  <c:v>2.3863200000000001E-2</c:v>
                </c:pt>
                <c:pt idx="236">
                  <c:v>2.35771E-2</c:v>
                </c:pt>
                <c:pt idx="237">
                  <c:v>2.3144900000000003E-2</c:v>
                </c:pt>
                <c:pt idx="238">
                  <c:v>2.31682E-2</c:v>
                </c:pt>
                <c:pt idx="239">
                  <c:v>2.2587400000000001E-2</c:v>
                </c:pt>
                <c:pt idx="240">
                  <c:v>2.2612500000000001E-2</c:v>
                </c:pt>
                <c:pt idx="241">
                  <c:v>2.3568199999999997E-2</c:v>
                </c:pt>
                <c:pt idx="242">
                  <c:v>2.0913899999999999E-2</c:v>
                </c:pt>
                <c:pt idx="243">
                  <c:v>1.4321500000000001E-2</c:v>
                </c:pt>
                <c:pt idx="244">
                  <c:v>1.22206E-2</c:v>
                </c:pt>
                <c:pt idx="245">
                  <c:v>1.18741E-2</c:v>
                </c:pt>
                <c:pt idx="246">
                  <c:v>1.56963E-2</c:v>
                </c:pt>
                <c:pt idx="247">
                  <c:v>1.7363900000000002E-2</c:v>
                </c:pt>
                <c:pt idx="248">
                  <c:v>1.71328E-2</c:v>
                </c:pt>
                <c:pt idx="249">
                  <c:v>1.61058E-2</c:v>
                </c:pt>
                <c:pt idx="250">
                  <c:v>1.6465E-2</c:v>
                </c:pt>
                <c:pt idx="251">
                  <c:v>1.61964E-2</c:v>
                </c:pt>
                <c:pt idx="252">
                  <c:v>1.4101300000000001E-2</c:v>
                </c:pt>
                <c:pt idx="253">
                  <c:v>1.28261E-2</c:v>
                </c:pt>
                <c:pt idx="254">
                  <c:v>1.64639E-2</c:v>
                </c:pt>
                <c:pt idx="255">
                  <c:v>2.9610400000000002E-2</c:v>
                </c:pt>
                <c:pt idx="256">
                  <c:v>3.7976099999999999E-2</c:v>
                </c:pt>
                <c:pt idx="257">
                  <c:v>4.47462E-2</c:v>
                </c:pt>
                <c:pt idx="258">
                  <c:v>4.2745100000000001E-2</c:v>
                </c:pt>
                <c:pt idx="259">
                  <c:v>4.0002799999999998E-2</c:v>
                </c:pt>
                <c:pt idx="260">
                  <c:v>4.0252100000000006E-2</c:v>
                </c:pt>
                <c:pt idx="261">
                  <c:v>4.5628399999999993E-2</c:v>
                </c:pt>
                <c:pt idx="262">
                  <c:v>4.9285099999999998E-2</c:v>
                </c:pt>
                <c:pt idx="263">
                  <c:v>5.4534100000000002E-2</c:v>
                </c:pt>
                <c:pt idx="264">
                  <c:v>6.0206499999999996E-2</c:v>
                </c:pt>
                <c:pt idx="265">
                  <c:v>6.4142099999999994E-2</c:v>
                </c:pt>
                <c:pt idx="266">
                  <c:v>6.4744799999999991E-2</c:v>
                </c:pt>
                <c:pt idx="267">
                  <c:v>6.1605699999999999E-2</c:v>
                </c:pt>
                <c:pt idx="268">
                  <c:v>6.0215400000000002E-2</c:v>
                </c:pt>
                <c:pt idx="269">
                  <c:v>5.9169400000000004E-2</c:v>
                </c:pt>
                <c:pt idx="270">
                  <c:v>5.9108899999999999E-2</c:v>
                </c:pt>
                <c:pt idx="271">
                  <c:v>6.3E-2</c:v>
                </c:pt>
                <c:pt idx="272">
                  <c:v>6.6306000000000004E-2</c:v>
                </c:pt>
                <c:pt idx="273">
                  <c:v>6.3E-2</c:v>
                </c:pt>
                <c:pt idx="274">
                  <c:v>0.06</c:v>
                </c:pt>
                <c:pt idx="275">
                  <c:v>5.7000000000000002E-2</c:v>
                </c:pt>
                <c:pt idx="276">
                  <c:v>5.5999999999999994E-2</c:v>
                </c:pt>
                <c:pt idx="277">
                  <c:v>5.5E-2</c:v>
                </c:pt>
              </c:numCache>
            </c:numRef>
          </c:val>
          <c:smooth val="0"/>
          <c:extLst>
            <c:ext xmlns:c16="http://schemas.microsoft.com/office/drawing/2014/chart" uri="{C3380CC4-5D6E-409C-BE32-E72D297353CC}">
              <c16:uniqueId val="{00000005-55C0-4E41-9D08-C2A04E5C8496}"/>
            </c:ext>
          </c:extLst>
        </c:ser>
        <c:ser>
          <c:idx val="2"/>
          <c:order val="2"/>
          <c:tx>
            <c:strRef>
              <c:f>Sheet1!$D$10</c:f>
              <c:strCache>
                <c:ptCount val="1"/>
                <c:pt idx="0">
                  <c:v>0</c:v>
                </c:pt>
              </c:strCache>
            </c:strRef>
          </c:tx>
          <c:spPr>
            <a:ln w="28575" cap="rnd">
              <a:solidFill>
                <a:schemeClr val="tx1"/>
              </a:solidFill>
              <a:round/>
            </a:ln>
            <a:effectLst/>
          </c:spPr>
          <c:marker>
            <c:symbol val="none"/>
          </c:marker>
          <c:cat>
            <c:numRef>
              <c:f>Sheet1!$A$11:$A$288</c:f>
              <c:numCache>
                <c:formatCode>mmm\-yy</c:formatCode>
                <c:ptCount val="278"/>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pt idx="164">
                  <c:v>41518</c:v>
                </c:pt>
                <c:pt idx="165">
                  <c:v>41548</c:v>
                </c:pt>
                <c:pt idx="166">
                  <c:v>41579</c:v>
                </c:pt>
                <c:pt idx="167">
                  <c:v>41609</c:v>
                </c:pt>
                <c:pt idx="168">
                  <c:v>41640</c:v>
                </c:pt>
                <c:pt idx="169">
                  <c:v>41671</c:v>
                </c:pt>
                <c:pt idx="170">
                  <c:v>41699</c:v>
                </c:pt>
                <c:pt idx="171">
                  <c:v>41730</c:v>
                </c:pt>
                <c:pt idx="172">
                  <c:v>41760</c:v>
                </c:pt>
                <c:pt idx="173">
                  <c:v>41791</c:v>
                </c:pt>
                <c:pt idx="174">
                  <c:v>41821</c:v>
                </c:pt>
                <c:pt idx="175">
                  <c:v>41852</c:v>
                </c:pt>
                <c:pt idx="176">
                  <c:v>41883</c:v>
                </c:pt>
                <c:pt idx="177">
                  <c:v>41913</c:v>
                </c:pt>
                <c:pt idx="178">
                  <c:v>41944</c:v>
                </c:pt>
                <c:pt idx="179">
                  <c:v>41974</c:v>
                </c:pt>
                <c:pt idx="180">
                  <c:v>42005</c:v>
                </c:pt>
                <c:pt idx="181">
                  <c:v>42036</c:v>
                </c:pt>
                <c:pt idx="182">
                  <c:v>42064</c:v>
                </c:pt>
                <c:pt idx="183">
                  <c:v>42095</c:v>
                </c:pt>
                <c:pt idx="184">
                  <c:v>42125</c:v>
                </c:pt>
                <c:pt idx="185">
                  <c:v>42156</c:v>
                </c:pt>
                <c:pt idx="186">
                  <c:v>42186</c:v>
                </c:pt>
                <c:pt idx="187">
                  <c:v>42217</c:v>
                </c:pt>
                <c:pt idx="188">
                  <c:v>42248</c:v>
                </c:pt>
                <c:pt idx="189">
                  <c:v>42278</c:v>
                </c:pt>
                <c:pt idx="190">
                  <c:v>42309</c:v>
                </c:pt>
                <c:pt idx="191">
                  <c:v>42339</c:v>
                </c:pt>
                <c:pt idx="192">
                  <c:v>42370</c:v>
                </c:pt>
                <c:pt idx="193">
                  <c:v>42401</c:v>
                </c:pt>
                <c:pt idx="194">
                  <c:v>42430</c:v>
                </c:pt>
                <c:pt idx="195">
                  <c:v>42461</c:v>
                </c:pt>
                <c:pt idx="196">
                  <c:v>42491</c:v>
                </c:pt>
                <c:pt idx="197">
                  <c:v>42522</c:v>
                </c:pt>
                <c:pt idx="198">
                  <c:v>42552</c:v>
                </c:pt>
                <c:pt idx="199">
                  <c:v>42583</c:v>
                </c:pt>
                <c:pt idx="200">
                  <c:v>42614</c:v>
                </c:pt>
                <c:pt idx="201">
                  <c:v>42644</c:v>
                </c:pt>
                <c:pt idx="202">
                  <c:v>42675</c:v>
                </c:pt>
                <c:pt idx="203">
                  <c:v>42705</c:v>
                </c:pt>
                <c:pt idx="204">
                  <c:v>42736</c:v>
                </c:pt>
                <c:pt idx="205">
                  <c:v>42767</c:v>
                </c:pt>
                <c:pt idx="206">
                  <c:v>42795</c:v>
                </c:pt>
                <c:pt idx="207">
                  <c:v>42826</c:v>
                </c:pt>
                <c:pt idx="208">
                  <c:v>42856</c:v>
                </c:pt>
                <c:pt idx="209">
                  <c:v>42887</c:v>
                </c:pt>
                <c:pt idx="210">
                  <c:v>42917</c:v>
                </c:pt>
                <c:pt idx="211">
                  <c:v>42948</c:v>
                </c:pt>
                <c:pt idx="212">
                  <c:v>42979</c:v>
                </c:pt>
                <c:pt idx="213">
                  <c:v>43009</c:v>
                </c:pt>
                <c:pt idx="214">
                  <c:v>43040</c:v>
                </c:pt>
                <c:pt idx="215">
                  <c:v>43070</c:v>
                </c:pt>
                <c:pt idx="216">
                  <c:v>43101</c:v>
                </c:pt>
                <c:pt idx="217">
                  <c:v>43132</c:v>
                </c:pt>
                <c:pt idx="218">
                  <c:v>43160</c:v>
                </c:pt>
                <c:pt idx="219">
                  <c:v>43191</c:v>
                </c:pt>
                <c:pt idx="220">
                  <c:v>43221</c:v>
                </c:pt>
                <c:pt idx="221">
                  <c:v>43252</c:v>
                </c:pt>
                <c:pt idx="222">
                  <c:v>43282</c:v>
                </c:pt>
                <c:pt idx="223">
                  <c:v>43313</c:v>
                </c:pt>
                <c:pt idx="224">
                  <c:v>43344</c:v>
                </c:pt>
                <c:pt idx="225">
                  <c:v>43374</c:v>
                </c:pt>
                <c:pt idx="226">
                  <c:v>43405</c:v>
                </c:pt>
                <c:pt idx="227">
                  <c:v>43435</c:v>
                </c:pt>
                <c:pt idx="228">
                  <c:v>43466</c:v>
                </c:pt>
                <c:pt idx="229">
                  <c:v>43497</c:v>
                </c:pt>
                <c:pt idx="230">
                  <c:v>43525</c:v>
                </c:pt>
                <c:pt idx="231">
                  <c:v>43556</c:v>
                </c:pt>
                <c:pt idx="232">
                  <c:v>43586</c:v>
                </c:pt>
                <c:pt idx="233">
                  <c:v>43617</c:v>
                </c:pt>
                <c:pt idx="234">
                  <c:v>43647</c:v>
                </c:pt>
                <c:pt idx="235">
                  <c:v>43678</c:v>
                </c:pt>
                <c:pt idx="236">
                  <c:v>43709</c:v>
                </c:pt>
                <c:pt idx="237">
                  <c:v>43739</c:v>
                </c:pt>
                <c:pt idx="238">
                  <c:v>43770</c:v>
                </c:pt>
                <c:pt idx="239">
                  <c:v>43800</c:v>
                </c:pt>
                <c:pt idx="240">
                  <c:v>43831</c:v>
                </c:pt>
                <c:pt idx="241">
                  <c:v>43862</c:v>
                </c:pt>
                <c:pt idx="242">
                  <c:v>43891</c:v>
                </c:pt>
                <c:pt idx="243">
                  <c:v>43922</c:v>
                </c:pt>
                <c:pt idx="244">
                  <c:v>43952</c:v>
                </c:pt>
                <c:pt idx="245">
                  <c:v>43983</c:v>
                </c:pt>
                <c:pt idx="246">
                  <c:v>44013</c:v>
                </c:pt>
                <c:pt idx="247">
                  <c:v>44044</c:v>
                </c:pt>
                <c:pt idx="248">
                  <c:v>44075</c:v>
                </c:pt>
                <c:pt idx="249">
                  <c:v>44105</c:v>
                </c:pt>
                <c:pt idx="250">
                  <c:v>44136</c:v>
                </c:pt>
                <c:pt idx="251">
                  <c:v>44166</c:v>
                </c:pt>
                <c:pt idx="252">
                  <c:v>44197</c:v>
                </c:pt>
                <c:pt idx="253">
                  <c:v>44228</c:v>
                </c:pt>
                <c:pt idx="254">
                  <c:v>44256</c:v>
                </c:pt>
                <c:pt idx="255">
                  <c:v>44287</c:v>
                </c:pt>
                <c:pt idx="256">
                  <c:v>44317</c:v>
                </c:pt>
                <c:pt idx="257">
                  <c:v>44348</c:v>
                </c:pt>
                <c:pt idx="258">
                  <c:v>44378</c:v>
                </c:pt>
                <c:pt idx="259">
                  <c:v>44409</c:v>
                </c:pt>
                <c:pt idx="260">
                  <c:v>44440</c:v>
                </c:pt>
                <c:pt idx="261">
                  <c:v>44470</c:v>
                </c:pt>
                <c:pt idx="262">
                  <c:v>44501</c:v>
                </c:pt>
                <c:pt idx="263">
                  <c:v>44531</c:v>
                </c:pt>
                <c:pt idx="264">
                  <c:v>44562</c:v>
                </c:pt>
                <c:pt idx="265">
                  <c:v>44593</c:v>
                </c:pt>
                <c:pt idx="266">
                  <c:v>44621</c:v>
                </c:pt>
                <c:pt idx="267">
                  <c:v>44652</c:v>
                </c:pt>
                <c:pt idx="268">
                  <c:v>44682</c:v>
                </c:pt>
                <c:pt idx="269">
                  <c:v>44713</c:v>
                </c:pt>
                <c:pt idx="270">
                  <c:v>44743</c:v>
                </c:pt>
                <c:pt idx="271">
                  <c:v>44774</c:v>
                </c:pt>
                <c:pt idx="272">
                  <c:v>44805</c:v>
                </c:pt>
                <c:pt idx="273">
                  <c:v>44835</c:v>
                </c:pt>
                <c:pt idx="274">
                  <c:v>44866</c:v>
                </c:pt>
                <c:pt idx="275">
                  <c:v>44896</c:v>
                </c:pt>
                <c:pt idx="276">
                  <c:v>44927</c:v>
                </c:pt>
                <c:pt idx="277">
                  <c:v>44958</c:v>
                </c:pt>
              </c:numCache>
            </c:numRef>
          </c:cat>
          <c:val>
            <c:numRef>
              <c:f>Sheet1!$D$11:$D$288</c:f>
              <c:numCache>
                <c:formatCode>0%</c:formatCode>
                <c:ptCount val="27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numCache>
            </c:numRef>
          </c:val>
          <c:smooth val="0"/>
          <c:extLst>
            <c:ext xmlns:c16="http://schemas.microsoft.com/office/drawing/2014/chart" uri="{C3380CC4-5D6E-409C-BE32-E72D297353CC}">
              <c16:uniqueId val="{00000006-55C0-4E41-9D08-C2A04E5C8496}"/>
            </c:ext>
          </c:extLst>
        </c:ser>
        <c:dLbls>
          <c:showLegendKey val="0"/>
          <c:showVal val="0"/>
          <c:showCatName val="0"/>
          <c:showSerName val="0"/>
          <c:showPercent val="0"/>
          <c:showBubbleSize val="0"/>
        </c:dLbls>
        <c:smooth val="0"/>
        <c:axId val="354742655"/>
        <c:axId val="354744335"/>
      </c:lineChart>
      <c:dateAx>
        <c:axId val="354742655"/>
        <c:scaling>
          <c:orientation val="minMax"/>
          <c:max val="44958"/>
          <c:min val="36557"/>
        </c:scaling>
        <c:delete val="0"/>
        <c:axPos val="b"/>
        <c:numFmt formatCode="yyyy"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crossAx val="354744335"/>
        <c:crosses val="autoZero"/>
        <c:auto val="1"/>
        <c:lblOffset val="100"/>
        <c:baseTimeUnit val="months"/>
        <c:majorUnit val="12"/>
        <c:majorTimeUnit val="months"/>
      </c:dateAx>
      <c:valAx>
        <c:axId val="354744335"/>
        <c:scaling>
          <c:orientation val="minMax"/>
          <c:max val="0.1"/>
          <c:min val="-4.0000000000000008E-2"/>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crossAx val="354742655"/>
        <c:crosses val="autoZero"/>
        <c:crossBetween val="between"/>
      </c:valAx>
      <c:spPr>
        <a:noFill/>
        <a:ln>
          <a:noFill/>
        </a:ln>
        <a:effectLst/>
      </c:spPr>
    </c:plotArea>
    <c:legend>
      <c:legendPos val="t"/>
      <c:legendEntry>
        <c:idx val="2"/>
        <c:delete val="1"/>
      </c:legendEntry>
      <c:layout>
        <c:manualLayout>
          <c:xMode val="edge"/>
          <c:yMode val="edge"/>
          <c:x val="0.26011316398020196"/>
          <c:y val="0.10057471264367816"/>
          <c:w val="0.4730769545121507"/>
          <c:h val="7.0908566386098285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Avenir Book" panose="02000503020000020003" pitchFamily="2"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0"/>
            </a:pPr>
            <a:r>
              <a:rPr lang="en-US" sz="1800" b="0"/>
              <a:t>$ Billions, Seasonally Adjusted Annual Rate</a:t>
            </a:r>
          </a:p>
        </c:rich>
      </c:tx>
      <c:overlay val="0"/>
    </c:title>
    <c:autoTitleDeleted val="0"/>
    <c:plotArea>
      <c:layout>
        <c:manualLayout>
          <c:layoutTarget val="inner"/>
          <c:xMode val="edge"/>
          <c:yMode val="edge"/>
          <c:x val="7.3731671041119856E-2"/>
          <c:y val="4.2145593869731809E-2"/>
          <c:w val="0.79080936132983359"/>
          <c:h val="0.82986945710733528"/>
        </c:manualLayout>
      </c:layout>
      <c:lineChart>
        <c:grouping val="standard"/>
        <c:varyColors val="0"/>
        <c:ser>
          <c:idx val="0"/>
          <c:order val="0"/>
          <c:tx>
            <c:strRef>
              <c:f>Sheet1!$B$5</c:f>
              <c:strCache>
                <c:ptCount val="1"/>
                <c:pt idx="0">
                  <c:v>$ Current</c:v>
                </c:pt>
              </c:strCache>
            </c:strRef>
          </c:tx>
          <c:spPr>
            <a:ln w="41275">
              <a:solidFill>
                <a:srgbClr val="92D050"/>
              </a:solidFill>
            </a:ln>
            <a:effectLst/>
          </c:spPr>
          <c:marker>
            <c:symbol val="none"/>
          </c:marker>
          <c:cat>
            <c:numRef>
              <c:f>Sheet1!$A$6:$A$259</c:f>
              <c:numCache>
                <c:formatCode>mmm\-yy</c:formatCode>
                <c:ptCount val="254"/>
                <c:pt idx="0">
                  <c:v>37257</c:v>
                </c:pt>
                <c:pt idx="1">
                  <c:v>37288</c:v>
                </c:pt>
                <c:pt idx="2">
                  <c:v>37316</c:v>
                </c:pt>
                <c:pt idx="3">
                  <c:v>37347</c:v>
                </c:pt>
                <c:pt idx="4">
                  <c:v>37377</c:v>
                </c:pt>
                <c:pt idx="5">
                  <c:v>37408</c:v>
                </c:pt>
                <c:pt idx="6">
                  <c:v>37438</c:v>
                </c:pt>
                <c:pt idx="7">
                  <c:v>37469</c:v>
                </c:pt>
                <c:pt idx="8">
                  <c:v>37500</c:v>
                </c:pt>
                <c:pt idx="9">
                  <c:v>37530</c:v>
                </c:pt>
                <c:pt idx="10">
                  <c:v>37561</c:v>
                </c:pt>
                <c:pt idx="11">
                  <c:v>37591</c:v>
                </c:pt>
                <c:pt idx="12">
                  <c:v>37622</c:v>
                </c:pt>
                <c:pt idx="13">
                  <c:v>37653</c:v>
                </c:pt>
                <c:pt idx="14">
                  <c:v>37681</c:v>
                </c:pt>
                <c:pt idx="15">
                  <c:v>37712</c:v>
                </c:pt>
                <c:pt idx="16">
                  <c:v>37742</c:v>
                </c:pt>
                <c:pt idx="17">
                  <c:v>37773</c:v>
                </c:pt>
                <c:pt idx="18">
                  <c:v>37803</c:v>
                </c:pt>
                <c:pt idx="19">
                  <c:v>37834</c:v>
                </c:pt>
                <c:pt idx="20">
                  <c:v>37865</c:v>
                </c:pt>
                <c:pt idx="21">
                  <c:v>37895</c:v>
                </c:pt>
                <c:pt idx="22">
                  <c:v>37926</c:v>
                </c:pt>
                <c:pt idx="23">
                  <c:v>37956</c:v>
                </c:pt>
                <c:pt idx="24">
                  <c:v>37987</c:v>
                </c:pt>
                <c:pt idx="25">
                  <c:v>38018</c:v>
                </c:pt>
                <c:pt idx="26">
                  <c:v>38047</c:v>
                </c:pt>
                <c:pt idx="27">
                  <c:v>38078</c:v>
                </c:pt>
                <c:pt idx="28">
                  <c:v>38108</c:v>
                </c:pt>
                <c:pt idx="29">
                  <c:v>38139</c:v>
                </c:pt>
                <c:pt idx="30">
                  <c:v>38169</c:v>
                </c:pt>
                <c:pt idx="31">
                  <c:v>38200</c:v>
                </c:pt>
                <c:pt idx="32">
                  <c:v>38231</c:v>
                </c:pt>
                <c:pt idx="33">
                  <c:v>38261</c:v>
                </c:pt>
                <c:pt idx="34">
                  <c:v>38292</c:v>
                </c:pt>
                <c:pt idx="35">
                  <c:v>38322</c:v>
                </c:pt>
                <c:pt idx="36">
                  <c:v>38353</c:v>
                </c:pt>
                <c:pt idx="37">
                  <c:v>38384</c:v>
                </c:pt>
                <c:pt idx="38">
                  <c:v>38412</c:v>
                </c:pt>
                <c:pt idx="39">
                  <c:v>38443</c:v>
                </c:pt>
                <c:pt idx="40">
                  <c:v>38473</c:v>
                </c:pt>
                <c:pt idx="41">
                  <c:v>38504</c:v>
                </c:pt>
                <c:pt idx="42">
                  <c:v>38534</c:v>
                </c:pt>
                <c:pt idx="43">
                  <c:v>38565</c:v>
                </c:pt>
                <c:pt idx="44">
                  <c:v>38596</c:v>
                </c:pt>
                <c:pt idx="45">
                  <c:v>38626</c:v>
                </c:pt>
                <c:pt idx="46">
                  <c:v>38657</c:v>
                </c:pt>
                <c:pt idx="47">
                  <c:v>38687</c:v>
                </c:pt>
                <c:pt idx="48">
                  <c:v>38718</c:v>
                </c:pt>
                <c:pt idx="49">
                  <c:v>38749</c:v>
                </c:pt>
                <c:pt idx="50">
                  <c:v>38777</c:v>
                </c:pt>
                <c:pt idx="51">
                  <c:v>38808</c:v>
                </c:pt>
                <c:pt idx="52">
                  <c:v>38838</c:v>
                </c:pt>
                <c:pt idx="53">
                  <c:v>38869</c:v>
                </c:pt>
                <c:pt idx="54">
                  <c:v>38899</c:v>
                </c:pt>
                <c:pt idx="55">
                  <c:v>38930</c:v>
                </c:pt>
                <c:pt idx="56">
                  <c:v>38961</c:v>
                </c:pt>
                <c:pt idx="57">
                  <c:v>38991</c:v>
                </c:pt>
                <c:pt idx="58">
                  <c:v>39022</c:v>
                </c:pt>
                <c:pt idx="59">
                  <c:v>39052</c:v>
                </c:pt>
                <c:pt idx="60">
                  <c:v>39083</c:v>
                </c:pt>
                <c:pt idx="61">
                  <c:v>39114</c:v>
                </c:pt>
                <c:pt idx="62">
                  <c:v>39142</c:v>
                </c:pt>
                <c:pt idx="63">
                  <c:v>39173</c:v>
                </c:pt>
                <c:pt idx="64">
                  <c:v>39203</c:v>
                </c:pt>
                <c:pt idx="65">
                  <c:v>39234</c:v>
                </c:pt>
                <c:pt idx="66">
                  <c:v>39264</c:v>
                </c:pt>
                <c:pt idx="67">
                  <c:v>39295</c:v>
                </c:pt>
                <c:pt idx="68">
                  <c:v>39326</c:v>
                </c:pt>
                <c:pt idx="69">
                  <c:v>39356</c:v>
                </c:pt>
                <c:pt idx="70">
                  <c:v>39387</c:v>
                </c:pt>
                <c:pt idx="71">
                  <c:v>39417</c:v>
                </c:pt>
                <c:pt idx="72">
                  <c:v>39448</c:v>
                </c:pt>
                <c:pt idx="73">
                  <c:v>39479</c:v>
                </c:pt>
                <c:pt idx="74">
                  <c:v>39508</c:v>
                </c:pt>
                <c:pt idx="75">
                  <c:v>39539</c:v>
                </c:pt>
                <c:pt idx="76">
                  <c:v>39569</c:v>
                </c:pt>
                <c:pt idx="77">
                  <c:v>39600</c:v>
                </c:pt>
                <c:pt idx="78">
                  <c:v>39630</c:v>
                </c:pt>
                <c:pt idx="79">
                  <c:v>39661</c:v>
                </c:pt>
                <c:pt idx="80">
                  <c:v>39692</c:v>
                </c:pt>
                <c:pt idx="81">
                  <c:v>39722</c:v>
                </c:pt>
                <c:pt idx="82">
                  <c:v>39753</c:v>
                </c:pt>
                <c:pt idx="83">
                  <c:v>39783</c:v>
                </c:pt>
                <c:pt idx="84">
                  <c:v>39814</c:v>
                </c:pt>
                <c:pt idx="85">
                  <c:v>39845</c:v>
                </c:pt>
                <c:pt idx="86">
                  <c:v>39873</c:v>
                </c:pt>
                <c:pt idx="87">
                  <c:v>39904</c:v>
                </c:pt>
                <c:pt idx="88">
                  <c:v>39934</c:v>
                </c:pt>
                <c:pt idx="89">
                  <c:v>39965</c:v>
                </c:pt>
                <c:pt idx="90">
                  <c:v>39995</c:v>
                </c:pt>
                <c:pt idx="91">
                  <c:v>40026</c:v>
                </c:pt>
                <c:pt idx="92">
                  <c:v>40057</c:v>
                </c:pt>
                <c:pt idx="93">
                  <c:v>40087</c:v>
                </c:pt>
                <c:pt idx="94">
                  <c:v>40118</c:v>
                </c:pt>
                <c:pt idx="95">
                  <c:v>40148</c:v>
                </c:pt>
                <c:pt idx="96">
                  <c:v>40179</c:v>
                </c:pt>
                <c:pt idx="97">
                  <c:v>40210</c:v>
                </c:pt>
                <c:pt idx="98">
                  <c:v>40238</c:v>
                </c:pt>
                <c:pt idx="99">
                  <c:v>40269</c:v>
                </c:pt>
                <c:pt idx="100">
                  <c:v>40299</c:v>
                </c:pt>
                <c:pt idx="101">
                  <c:v>40330</c:v>
                </c:pt>
                <c:pt idx="102">
                  <c:v>40360</c:v>
                </c:pt>
                <c:pt idx="103">
                  <c:v>40391</c:v>
                </c:pt>
                <c:pt idx="104">
                  <c:v>40422</c:v>
                </c:pt>
                <c:pt idx="105">
                  <c:v>40452</c:v>
                </c:pt>
                <c:pt idx="106">
                  <c:v>40483</c:v>
                </c:pt>
                <c:pt idx="107">
                  <c:v>40513</c:v>
                </c:pt>
                <c:pt idx="108">
                  <c:v>40544</c:v>
                </c:pt>
                <c:pt idx="109">
                  <c:v>40575</c:v>
                </c:pt>
                <c:pt idx="110">
                  <c:v>40603</c:v>
                </c:pt>
                <c:pt idx="111">
                  <c:v>40634</c:v>
                </c:pt>
                <c:pt idx="112">
                  <c:v>40664</c:v>
                </c:pt>
                <c:pt idx="113">
                  <c:v>40695</c:v>
                </c:pt>
                <c:pt idx="114">
                  <c:v>40725</c:v>
                </c:pt>
                <c:pt idx="115">
                  <c:v>40756</c:v>
                </c:pt>
                <c:pt idx="116">
                  <c:v>40787</c:v>
                </c:pt>
                <c:pt idx="117">
                  <c:v>40817</c:v>
                </c:pt>
                <c:pt idx="118">
                  <c:v>40848</c:v>
                </c:pt>
                <c:pt idx="119">
                  <c:v>40878</c:v>
                </c:pt>
                <c:pt idx="120">
                  <c:v>40909</c:v>
                </c:pt>
                <c:pt idx="121">
                  <c:v>40940</c:v>
                </c:pt>
                <c:pt idx="122">
                  <c:v>40969</c:v>
                </c:pt>
                <c:pt idx="123">
                  <c:v>41000</c:v>
                </c:pt>
                <c:pt idx="124">
                  <c:v>41030</c:v>
                </c:pt>
                <c:pt idx="125">
                  <c:v>41061</c:v>
                </c:pt>
                <c:pt idx="126">
                  <c:v>41091</c:v>
                </c:pt>
                <c:pt idx="127">
                  <c:v>41122</c:v>
                </c:pt>
                <c:pt idx="128">
                  <c:v>41153</c:v>
                </c:pt>
                <c:pt idx="129">
                  <c:v>41183</c:v>
                </c:pt>
                <c:pt idx="130">
                  <c:v>41214</c:v>
                </c:pt>
                <c:pt idx="131">
                  <c:v>41244</c:v>
                </c:pt>
                <c:pt idx="132">
                  <c:v>41275</c:v>
                </c:pt>
                <c:pt idx="133">
                  <c:v>41306</c:v>
                </c:pt>
                <c:pt idx="134">
                  <c:v>41334</c:v>
                </c:pt>
                <c:pt idx="135">
                  <c:v>41365</c:v>
                </c:pt>
                <c:pt idx="136">
                  <c:v>41395</c:v>
                </c:pt>
                <c:pt idx="137">
                  <c:v>41426</c:v>
                </c:pt>
                <c:pt idx="138">
                  <c:v>41456</c:v>
                </c:pt>
                <c:pt idx="139">
                  <c:v>41487</c:v>
                </c:pt>
                <c:pt idx="140">
                  <c:v>41518</c:v>
                </c:pt>
                <c:pt idx="141">
                  <c:v>41548</c:v>
                </c:pt>
                <c:pt idx="142">
                  <c:v>41579</c:v>
                </c:pt>
                <c:pt idx="143">
                  <c:v>41609</c:v>
                </c:pt>
                <c:pt idx="144">
                  <c:v>41640</c:v>
                </c:pt>
                <c:pt idx="145">
                  <c:v>41671</c:v>
                </c:pt>
                <c:pt idx="146">
                  <c:v>41699</c:v>
                </c:pt>
                <c:pt idx="147">
                  <c:v>41730</c:v>
                </c:pt>
                <c:pt idx="148">
                  <c:v>41760</c:v>
                </c:pt>
                <c:pt idx="149">
                  <c:v>41791</c:v>
                </c:pt>
                <c:pt idx="150">
                  <c:v>41821</c:v>
                </c:pt>
                <c:pt idx="151">
                  <c:v>41852</c:v>
                </c:pt>
                <c:pt idx="152">
                  <c:v>41883</c:v>
                </c:pt>
                <c:pt idx="153">
                  <c:v>41913</c:v>
                </c:pt>
                <c:pt idx="154">
                  <c:v>41944</c:v>
                </c:pt>
                <c:pt idx="155">
                  <c:v>41974</c:v>
                </c:pt>
                <c:pt idx="156">
                  <c:v>42005</c:v>
                </c:pt>
                <c:pt idx="157">
                  <c:v>42036</c:v>
                </c:pt>
                <c:pt idx="158">
                  <c:v>42064</c:v>
                </c:pt>
                <c:pt idx="159">
                  <c:v>42095</c:v>
                </c:pt>
                <c:pt idx="160">
                  <c:v>42125</c:v>
                </c:pt>
                <c:pt idx="161">
                  <c:v>42156</c:v>
                </c:pt>
                <c:pt idx="162">
                  <c:v>42186</c:v>
                </c:pt>
                <c:pt idx="163">
                  <c:v>42217</c:v>
                </c:pt>
                <c:pt idx="164">
                  <c:v>42248</c:v>
                </c:pt>
                <c:pt idx="165">
                  <c:v>42278</c:v>
                </c:pt>
                <c:pt idx="166">
                  <c:v>42309</c:v>
                </c:pt>
                <c:pt idx="167">
                  <c:v>42339</c:v>
                </c:pt>
                <c:pt idx="168">
                  <c:v>42370</c:v>
                </c:pt>
                <c:pt idx="169">
                  <c:v>42401</c:v>
                </c:pt>
                <c:pt idx="170">
                  <c:v>42430</c:v>
                </c:pt>
                <c:pt idx="171">
                  <c:v>42461</c:v>
                </c:pt>
                <c:pt idx="172">
                  <c:v>42491</c:v>
                </c:pt>
                <c:pt idx="173">
                  <c:v>42522</c:v>
                </c:pt>
                <c:pt idx="174">
                  <c:v>42552</c:v>
                </c:pt>
                <c:pt idx="175">
                  <c:v>42583</c:v>
                </c:pt>
                <c:pt idx="176">
                  <c:v>42614</c:v>
                </c:pt>
                <c:pt idx="177">
                  <c:v>42644</c:v>
                </c:pt>
                <c:pt idx="178">
                  <c:v>42675</c:v>
                </c:pt>
                <c:pt idx="179">
                  <c:v>42705</c:v>
                </c:pt>
                <c:pt idx="180">
                  <c:v>42736</c:v>
                </c:pt>
                <c:pt idx="181">
                  <c:v>42767</c:v>
                </c:pt>
                <c:pt idx="182">
                  <c:v>42795</c:v>
                </c:pt>
                <c:pt idx="183">
                  <c:v>42826</c:v>
                </c:pt>
                <c:pt idx="184">
                  <c:v>42856</c:v>
                </c:pt>
                <c:pt idx="185">
                  <c:v>42887</c:v>
                </c:pt>
                <c:pt idx="186">
                  <c:v>42917</c:v>
                </c:pt>
                <c:pt idx="187">
                  <c:v>42948</c:v>
                </c:pt>
                <c:pt idx="188">
                  <c:v>42979</c:v>
                </c:pt>
                <c:pt idx="189">
                  <c:v>43009</c:v>
                </c:pt>
                <c:pt idx="190">
                  <c:v>43040</c:v>
                </c:pt>
                <c:pt idx="191">
                  <c:v>43070</c:v>
                </c:pt>
                <c:pt idx="192">
                  <c:v>43101</c:v>
                </c:pt>
                <c:pt idx="193">
                  <c:v>43132</c:v>
                </c:pt>
                <c:pt idx="194">
                  <c:v>43160</c:v>
                </c:pt>
                <c:pt idx="195">
                  <c:v>43191</c:v>
                </c:pt>
                <c:pt idx="196">
                  <c:v>43221</c:v>
                </c:pt>
                <c:pt idx="197">
                  <c:v>43252</c:v>
                </c:pt>
                <c:pt idx="198">
                  <c:v>43282</c:v>
                </c:pt>
                <c:pt idx="199">
                  <c:v>43313</c:v>
                </c:pt>
                <c:pt idx="200">
                  <c:v>43344</c:v>
                </c:pt>
                <c:pt idx="201">
                  <c:v>43374</c:v>
                </c:pt>
                <c:pt idx="202">
                  <c:v>43405</c:v>
                </c:pt>
                <c:pt idx="203">
                  <c:v>43435</c:v>
                </c:pt>
                <c:pt idx="204">
                  <c:v>43466</c:v>
                </c:pt>
                <c:pt idx="205">
                  <c:v>43497</c:v>
                </c:pt>
                <c:pt idx="206">
                  <c:v>43525</c:v>
                </c:pt>
                <c:pt idx="207">
                  <c:v>43556</c:v>
                </c:pt>
                <c:pt idx="208">
                  <c:v>43586</c:v>
                </c:pt>
                <c:pt idx="209">
                  <c:v>43617</c:v>
                </c:pt>
                <c:pt idx="210">
                  <c:v>43647</c:v>
                </c:pt>
                <c:pt idx="211">
                  <c:v>43678</c:v>
                </c:pt>
                <c:pt idx="212">
                  <c:v>43709</c:v>
                </c:pt>
                <c:pt idx="213">
                  <c:v>43739</c:v>
                </c:pt>
                <c:pt idx="214">
                  <c:v>43770</c:v>
                </c:pt>
                <c:pt idx="215">
                  <c:v>43800</c:v>
                </c:pt>
                <c:pt idx="216">
                  <c:v>43831</c:v>
                </c:pt>
                <c:pt idx="217">
                  <c:v>43862</c:v>
                </c:pt>
                <c:pt idx="218">
                  <c:v>43891</c:v>
                </c:pt>
                <c:pt idx="219">
                  <c:v>43922</c:v>
                </c:pt>
                <c:pt idx="220">
                  <c:v>43952</c:v>
                </c:pt>
                <c:pt idx="221">
                  <c:v>43983</c:v>
                </c:pt>
                <c:pt idx="222">
                  <c:v>44013</c:v>
                </c:pt>
                <c:pt idx="223">
                  <c:v>44044</c:v>
                </c:pt>
                <c:pt idx="224">
                  <c:v>44075</c:v>
                </c:pt>
                <c:pt idx="225">
                  <c:v>44105</c:v>
                </c:pt>
                <c:pt idx="226">
                  <c:v>44136</c:v>
                </c:pt>
                <c:pt idx="227">
                  <c:v>44166</c:v>
                </c:pt>
                <c:pt idx="228">
                  <c:v>44197</c:v>
                </c:pt>
                <c:pt idx="229">
                  <c:v>44228</c:v>
                </c:pt>
                <c:pt idx="230">
                  <c:v>44256</c:v>
                </c:pt>
                <c:pt idx="231">
                  <c:v>44287</c:v>
                </c:pt>
                <c:pt idx="232">
                  <c:v>44317</c:v>
                </c:pt>
                <c:pt idx="233">
                  <c:v>44348</c:v>
                </c:pt>
                <c:pt idx="234">
                  <c:v>44378</c:v>
                </c:pt>
                <c:pt idx="235">
                  <c:v>44409</c:v>
                </c:pt>
                <c:pt idx="236">
                  <c:v>44440</c:v>
                </c:pt>
                <c:pt idx="237">
                  <c:v>44470</c:v>
                </c:pt>
                <c:pt idx="238">
                  <c:v>44501</c:v>
                </c:pt>
                <c:pt idx="239">
                  <c:v>44531</c:v>
                </c:pt>
                <c:pt idx="240">
                  <c:v>44562</c:v>
                </c:pt>
                <c:pt idx="241">
                  <c:v>44593</c:v>
                </c:pt>
                <c:pt idx="242">
                  <c:v>44621</c:v>
                </c:pt>
                <c:pt idx="243">
                  <c:v>44652</c:v>
                </c:pt>
                <c:pt idx="244">
                  <c:v>44682</c:v>
                </c:pt>
                <c:pt idx="245">
                  <c:v>44713</c:v>
                </c:pt>
                <c:pt idx="246">
                  <c:v>44743</c:v>
                </c:pt>
                <c:pt idx="247">
                  <c:v>44774</c:v>
                </c:pt>
                <c:pt idx="248">
                  <c:v>44805</c:v>
                </c:pt>
                <c:pt idx="249">
                  <c:v>44835</c:v>
                </c:pt>
                <c:pt idx="250">
                  <c:v>44866</c:v>
                </c:pt>
                <c:pt idx="251">
                  <c:v>44896</c:v>
                </c:pt>
                <c:pt idx="252">
                  <c:v>44927</c:v>
                </c:pt>
                <c:pt idx="253">
                  <c:v>44958</c:v>
                </c:pt>
              </c:numCache>
            </c:numRef>
          </c:cat>
          <c:val>
            <c:numRef>
              <c:f>Sheet1!$B$6:$B$259</c:f>
              <c:numCache>
                <c:formatCode>"$"#,##0</c:formatCode>
                <c:ptCount val="254"/>
                <c:pt idx="0">
                  <c:v>475704</c:v>
                </c:pt>
                <c:pt idx="1">
                  <c:v>470946</c:v>
                </c:pt>
                <c:pt idx="2">
                  <c:v>453504</c:v>
                </c:pt>
                <c:pt idx="3">
                  <c:v>453776</c:v>
                </c:pt>
                <c:pt idx="4">
                  <c:v>451789</c:v>
                </c:pt>
                <c:pt idx="5">
                  <c:v>439777</c:v>
                </c:pt>
                <c:pt idx="6">
                  <c:v>437034</c:v>
                </c:pt>
                <c:pt idx="7">
                  <c:v>434698</c:v>
                </c:pt>
                <c:pt idx="8">
                  <c:v>432040</c:v>
                </c:pt>
                <c:pt idx="9">
                  <c:v>437702</c:v>
                </c:pt>
                <c:pt idx="10">
                  <c:v>437914</c:v>
                </c:pt>
                <c:pt idx="11">
                  <c:v>439165</c:v>
                </c:pt>
                <c:pt idx="12">
                  <c:v>440816</c:v>
                </c:pt>
                <c:pt idx="13">
                  <c:v>436519</c:v>
                </c:pt>
                <c:pt idx="14">
                  <c:v>432969</c:v>
                </c:pt>
                <c:pt idx="15">
                  <c:v>433996</c:v>
                </c:pt>
                <c:pt idx="16">
                  <c:v>440570</c:v>
                </c:pt>
                <c:pt idx="17">
                  <c:v>444683</c:v>
                </c:pt>
                <c:pt idx="18">
                  <c:v>437224</c:v>
                </c:pt>
                <c:pt idx="19">
                  <c:v>443163</c:v>
                </c:pt>
                <c:pt idx="20">
                  <c:v>447628</c:v>
                </c:pt>
                <c:pt idx="21">
                  <c:v>450477</c:v>
                </c:pt>
                <c:pt idx="22">
                  <c:v>435494</c:v>
                </c:pt>
                <c:pt idx="23">
                  <c:v>439815</c:v>
                </c:pt>
                <c:pt idx="24">
                  <c:v>434867</c:v>
                </c:pt>
                <c:pt idx="25">
                  <c:v>432730</c:v>
                </c:pt>
                <c:pt idx="26">
                  <c:v>449328</c:v>
                </c:pt>
                <c:pt idx="27">
                  <c:v>449690</c:v>
                </c:pt>
                <c:pt idx="28">
                  <c:v>446200</c:v>
                </c:pt>
                <c:pt idx="29">
                  <c:v>449728</c:v>
                </c:pt>
                <c:pt idx="30">
                  <c:v>457154</c:v>
                </c:pt>
                <c:pt idx="31">
                  <c:v>456204</c:v>
                </c:pt>
                <c:pt idx="32">
                  <c:v>459706</c:v>
                </c:pt>
                <c:pt idx="33">
                  <c:v>459293</c:v>
                </c:pt>
                <c:pt idx="34">
                  <c:v>467050</c:v>
                </c:pt>
                <c:pt idx="35">
                  <c:v>465609</c:v>
                </c:pt>
                <c:pt idx="36">
                  <c:v>464914</c:v>
                </c:pt>
                <c:pt idx="37">
                  <c:v>472845</c:v>
                </c:pt>
                <c:pt idx="38">
                  <c:v>474543</c:v>
                </c:pt>
                <c:pt idx="39">
                  <c:v>477037</c:v>
                </c:pt>
                <c:pt idx="40">
                  <c:v>484170</c:v>
                </c:pt>
                <c:pt idx="41">
                  <c:v>483170</c:v>
                </c:pt>
                <c:pt idx="42">
                  <c:v>484528</c:v>
                </c:pt>
                <c:pt idx="43">
                  <c:v>489660</c:v>
                </c:pt>
                <c:pt idx="44">
                  <c:v>495687</c:v>
                </c:pt>
                <c:pt idx="45">
                  <c:v>496421</c:v>
                </c:pt>
                <c:pt idx="46">
                  <c:v>501333</c:v>
                </c:pt>
                <c:pt idx="47">
                  <c:v>508540</c:v>
                </c:pt>
                <c:pt idx="48">
                  <c:v>514379</c:v>
                </c:pt>
                <c:pt idx="49">
                  <c:v>521157</c:v>
                </c:pt>
                <c:pt idx="50">
                  <c:v>530712</c:v>
                </c:pt>
                <c:pt idx="51">
                  <c:v>536398</c:v>
                </c:pt>
                <c:pt idx="52">
                  <c:v>540532</c:v>
                </c:pt>
                <c:pt idx="53">
                  <c:v>550909</c:v>
                </c:pt>
                <c:pt idx="54">
                  <c:v>553906</c:v>
                </c:pt>
                <c:pt idx="55">
                  <c:v>555719</c:v>
                </c:pt>
                <c:pt idx="56">
                  <c:v>556000</c:v>
                </c:pt>
                <c:pt idx="57">
                  <c:v>555162</c:v>
                </c:pt>
                <c:pt idx="58">
                  <c:v>566451</c:v>
                </c:pt>
                <c:pt idx="59">
                  <c:v>583666</c:v>
                </c:pt>
                <c:pt idx="60">
                  <c:v>593821</c:v>
                </c:pt>
                <c:pt idx="61">
                  <c:v>600773</c:v>
                </c:pt>
                <c:pt idx="62">
                  <c:v>611969</c:v>
                </c:pt>
                <c:pt idx="63">
                  <c:v>619841</c:v>
                </c:pt>
                <c:pt idx="64">
                  <c:v>640082</c:v>
                </c:pt>
                <c:pt idx="65">
                  <c:v>649987</c:v>
                </c:pt>
                <c:pt idx="66">
                  <c:v>651962</c:v>
                </c:pt>
                <c:pt idx="67">
                  <c:v>670260</c:v>
                </c:pt>
                <c:pt idx="68">
                  <c:v>685585</c:v>
                </c:pt>
                <c:pt idx="69">
                  <c:v>697446</c:v>
                </c:pt>
                <c:pt idx="70">
                  <c:v>693764</c:v>
                </c:pt>
                <c:pt idx="71">
                  <c:v>691443</c:v>
                </c:pt>
                <c:pt idx="72">
                  <c:v>701927</c:v>
                </c:pt>
                <c:pt idx="73">
                  <c:v>703456</c:v>
                </c:pt>
                <c:pt idx="74">
                  <c:v>705977</c:v>
                </c:pt>
                <c:pt idx="75">
                  <c:v>708451</c:v>
                </c:pt>
                <c:pt idx="76">
                  <c:v>712212</c:v>
                </c:pt>
                <c:pt idx="77">
                  <c:v>708098</c:v>
                </c:pt>
                <c:pt idx="78">
                  <c:v>714196</c:v>
                </c:pt>
                <c:pt idx="79">
                  <c:v>709693</c:v>
                </c:pt>
                <c:pt idx="80">
                  <c:v>711372</c:v>
                </c:pt>
                <c:pt idx="81">
                  <c:v>719135</c:v>
                </c:pt>
                <c:pt idx="82">
                  <c:v>714749</c:v>
                </c:pt>
                <c:pt idx="83">
                  <c:v>697808</c:v>
                </c:pt>
                <c:pt idx="84">
                  <c:v>683576</c:v>
                </c:pt>
                <c:pt idx="85">
                  <c:v>695595</c:v>
                </c:pt>
                <c:pt idx="86">
                  <c:v>701265</c:v>
                </c:pt>
                <c:pt idx="87">
                  <c:v>681247</c:v>
                </c:pt>
                <c:pt idx="88">
                  <c:v>675621</c:v>
                </c:pt>
                <c:pt idx="89">
                  <c:v>667304</c:v>
                </c:pt>
                <c:pt idx="90">
                  <c:v>658796</c:v>
                </c:pt>
                <c:pt idx="91">
                  <c:v>641338</c:v>
                </c:pt>
                <c:pt idx="92">
                  <c:v>624731</c:v>
                </c:pt>
                <c:pt idx="93">
                  <c:v>608159</c:v>
                </c:pt>
                <c:pt idx="94">
                  <c:v>594521</c:v>
                </c:pt>
                <c:pt idx="95">
                  <c:v>578017</c:v>
                </c:pt>
                <c:pt idx="96">
                  <c:v>558433</c:v>
                </c:pt>
                <c:pt idx="97">
                  <c:v>551236</c:v>
                </c:pt>
                <c:pt idx="98">
                  <c:v>558630</c:v>
                </c:pt>
                <c:pt idx="99">
                  <c:v>565071</c:v>
                </c:pt>
                <c:pt idx="100">
                  <c:v>560427</c:v>
                </c:pt>
                <c:pt idx="101">
                  <c:v>560741</c:v>
                </c:pt>
                <c:pt idx="102">
                  <c:v>544730</c:v>
                </c:pt>
                <c:pt idx="103">
                  <c:v>552663</c:v>
                </c:pt>
                <c:pt idx="104">
                  <c:v>558713</c:v>
                </c:pt>
                <c:pt idx="105">
                  <c:v>553391</c:v>
                </c:pt>
                <c:pt idx="106">
                  <c:v>555344</c:v>
                </c:pt>
                <c:pt idx="107">
                  <c:v>540465</c:v>
                </c:pt>
                <c:pt idx="108">
                  <c:v>508999</c:v>
                </c:pt>
                <c:pt idx="109">
                  <c:v>508616</c:v>
                </c:pt>
                <c:pt idx="110">
                  <c:v>517977</c:v>
                </c:pt>
                <c:pt idx="111">
                  <c:v>515541</c:v>
                </c:pt>
                <c:pt idx="112">
                  <c:v>520622</c:v>
                </c:pt>
                <c:pt idx="113">
                  <c:v>538552</c:v>
                </c:pt>
                <c:pt idx="114">
                  <c:v>534644</c:v>
                </c:pt>
                <c:pt idx="115">
                  <c:v>551993</c:v>
                </c:pt>
                <c:pt idx="116">
                  <c:v>555368</c:v>
                </c:pt>
                <c:pt idx="117">
                  <c:v>548072</c:v>
                </c:pt>
                <c:pt idx="118">
                  <c:v>557649</c:v>
                </c:pt>
                <c:pt idx="119">
                  <c:v>566277</c:v>
                </c:pt>
                <c:pt idx="120">
                  <c:v>571387</c:v>
                </c:pt>
                <c:pt idx="121">
                  <c:v>570247</c:v>
                </c:pt>
                <c:pt idx="122">
                  <c:v>570626</c:v>
                </c:pt>
                <c:pt idx="123">
                  <c:v>576708</c:v>
                </c:pt>
                <c:pt idx="124">
                  <c:v>581095</c:v>
                </c:pt>
                <c:pt idx="125">
                  <c:v>582310</c:v>
                </c:pt>
                <c:pt idx="126">
                  <c:v>579228</c:v>
                </c:pt>
                <c:pt idx="127">
                  <c:v>577259</c:v>
                </c:pt>
                <c:pt idx="128">
                  <c:v>574512</c:v>
                </c:pt>
                <c:pt idx="129">
                  <c:v>575166</c:v>
                </c:pt>
                <c:pt idx="130">
                  <c:v>569229</c:v>
                </c:pt>
                <c:pt idx="131">
                  <c:v>566705</c:v>
                </c:pt>
                <c:pt idx="132">
                  <c:v>552829</c:v>
                </c:pt>
                <c:pt idx="133">
                  <c:v>558950</c:v>
                </c:pt>
                <c:pt idx="134">
                  <c:v>545802</c:v>
                </c:pt>
                <c:pt idx="135">
                  <c:v>556960</c:v>
                </c:pt>
                <c:pt idx="136">
                  <c:v>560833</c:v>
                </c:pt>
                <c:pt idx="137">
                  <c:v>568687</c:v>
                </c:pt>
                <c:pt idx="138">
                  <c:v>583483</c:v>
                </c:pt>
                <c:pt idx="139">
                  <c:v>587519</c:v>
                </c:pt>
                <c:pt idx="140">
                  <c:v>592793</c:v>
                </c:pt>
                <c:pt idx="141">
                  <c:v>599466</c:v>
                </c:pt>
                <c:pt idx="142">
                  <c:v>605149</c:v>
                </c:pt>
                <c:pt idx="143">
                  <c:v>613117</c:v>
                </c:pt>
                <c:pt idx="144">
                  <c:v>613235</c:v>
                </c:pt>
                <c:pt idx="145">
                  <c:v>618746</c:v>
                </c:pt>
                <c:pt idx="146">
                  <c:v>616929</c:v>
                </c:pt>
                <c:pt idx="147">
                  <c:v>626840</c:v>
                </c:pt>
                <c:pt idx="148">
                  <c:v>625732</c:v>
                </c:pt>
                <c:pt idx="149">
                  <c:v>628776</c:v>
                </c:pt>
                <c:pt idx="150">
                  <c:v>637240</c:v>
                </c:pt>
                <c:pt idx="151">
                  <c:v>637104</c:v>
                </c:pt>
                <c:pt idx="152">
                  <c:v>634526</c:v>
                </c:pt>
                <c:pt idx="153">
                  <c:v>654987</c:v>
                </c:pt>
                <c:pt idx="154">
                  <c:v>648022</c:v>
                </c:pt>
                <c:pt idx="155">
                  <c:v>649515</c:v>
                </c:pt>
                <c:pt idx="156">
                  <c:v>654353</c:v>
                </c:pt>
                <c:pt idx="157">
                  <c:v>661082</c:v>
                </c:pt>
                <c:pt idx="158">
                  <c:v>675093</c:v>
                </c:pt>
                <c:pt idx="159">
                  <c:v>698864</c:v>
                </c:pt>
                <c:pt idx="160">
                  <c:v>712142</c:v>
                </c:pt>
                <c:pt idx="161">
                  <c:v>726219</c:v>
                </c:pt>
                <c:pt idx="162">
                  <c:v>715789</c:v>
                </c:pt>
                <c:pt idx="163">
                  <c:v>725934</c:v>
                </c:pt>
                <c:pt idx="164">
                  <c:v>719440</c:v>
                </c:pt>
                <c:pt idx="165">
                  <c:v>706326</c:v>
                </c:pt>
                <c:pt idx="166">
                  <c:v>703102</c:v>
                </c:pt>
                <c:pt idx="167">
                  <c:v>708560</c:v>
                </c:pt>
                <c:pt idx="168">
                  <c:v>708623</c:v>
                </c:pt>
                <c:pt idx="169">
                  <c:v>713068</c:v>
                </c:pt>
                <c:pt idx="170">
                  <c:v>724770</c:v>
                </c:pt>
                <c:pt idx="171">
                  <c:v>723711</c:v>
                </c:pt>
                <c:pt idx="172">
                  <c:v>728024</c:v>
                </c:pt>
                <c:pt idx="173">
                  <c:v>745679</c:v>
                </c:pt>
                <c:pt idx="174">
                  <c:v>742438</c:v>
                </c:pt>
                <c:pt idx="175">
                  <c:v>743813</c:v>
                </c:pt>
                <c:pt idx="176">
                  <c:v>751630</c:v>
                </c:pt>
                <c:pt idx="177">
                  <c:v>746782</c:v>
                </c:pt>
                <c:pt idx="178">
                  <c:v>764566</c:v>
                </c:pt>
                <c:pt idx="179">
                  <c:v>761694</c:v>
                </c:pt>
                <c:pt idx="180">
                  <c:v>735851</c:v>
                </c:pt>
                <c:pt idx="181">
                  <c:v>738124</c:v>
                </c:pt>
                <c:pt idx="182">
                  <c:v>737951</c:v>
                </c:pt>
                <c:pt idx="183">
                  <c:v>731456</c:v>
                </c:pt>
                <c:pt idx="184">
                  <c:v>741214</c:v>
                </c:pt>
                <c:pt idx="185">
                  <c:v>733860</c:v>
                </c:pt>
                <c:pt idx="186">
                  <c:v>728196</c:v>
                </c:pt>
                <c:pt idx="187">
                  <c:v>726169</c:v>
                </c:pt>
                <c:pt idx="188">
                  <c:v>730381</c:v>
                </c:pt>
                <c:pt idx="189">
                  <c:v>737981</c:v>
                </c:pt>
                <c:pt idx="190">
                  <c:v>737203</c:v>
                </c:pt>
                <c:pt idx="191">
                  <c:v>742258</c:v>
                </c:pt>
                <c:pt idx="192">
                  <c:v>757859</c:v>
                </c:pt>
                <c:pt idx="193">
                  <c:v>772362</c:v>
                </c:pt>
                <c:pt idx="194">
                  <c:v>766577</c:v>
                </c:pt>
                <c:pt idx="195">
                  <c:v>775683</c:v>
                </c:pt>
                <c:pt idx="196">
                  <c:v>779461</c:v>
                </c:pt>
                <c:pt idx="197">
                  <c:v>769489</c:v>
                </c:pt>
                <c:pt idx="198">
                  <c:v>771262</c:v>
                </c:pt>
                <c:pt idx="199">
                  <c:v>782725</c:v>
                </c:pt>
                <c:pt idx="200">
                  <c:v>769181</c:v>
                </c:pt>
                <c:pt idx="201">
                  <c:v>767190</c:v>
                </c:pt>
                <c:pt idx="202">
                  <c:v>753602</c:v>
                </c:pt>
                <c:pt idx="203">
                  <c:v>764781</c:v>
                </c:pt>
                <c:pt idx="204">
                  <c:v>771568</c:v>
                </c:pt>
                <c:pt idx="205">
                  <c:v>789974</c:v>
                </c:pt>
                <c:pt idx="206">
                  <c:v>799988</c:v>
                </c:pt>
                <c:pt idx="207">
                  <c:v>827586</c:v>
                </c:pt>
                <c:pt idx="208">
                  <c:v>829698</c:v>
                </c:pt>
                <c:pt idx="209">
                  <c:v>837803</c:v>
                </c:pt>
                <c:pt idx="210">
                  <c:v>852036</c:v>
                </c:pt>
                <c:pt idx="211">
                  <c:v>858892</c:v>
                </c:pt>
                <c:pt idx="212">
                  <c:v>865556</c:v>
                </c:pt>
                <c:pt idx="213">
                  <c:v>864303</c:v>
                </c:pt>
                <c:pt idx="214">
                  <c:v>874437</c:v>
                </c:pt>
                <c:pt idx="215">
                  <c:v>872324</c:v>
                </c:pt>
                <c:pt idx="216">
                  <c:v>884156</c:v>
                </c:pt>
                <c:pt idx="217">
                  <c:v>884837</c:v>
                </c:pt>
                <c:pt idx="218">
                  <c:v>881676</c:v>
                </c:pt>
                <c:pt idx="219">
                  <c:v>858261</c:v>
                </c:pt>
                <c:pt idx="220">
                  <c:v>861608</c:v>
                </c:pt>
                <c:pt idx="221">
                  <c:v>860164</c:v>
                </c:pt>
                <c:pt idx="222">
                  <c:v>850707</c:v>
                </c:pt>
                <c:pt idx="223">
                  <c:v>838817</c:v>
                </c:pt>
                <c:pt idx="224">
                  <c:v>837584</c:v>
                </c:pt>
                <c:pt idx="225">
                  <c:v>838538</c:v>
                </c:pt>
                <c:pt idx="226">
                  <c:v>835169</c:v>
                </c:pt>
                <c:pt idx="227">
                  <c:v>837688</c:v>
                </c:pt>
                <c:pt idx="228">
                  <c:v>838758</c:v>
                </c:pt>
                <c:pt idx="229">
                  <c:v>821971</c:v>
                </c:pt>
                <c:pt idx="230">
                  <c:v>832446</c:v>
                </c:pt>
                <c:pt idx="231">
                  <c:v>828374</c:v>
                </c:pt>
                <c:pt idx="232">
                  <c:v>824214</c:v>
                </c:pt>
                <c:pt idx="233">
                  <c:v>819324</c:v>
                </c:pt>
                <c:pt idx="234">
                  <c:v>821846</c:v>
                </c:pt>
                <c:pt idx="235">
                  <c:v>821003</c:v>
                </c:pt>
                <c:pt idx="236">
                  <c:v>809705</c:v>
                </c:pt>
                <c:pt idx="237">
                  <c:v>818428</c:v>
                </c:pt>
                <c:pt idx="238">
                  <c:v>832195</c:v>
                </c:pt>
                <c:pt idx="239">
                  <c:v>828737</c:v>
                </c:pt>
                <c:pt idx="240">
                  <c:v>835822</c:v>
                </c:pt>
                <c:pt idx="241">
                  <c:v>841077</c:v>
                </c:pt>
                <c:pt idx="242">
                  <c:v>839145</c:v>
                </c:pt>
                <c:pt idx="243">
                  <c:v>840292</c:v>
                </c:pt>
                <c:pt idx="244">
                  <c:v>839303</c:v>
                </c:pt>
                <c:pt idx="245">
                  <c:v>856963</c:v>
                </c:pt>
                <c:pt idx="246">
                  <c:v>880897</c:v>
                </c:pt>
                <c:pt idx="247">
                  <c:v>892714</c:v>
                </c:pt>
                <c:pt idx="248">
                  <c:v>918479</c:v>
                </c:pt>
                <c:pt idx="249">
                  <c:v>934238</c:v>
                </c:pt>
                <c:pt idx="250">
                  <c:v>970972</c:v>
                </c:pt>
                <c:pt idx="251">
                  <c:v>970071</c:v>
                </c:pt>
                <c:pt idx="252">
                  <c:v>978650</c:v>
                </c:pt>
                <c:pt idx="253">
                  <c:v>982165</c:v>
                </c:pt>
              </c:numCache>
            </c:numRef>
          </c:val>
          <c:smooth val="0"/>
          <c:extLst>
            <c:ext xmlns:c16="http://schemas.microsoft.com/office/drawing/2014/chart" uri="{C3380CC4-5D6E-409C-BE32-E72D297353CC}">
              <c16:uniqueId val="{00000000-F118-5540-BB65-3336EC4D986F}"/>
            </c:ext>
          </c:extLst>
        </c:ser>
        <c:ser>
          <c:idx val="1"/>
          <c:order val="1"/>
          <c:tx>
            <c:strRef>
              <c:f>Sheet1!$C$5</c:f>
              <c:strCache>
                <c:ptCount val="1"/>
                <c:pt idx="0">
                  <c:v>$ 2015 Dollars</c:v>
                </c:pt>
              </c:strCache>
            </c:strRef>
          </c:tx>
          <c:spPr>
            <a:ln w="41275">
              <a:solidFill>
                <a:schemeClr val="accent6">
                  <a:lumMod val="75000"/>
                </a:schemeClr>
              </a:solidFill>
            </a:ln>
            <a:effectLst/>
          </c:spPr>
          <c:marker>
            <c:symbol val="none"/>
          </c:marker>
          <c:cat>
            <c:numRef>
              <c:f>Sheet1!$A$6:$A$259</c:f>
              <c:numCache>
                <c:formatCode>mmm\-yy</c:formatCode>
                <c:ptCount val="254"/>
                <c:pt idx="0">
                  <c:v>37257</c:v>
                </c:pt>
                <c:pt idx="1">
                  <c:v>37288</c:v>
                </c:pt>
                <c:pt idx="2">
                  <c:v>37316</c:v>
                </c:pt>
                <c:pt idx="3">
                  <c:v>37347</c:v>
                </c:pt>
                <c:pt idx="4">
                  <c:v>37377</c:v>
                </c:pt>
                <c:pt idx="5">
                  <c:v>37408</c:v>
                </c:pt>
                <c:pt idx="6">
                  <c:v>37438</c:v>
                </c:pt>
                <c:pt idx="7">
                  <c:v>37469</c:v>
                </c:pt>
                <c:pt idx="8">
                  <c:v>37500</c:v>
                </c:pt>
                <c:pt idx="9">
                  <c:v>37530</c:v>
                </c:pt>
                <c:pt idx="10">
                  <c:v>37561</c:v>
                </c:pt>
                <c:pt idx="11">
                  <c:v>37591</c:v>
                </c:pt>
                <c:pt idx="12">
                  <c:v>37622</c:v>
                </c:pt>
                <c:pt idx="13">
                  <c:v>37653</c:v>
                </c:pt>
                <c:pt idx="14">
                  <c:v>37681</c:v>
                </c:pt>
                <c:pt idx="15">
                  <c:v>37712</c:v>
                </c:pt>
                <c:pt idx="16">
                  <c:v>37742</c:v>
                </c:pt>
                <c:pt idx="17">
                  <c:v>37773</c:v>
                </c:pt>
                <c:pt idx="18">
                  <c:v>37803</c:v>
                </c:pt>
                <c:pt idx="19">
                  <c:v>37834</c:v>
                </c:pt>
                <c:pt idx="20">
                  <c:v>37865</c:v>
                </c:pt>
                <c:pt idx="21">
                  <c:v>37895</c:v>
                </c:pt>
                <c:pt idx="22">
                  <c:v>37926</c:v>
                </c:pt>
                <c:pt idx="23">
                  <c:v>37956</c:v>
                </c:pt>
                <c:pt idx="24">
                  <c:v>37987</c:v>
                </c:pt>
                <c:pt idx="25">
                  <c:v>38018</c:v>
                </c:pt>
                <c:pt idx="26">
                  <c:v>38047</c:v>
                </c:pt>
                <c:pt idx="27">
                  <c:v>38078</c:v>
                </c:pt>
                <c:pt idx="28">
                  <c:v>38108</c:v>
                </c:pt>
                <c:pt idx="29">
                  <c:v>38139</c:v>
                </c:pt>
                <c:pt idx="30">
                  <c:v>38169</c:v>
                </c:pt>
                <c:pt idx="31">
                  <c:v>38200</c:v>
                </c:pt>
                <c:pt idx="32">
                  <c:v>38231</c:v>
                </c:pt>
                <c:pt idx="33">
                  <c:v>38261</c:v>
                </c:pt>
                <c:pt idx="34">
                  <c:v>38292</c:v>
                </c:pt>
                <c:pt idx="35">
                  <c:v>38322</c:v>
                </c:pt>
                <c:pt idx="36">
                  <c:v>38353</c:v>
                </c:pt>
                <c:pt idx="37">
                  <c:v>38384</c:v>
                </c:pt>
                <c:pt idx="38">
                  <c:v>38412</c:v>
                </c:pt>
                <c:pt idx="39">
                  <c:v>38443</c:v>
                </c:pt>
                <c:pt idx="40">
                  <c:v>38473</c:v>
                </c:pt>
                <c:pt idx="41">
                  <c:v>38504</c:v>
                </c:pt>
                <c:pt idx="42">
                  <c:v>38534</c:v>
                </c:pt>
                <c:pt idx="43">
                  <c:v>38565</c:v>
                </c:pt>
                <c:pt idx="44">
                  <c:v>38596</c:v>
                </c:pt>
                <c:pt idx="45">
                  <c:v>38626</c:v>
                </c:pt>
                <c:pt idx="46">
                  <c:v>38657</c:v>
                </c:pt>
                <c:pt idx="47">
                  <c:v>38687</c:v>
                </c:pt>
                <c:pt idx="48">
                  <c:v>38718</c:v>
                </c:pt>
                <c:pt idx="49">
                  <c:v>38749</c:v>
                </c:pt>
                <c:pt idx="50">
                  <c:v>38777</c:v>
                </c:pt>
                <c:pt idx="51">
                  <c:v>38808</c:v>
                </c:pt>
                <c:pt idx="52">
                  <c:v>38838</c:v>
                </c:pt>
                <c:pt idx="53">
                  <c:v>38869</c:v>
                </c:pt>
                <c:pt idx="54">
                  <c:v>38899</c:v>
                </c:pt>
                <c:pt idx="55">
                  <c:v>38930</c:v>
                </c:pt>
                <c:pt idx="56">
                  <c:v>38961</c:v>
                </c:pt>
                <c:pt idx="57">
                  <c:v>38991</c:v>
                </c:pt>
                <c:pt idx="58">
                  <c:v>39022</c:v>
                </c:pt>
                <c:pt idx="59">
                  <c:v>39052</c:v>
                </c:pt>
                <c:pt idx="60">
                  <c:v>39083</c:v>
                </c:pt>
                <c:pt idx="61">
                  <c:v>39114</c:v>
                </c:pt>
                <c:pt idx="62">
                  <c:v>39142</c:v>
                </c:pt>
                <c:pt idx="63">
                  <c:v>39173</c:v>
                </c:pt>
                <c:pt idx="64">
                  <c:v>39203</c:v>
                </c:pt>
                <c:pt idx="65">
                  <c:v>39234</c:v>
                </c:pt>
                <c:pt idx="66">
                  <c:v>39264</c:v>
                </c:pt>
                <c:pt idx="67">
                  <c:v>39295</c:v>
                </c:pt>
                <c:pt idx="68">
                  <c:v>39326</c:v>
                </c:pt>
                <c:pt idx="69">
                  <c:v>39356</c:v>
                </c:pt>
                <c:pt idx="70">
                  <c:v>39387</c:v>
                </c:pt>
                <c:pt idx="71">
                  <c:v>39417</c:v>
                </c:pt>
                <c:pt idx="72">
                  <c:v>39448</c:v>
                </c:pt>
                <c:pt idx="73">
                  <c:v>39479</c:v>
                </c:pt>
                <c:pt idx="74">
                  <c:v>39508</c:v>
                </c:pt>
                <c:pt idx="75">
                  <c:v>39539</c:v>
                </c:pt>
                <c:pt idx="76">
                  <c:v>39569</c:v>
                </c:pt>
                <c:pt idx="77">
                  <c:v>39600</c:v>
                </c:pt>
                <c:pt idx="78">
                  <c:v>39630</c:v>
                </c:pt>
                <c:pt idx="79">
                  <c:v>39661</c:v>
                </c:pt>
                <c:pt idx="80">
                  <c:v>39692</c:v>
                </c:pt>
                <c:pt idx="81">
                  <c:v>39722</c:v>
                </c:pt>
                <c:pt idx="82">
                  <c:v>39753</c:v>
                </c:pt>
                <c:pt idx="83">
                  <c:v>39783</c:v>
                </c:pt>
                <c:pt idx="84">
                  <c:v>39814</c:v>
                </c:pt>
                <c:pt idx="85">
                  <c:v>39845</c:v>
                </c:pt>
                <c:pt idx="86">
                  <c:v>39873</c:v>
                </c:pt>
                <c:pt idx="87">
                  <c:v>39904</c:v>
                </c:pt>
                <c:pt idx="88">
                  <c:v>39934</c:v>
                </c:pt>
                <c:pt idx="89">
                  <c:v>39965</c:v>
                </c:pt>
                <c:pt idx="90">
                  <c:v>39995</c:v>
                </c:pt>
                <c:pt idx="91">
                  <c:v>40026</c:v>
                </c:pt>
                <c:pt idx="92">
                  <c:v>40057</c:v>
                </c:pt>
                <c:pt idx="93">
                  <c:v>40087</c:v>
                </c:pt>
                <c:pt idx="94">
                  <c:v>40118</c:v>
                </c:pt>
                <c:pt idx="95">
                  <c:v>40148</c:v>
                </c:pt>
                <c:pt idx="96">
                  <c:v>40179</c:v>
                </c:pt>
                <c:pt idx="97">
                  <c:v>40210</c:v>
                </c:pt>
                <c:pt idx="98">
                  <c:v>40238</c:v>
                </c:pt>
                <c:pt idx="99">
                  <c:v>40269</c:v>
                </c:pt>
                <c:pt idx="100">
                  <c:v>40299</c:v>
                </c:pt>
                <c:pt idx="101">
                  <c:v>40330</c:v>
                </c:pt>
                <c:pt idx="102">
                  <c:v>40360</c:v>
                </c:pt>
                <c:pt idx="103">
                  <c:v>40391</c:v>
                </c:pt>
                <c:pt idx="104">
                  <c:v>40422</c:v>
                </c:pt>
                <c:pt idx="105">
                  <c:v>40452</c:v>
                </c:pt>
                <c:pt idx="106">
                  <c:v>40483</c:v>
                </c:pt>
                <c:pt idx="107">
                  <c:v>40513</c:v>
                </c:pt>
                <c:pt idx="108">
                  <c:v>40544</c:v>
                </c:pt>
                <c:pt idx="109">
                  <c:v>40575</c:v>
                </c:pt>
                <c:pt idx="110">
                  <c:v>40603</c:v>
                </c:pt>
                <c:pt idx="111">
                  <c:v>40634</c:v>
                </c:pt>
                <c:pt idx="112">
                  <c:v>40664</c:v>
                </c:pt>
                <c:pt idx="113">
                  <c:v>40695</c:v>
                </c:pt>
                <c:pt idx="114">
                  <c:v>40725</c:v>
                </c:pt>
                <c:pt idx="115">
                  <c:v>40756</c:v>
                </c:pt>
                <c:pt idx="116">
                  <c:v>40787</c:v>
                </c:pt>
                <c:pt idx="117">
                  <c:v>40817</c:v>
                </c:pt>
                <c:pt idx="118">
                  <c:v>40848</c:v>
                </c:pt>
                <c:pt idx="119">
                  <c:v>40878</c:v>
                </c:pt>
                <c:pt idx="120">
                  <c:v>40909</c:v>
                </c:pt>
                <c:pt idx="121">
                  <c:v>40940</c:v>
                </c:pt>
                <c:pt idx="122">
                  <c:v>40969</c:v>
                </c:pt>
                <c:pt idx="123">
                  <c:v>41000</c:v>
                </c:pt>
                <c:pt idx="124">
                  <c:v>41030</c:v>
                </c:pt>
                <c:pt idx="125">
                  <c:v>41061</c:v>
                </c:pt>
                <c:pt idx="126">
                  <c:v>41091</c:v>
                </c:pt>
                <c:pt idx="127">
                  <c:v>41122</c:v>
                </c:pt>
                <c:pt idx="128">
                  <c:v>41153</c:v>
                </c:pt>
                <c:pt idx="129">
                  <c:v>41183</c:v>
                </c:pt>
                <c:pt idx="130">
                  <c:v>41214</c:v>
                </c:pt>
                <c:pt idx="131">
                  <c:v>41244</c:v>
                </c:pt>
                <c:pt idx="132">
                  <c:v>41275</c:v>
                </c:pt>
                <c:pt idx="133">
                  <c:v>41306</c:v>
                </c:pt>
                <c:pt idx="134">
                  <c:v>41334</c:v>
                </c:pt>
                <c:pt idx="135">
                  <c:v>41365</c:v>
                </c:pt>
                <c:pt idx="136">
                  <c:v>41395</c:v>
                </c:pt>
                <c:pt idx="137">
                  <c:v>41426</c:v>
                </c:pt>
                <c:pt idx="138">
                  <c:v>41456</c:v>
                </c:pt>
                <c:pt idx="139">
                  <c:v>41487</c:v>
                </c:pt>
                <c:pt idx="140">
                  <c:v>41518</c:v>
                </c:pt>
                <c:pt idx="141">
                  <c:v>41548</c:v>
                </c:pt>
                <c:pt idx="142">
                  <c:v>41579</c:v>
                </c:pt>
                <c:pt idx="143">
                  <c:v>41609</c:v>
                </c:pt>
                <c:pt idx="144">
                  <c:v>41640</c:v>
                </c:pt>
                <c:pt idx="145">
                  <c:v>41671</c:v>
                </c:pt>
                <c:pt idx="146">
                  <c:v>41699</c:v>
                </c:pt>
                <c:pt idx="147">
                  <c:v>41730</c:v>
                </c:pt>
                <c:pt idx="148">
                  <c:v>41760</c:v>
                </c:pt>
                <c:pt idx="149">
                  <c:v>41791</c:v>
                </c:pt>
                <c:pt idx="150">
                  <c:v>41821</c:v>
                </c:pt>
                <c:pt idx="151">
                  <c:v>41852</c:v>
                </c:pt>
                <c:pt idx="152">
                  <c:v>41883</c:v>
                </c:pt>
                <c:pt idx="153">
                  <c:v>41913</c:v>
                </c:pt>
                <c:pt idx="154">
                  <c:v>41944</c:v>
                </c:pt>
                <c:pt idx="155">
                  <c:v>41974</c:v>
                </c:pt>
                <c:pt idx="156">
                  <c:v>42005</c:v>
                </c:pt>
                <c:pt idx="157">
                  <c:v>42036</c:v>
                </c:pt>
                <c:pt idx="158">
                  <c:v>42064</c:v>
                </c:pt>
                <c:pt idx="159">
                  <c:v>42095</c:v>
                </c:pt>
                <c:pt idx="160">
                  <c:v>42125</c:v>
                </c:pt>
                <c:pt idx="161">
                  <c:v>42156</c:v>
                </c:pt>
                <c:pt idx="162">
                  <c:v>42186</c:v>
                </c:pt>
                <c:pt idx="163">
                  <c:v>42217</c:v>
                </c:pt>
                <c:pt idx="164">
                  <c:v>42248</c:v>
                </c:pt>
                <c:pt idx="165">
                  <c:v>42278</c:v>
                </c:pt>
                <c:pt idx="166">
                  <c:v>42309</c:v>
                </c:pt>
                <c:pt idx="167">
                  <c:v>42339</c:v>
                </c:pt>
                <c:pt idx="168">
                  <c:v>42370</c:v>
                </c:pt>
                <c:pt idx="169">
                  <c:v>42401</c:v>
                </c:pt>
                <c:pt idx="170">
                  <c:v>42430</c:v>
                </c:pt>
                <c:pt idx="171">
                  <c:v>42461</c:v>
                </c:pt>
                <c:pt idx="172">
                  <c:v>42491</c:v>
                </c:pt>
                <c:pt idx="173">
                  <c:v>42522</c:v>
                </c:pt>
                <c:pt idx="174">
                  <c:v>42552</c:v>
                </c:pt>
                <c:pt idx="175">
                  <c:v>42583</c:v>
                </c:pt>
                <c:pt idx="176">
                  <c:v>42614</c:v>
                </c:pt>
                <c:pt idx="177">
                  <c:v>42644</c:v>
                </c:pt>
                <c:pt idx="178">
                  <c:v>42675</c:v>
                </c:pt>
                <c:pt idx="179">
                  <c:v>42705</c:v>
                </c:pt>
                <c:pt idx="180">
                  <c:v>42736</c:v>
                </c:pt>
                <c:pt idx="181">
                  <c:v>42767</c:v>
                </c:pt>
                <c:pt idx="182">
                  <c:v>42795</c:v>
                </c:pt>
                <c:pt idx="183">
                  <c:v>42826</c:v>
                </c:pt>
                <c:pt idx="184">
                  <c:v>42856</c:v>
                </c:pt>
                <c:pt idx="185">
                  <c:v>42887</c:v>
                </c:pt>
                <c:pt idx="186">
                  <c:v>42917</c:v>
                </c:pt>
                <c:pt idx="187">
                  <c:v>42948</c:v>
                </c:pt>
                <c:pt idx="188">
                  <c:v>42979</c:v>
                </c:pt>
                <c:pt idx="189">
                  <c:v>43009</c:v>
                </c:pt>
                <c:pt idx="190">
                  <c:v>43040</c:v>
                </c:pt>
                <c:pt idx="191">
                  <c:v>43070</c:v>
                </c:pt>
                <c:pt idx="192">
                  <c:v>43101</c:v>
                </c:pt>
                <c:pt idx="193">
                  <c:v>43132</c:v>
                </c:pt>
                <c:pt idx="194">
                  <c:v>43160</c:v>
                </c:pt>
                <c:pt idx="195">
                  <c:v>43191</c:v>
                </c:pt>
                <c:pt idx="196">
                  <c:v>43221</c:v>
                </c:pt>
                <c:pt idx="197">
                  <c:v>43252</c:v>
                </c:pt>
                <c:pt idx="198">
                  <c:v>43282</c:v>
                </c:pt>
                <c:pt idx="199">
                  <c:v>43313</c:v>
                </c:pt>
                <c:pt idx="200">
                  <c:v>43344</c:v>
                </c:pt>
                <c:pt idx="201">
                  <c:v>43374</c:v>
                </c:pt>
                <c:pt idx="202">
                  <c:v>43405</c:v>
                </c:pt>
                <c:pt idx="203">
                  <c:v>43435</c:v>
                </c:pt>
                <c:pt idx="204">
                  <c:v>43466</c:v>
                </c:pt>
                <c:pt idx="205">
                  <c:v>43497</c:v>
                </c:pt>
                <c:pt idx="206">
                  <c:v>43525</c:v>
                </c:pt>
                <c:pt idx="207">
                  <c:v>43556</c:v>
                </c:pt>
                <c:pt idx="208">
                  <c:v>43586</c:v>
                </c:pt>
                <c:pt idx="209">
                  <c:v>43617</c:v>
                </c:pt>
                <c:pt idx="210">
                  <c:v>43647</c:v>
                </c:pt>
                <c:pt idx="211">
                  <c:v>43678</c:v>
                </c:pt>
                <c:pt idx="212">
                  <c:v>43709</c:v>
                </c:pt>
                <c:pt idx="213">
                  <c:v>43739</c:v>
                </c:pt>
                <c:pt idx="214">
                  <c:v>43770</c:v>
                </c:pt>
                <c:pt idx="215">
                  <c:v>43800</c:v>
                </c:pt>
                <c:pt idx="216">
                  <c:v>43831</c:v>
                </c:pt>
                <c:pt idx="217">
                  <c:v>43862</c:v>
                </c:pt>
                <c:pt idx="218">
                  <c:v>43891</c:v>
                </c:pt>
                <c:pt idx="219">
                  <c:v>43922</c:v>
                </c:pt>
                <c:pt idx="220">
                  <c:v>43952</c:v>
                </c:pt>
                <c:pt idx="221">
                  <c:v>43983</c:v>
                </c:pt>
                <c:pt idx="222">
                  <c:v>44013</c:v>
                </c:pt>
                <c:pt idx="223">
                  <c:v>44044</c:v>
                </c:pt>
                <c:pt idx="224">
                  <c:v>44075</c:v>
                </c:pt>
                <c:pt idx="225">
                  <c:v>44105</c:v>
                </c:pt>
                <c:pt idx="226">
                  <c:v>44136</c:v>
                </c:pt>
                <c:pt idx="227">
                  <c:v>44166</c:v>
                </c:pt>
                <c:pt idx="228">
                  <c:v>44197</c:v>
                </c:pt>
                <c:pt idx="229">
                  <c:v>44228</c:v>
                </c:pt>
                <c:pt idx="230">
                  <c:v>44256</c:v>
                </c:pt>
                <c:pt idx="231">
                  <c:v>44287</c:v>
                </c:pt>
                <c:pt idx="232">
                  <c:v>44317</c:v>
                </c:pt>
                <c:pt idx="233">
                  <c:v>44348</c:v>
                </c:pt>
                <c:pt idx="234">
                  <c:v>44378</c:v>
                </c:pt>
                <c:pt idx="235">
                  <c:v>44409</c:v>
                </c:pt>
                <c:pt idx="236">
                  <c:v>44440</c:v>
                </c:pt>
                <c:pt idx="237">
                  <c:v>44470</c:v>
                </c:pt>
                <c:pt idx="238">
                  <c:v>44501</c:v>
                </c:pt>
                <c:pt idx="239">
                  <c:v>44531</c:v>
                </c:pt>
                <c:pt idx="240">
                  <c:v>44562</c:v>
                </c:pt>
                <c:pt idx="241">
                  <c:v>44593</c:v>
                </c:pt>
                <c:pt idx="242">
                  <c:v>44621</c:v>
                </c:pt>
                <c:pt idx="243">
                  <c:v>44652</c:v>
                </c:pt>
                <c:pt idx="244">
                  <c:v>44682</c:v>
                </c:pt>
                <c:pt idx="245">
                  <c:v>44713</c:v>
                </c:pt>
                <c:pt idx="246">
                  <c:v>44743</c:v>
                </c:pt>
                <c:pt idx="247">
                  <c:v>44774</c:v>
                </c:pt>
                <c:pt idx="248">
                  <c:v>44805</c:v>
                </c:pt>
                <c:pt idx="249">
                  <c:v>44835</c:v>
                </c:pt>
                <c:pt idx="250">
                  <c:v>44866</c:v>
                </c:pt>
                <c:pt idx="251">
                  <c:v>44896</c:v>
                </c:pt>
                <c:pt idx="252">
                  <c:v>44927</c:v>
                </c:pt>
                <c:pt idx="253">
                  <c:v>44958</c:v>
                </c:pt>
              </c:numCache>
            </c:numRef>
          </c:cat>
          <c:val>
            <c:numRef>
              <c:f>Sheet1!$C$6:$C$259</c:f>
              <c:numCache>
                <c:formatCode>"$"#,##0</c:formatCode>
                <c:ptCount val="254"/>
                <c:pt idx="0">
                  <c:v>628419.17213280813</c:v>
                </c:pt>
                <c:pt idx="1">
                  <c:v>621085.17225842702</c:v>
                </c:pt>
                <c:pt idx="2">
                  <c:v>596407.30245378159</c:v>
                </c:pt>
                <c:pt idx="3">
                  <c:v>594102.36849972117</c:v>
                </c:pt>
                <c:pt idx="4">
                  <c:v>590841.85171587742</c:v>
                </c:pt>
                <c:pt idx="5">
                  <c:v>574812.53574053466</c:v>
                </c:pt>
                <c:pt idx="6">
                  <c:v>569957.89110000001</c:v>
                </c:pt>
                <c:pt idx="7">
                  <c:v>565341.00501939061</c:v>
                </c:pt>
                <c:pt idx="8">
                  <c:v>560951.84668141592</c:v>
                </c:pt>
                <c:pt idx="9">
                  <c:v>567048.73837748356</c:v>
                </c:pt>
                <c:pt idx="10">
                  <c:v>566385.66257851245</c:v>
                </c:pt>
                <c:pt idx="11">
                  <c:v>567066.37103960407</c:v>
                </c:pt>
                <c:pt idx="12">
                  <c:v>566704.45537787525</c:v>
                </c:pt>
                <c:pt idx="13">
                  <c:v>558123.77828431374</c:v>
                </c:pt>
                <c:pt idx="14">
                  <c:v>552681.75009787921</c:v>
                </c:pt>
                <c:pt idx="15">
                  <c:v>556109.49242358084</c:v>
                </c:pt>
                <c:pt idx="16">
                  <c:v>565459.18966648448</c:v>
                </c:pt>
                <c:pt idx="17">
                  <c:v>570114.69252321136</c:v>
                </c:pt>
                <c:pt idx="18">
                  <c:v>558720.86188350583</c:v>
                </c:pt>
                <c:pt idx="19">
                  <c:v>563854.65995121957</c:v>
                </c:pt>
                <c:pt idx="20">
                  <c:v>567689.51980551064</c:v>
                </c:pt>
                <c:pt idx="21">
                  <c:v>571920.62909140077</c:v>
                </c:pt>
                <c:pt idx="22">
                  <c:v>552599.51361081074</c:v>
                </c:pt>
                <c:pt idx="23">
                  <c:v>556578.17684636125</c:v>
                </c:pt>
                <c:pt idx="24">
                  <c:v>547953.42806763283</c:v>
                </c:pt>
                <c:pt idx="25">
                  <c:v>544092.4976432781</c:v>
                </c:pt>
                <c:pt idx="26">
                  <c:v>563754.14225547842</c:v>
                </c:pt>
                <c:pt idx="27">
                  <c:v>563305.11435432232</c:v>
                </c:pt>
                <c:pt idx="28">
                  <c:v>556557.44633368764</c:v>
                </c:pt>
                <c:pt idx="29">
                  <c:v>558879.29494970886</c:v>
                </c:pt>
                <c:pt idx="30">
                  <c:v>567506.76910629298</c:v>
                </c:pt>
                <c:pt idx="31">
                  <c:v>566028.12044397474</c:v>
                </c:pt>
                <c:pt idx="32">
                  <c:v>568570.0968493151</c:v>
                </c:pt>
                <c:pt idx="33">
                  <c:v>565082.04334905674</c:v>
                </c:pt>
                <c:pt idx="34">
                  <c:v>571927.94131455407</c:v>
                </c:pt>
                <c:pt idx="35">
                  <c:v>570163.35901408456</c:v>
                </c:pt>
                <c:pt idx="36">
                  <c:v>569609.42984342377</c:v>
                </c:pt>
                <c:pt idx="37">
                  <c:v>576917.5946725572</c:v>
                </c:pt>
                <c:pt idx="38">
                  <c:v>576890.44858104608</c:v>
                </c:pt>
                <c:pt idx="39">
                  <c:v>578125.9919411462</c:v>
                </c:pt>
                <c:pt idx="40">
                  <c:v>587073.6311466943</c:v>
                </c:pt>
                <c:pt idx="41">
                  <c:v>585558.6370160043</c:v>
                </c:pt>
                <c:pt idx="42">
                  <c:v>583588.99135967169</c:v>
                </c:pt>
                <c:pt idx="43">
                  <c:v>586161.22396736359</c:v>
                </c:pt>
                <c:pt idx="44">
                  <c:v>585317.08344567404</c:v>
                </c:pt>
                <c:pt idx="45">
                  <c:v>585300.55493219499</c:v>
                </c:pt>
                <c:pt idx="46">
                  <c:v>594075.80893992935</c:v>
                </c:pt>
                <c:pt idx="47">
                  <c:v>602616.0493690056</c:v>
                </c:pt>
                <c:pt idx="48">
                  <c:v>605865.16363773204</c:v>
                </c:pt>
                <c:pt idx="49">
                  <c:v>613540.83389669005</c:v>
                </c:pt>
                <c:pt idx="50">
                  <c:v>623851.02585878829</c:v>
                </c:pt>
                <c:pt idx="51">
                  <c:v>627393.23022421543</c:v>
                </c:pt>
                <c:pt idx="52">
                  <c:v>630344.09043219069</c:v>
                </c:pt>
                <c:pt idx="53">
                  <c:v>640853.49367195251</c:v>
                </c:pt>
                <c:pt idx="54">
                  <c:v>640846.58344997547</c:v>
                </c:pt>
                <c:pt idx="55">
                  <c:v>640104.84834641812</c:v>
                </c:pt>
                <c:pt idx="56">
                  <c:v>643586.44970414217</c:v>
                </c:pt>
                <c:pt idx="57">
                  <c:v>645481.00056463596</c:v>
                </c:pt>
                <c:pt idx="58">
                  <c:v>658280.55889603973</c:v>
                </c:pt>
                <c:pt idx="59">
                  <c:v>674612.71542097488</c:v>
                </c:pt>
                <c:pt idx="60">
                  <c:v>685213.10423865856</c:v>
                </c:pt>
                <c:pt idx="61">
                  <c:v>690556.83130943181</c:v>
                </c:pt>
                <c:pt idx="62">
                  <c:v>699787.06423658459</c:v>
                </c:pt>
                <c:pt idx="63">
                  <c:v>706668.22998581873</c:v>
                </c:pt>
                <c:pt idx="64">
                  <c:v>726740.97000798048</c:v>
                </c:pt>
                <c:pt idx="65">
                  <c:v>736281.20042560587</c:v>
                </c:pt>
                <c:pt idx="66">
                  <c:v>737205.74179563881</c:v>
                </c:pt>
                <c:pt idx="67">
                  <c:v>757662.62439386128</c:v>
                </c:pt>
                <c:pt idx="68">
                  <c:v>771715.83381683752</c:v>
                </c:pt>
                <c:pt idx="69">
                  <c:v>782653.83699985663</c:v>
                </c:pt>
                <c:pt idx="70">
                  <c:v>772451.3963971656</c:v>
                </c:pt>
                <c:pt idx="71">
                  <c:v>767642.50713424291</c:v>
                </c:pt>
                <c:pt idx="72">
                  <c:v>776604.37880701688</c:v>
                </c:pt>
                <c:pt idx="73">
                  <c:v>776418.8014876321</c:v>
                </c:pt>
                <c:pt idx="74">
                  <c:v>776423.21698493313</c:v>
                </c:pt>
                <c:pt idx="75">
                  <c:v>777345.01358779485</c:v>
                </c:pt>
                <c:pt idx="76">
                  <c:v>776874.60672465712</c:v>
                </c:pt>
                <c:pt idx="77">
                  <c:v>764377.76176177105</c:v>
                </c:pt>
                <c:pt idx="78">
                  <c:v>765493.70097161853</c:v>
                </c:pt>
                <c:pt idx="79">
                  <c:v>761801.19196579629</c:v>
                </c:pt>
                <c:pt idx="80">
                  <c:v>762951.07701585814</c:v>
                </c:pt>
                <c:pt idx="81">
                  <c:v>777966.23813912761</c:v>
                </c:pt>
                <c:pt idx="82">
                  <c:v>787158.44254127331</c:v>
                </c:pt>
                <c:pt idx="83">
                  <c:v>774881.19365367701</c:v>
                </c:pt>
                <c:pt idx="84">
                  <c:v>757161.06161853042</c:v>
                </c:pt>
                <c:pt idx="85">
                  <c:v>767677.48508497688</c:v>
                </c:pt>
                <c:pt idx="86">
                  <c:v>774699.89860937907</c:v>
                </c:pt>
                <c:pt idx="87">
                  <c:v>751828.50518313749</c:v>
                </c:pt>
                <c:pt idx="88">
                  <c:v>744524.05332313105</c:v>
                </c:pt>
                <c:pt idx="89">
                  <c:v>729305.88988314173</c:v>
                </c:pt>
                <c:pt idx="90">
                  <c:v>720221.97876363364</c:v>
                </c:pt>
                <c:pt idx="91">
                  <c:v>698796.312218896</c:v>
                </c:pt>
                <c:pt idx="92">
                  <c:v>679389.64452587545</c:v>
                </c:pt>
                <c:pt idx="93">
                  <c:v>659388.29689758865</c:v>
                </c:pt>
                <c:pt idx="94">
                  <c:v>642450.17440640053</c:v>
                </c:pt>
                <c:pt idx="95">
                  <c:v>624290.91130312358</c:v>
                </c:pt>
                <c:pt idx="96">
                  <c:v>602748.06633469439</c:v>
                </c:pt>
                <c:pt idx="97">
                  <c:v>595546.76797326969</c:v>
                </c:pt>
                <c:pt idx="98">
                  <c:v>603335.20406895701</c:v>
                </c:pt>
                <c:pt idx="99">
                  <c:v>610151.29523051681</c:v>
                </c:pt>
                <c:pt idx="100">
                  <c:v>605451.50245754526</c:v>
                </c:pt>
                <c:pt idx="101">
                  <c:v>606044.53762218053</c:v>
                </c:pt>
                <c:pt idx="102">
                  <c:v>587641.52161025722</c:v>
                </c:pt>
                <c:pt idx="103">
                  <c:v>595329.45701463369</c:v>
                </c:pt>
                <c:pt idx="104">
                  <c:v>600875.96202496847</c:v>
                </c:pt>
                <c:pt idx="105">
                  <c:v>593087.30146780203</c:v>
                </c:pt>
                <c:pt idx="106">
                  <c:v>593676.11443144048</c:v>
                </c:pt>
                <c:pt idx="107">
                  <c:v>575458.73106335488</c:v>
                </c:pt>
                <c:pt idx="108">
                  <c:v>540203.4850737158</c:v>
                </c:pt>
                <c:pt idx="109">
                  <c:v>538067.40102209139</c:v>
                </c:pt>
                <c:pt idx="110">
                  <c:v>545150.08930444845</c:v>
                </c:pt>
                <c:pt idx="111">
                  <c:v>540051.24268495676</c:v>
                </c:pt>
                <c:pt idx="112">
                  <c:v>543644.08705283666</c:v>
                </c:pt>
                <c:pt idx="113">
                  <c:v>562366.95792816917</c:v>
                </c:pt>
                <c:pt idx="114">
                  <c:v>556827.23693072167</c:v>
                </c:pt>
                <c:pt idx="115">
                  <c:v>573088.28943504381</c:v>
                </c:pt>
                <c:pt idx="116">
                  <c:v>575342.88581049175</c:v>
                </c:pt>
                <c:pt idx="117">
                  <c:v>567401.35737155459</c:v>
                </c:pt>
                <c:pt idx="118">
                  <c:v>576251.29222297063</c:v>
                </c:pt>
                <c:pt idx="119">
                  <c:v>585028.04257931642</c:v>
                </c:pt>
                <c:pt idx="120">
                  <c:v>588703.50545114605</c:v>
                </c:pt>
                <c:pt idx="121">
                  <c:v>586275.82352219825</c:v>
                </c:pt>
                <c:pt idx="122">
                  <c:v>585439.87562443467</c:v>
                </c:pt>
                <c:pt idx="123">
                  <c:v>590698.7432795054</c:v>
                </c:pt>
                <c:pt idx="124">
                  <c:v>596425.68618749257</c:v>
                </c:pt>
                <c:pt idx="125">
                  <c:v>598167.04403038637</c:v>
                </c:pt>
                <c:pt idx="126">
                  <c:v>594829.32462487428</c:v>
                </c:pt>
                <c:pt idx="127">
                  <c:v>589383.25173757598</c:v>
                </c:pt>
                <c:pt idx="128">
                  <c:v>583793.12366729439</c:v>
                </c:pt>
                <c:pt idx="129">
                  <c:v>582885.7657292845</c:v>
                </c:pt>
                <c:pt idx="130">
                  <c:v>577839.47201068979</c:v>
                </c:pt>
                <c:pt idx="131">
                  <c:v>575346.9565264401</c:v>
                </c:pt>
                <c:pt idx="132">
                  <c:v>560149.81618100917</c:v>
                </c:pt>
                <c:pt idx="133">
                  <c:v>563293.23229027586</c:v>
                </c:pt>
                <c:pt idx="134">
                  <c:v>551594.10584548092</c:v>
                </c:pt>
                <c:pt idx="135">
                  <c:v>564048.23668986221</c:v>
                </c:pt>
                <c:pt idx="136">
                  <c:v>567735.39628621819</c:v>
                </c:pt>
                <c:pt idx="137">
                  <c:v>574318.94507948123</c:v>
                </c:pt>
                <c:pt idx="138">
                  <c:v>588110.27823529416</c:v>
                </c:pt>
                <c:pt idx="139">
                  <c:v>590767.95067593048</c:v>
                </c:pt>
                <c:pt idx="140">
                  <c:v>595846.51445123833</c:v>
                </c:pt>
                <c:pt idx="141">
                  <c:v>602231.55447235191</c:v>
                </c:pt>
                <c:pt idx="142">
                  <c:v>606821.49638188805</c:v>
                </c:pt>
                <c:pt idx="143">
                  <c:v>613190.13969469885</c:v>
                </c:pt>
                <c:pt idx="144">
                  <c:v>611824.98276580207</c:v>
                </c:pt>
                <c:pt idx="145">
                  <c:v>616644.52216330497</c:v>
                </c:pt>
                <c:pt idx="146">
                  <c:v>613580.72755351069</c:v>
                </c:pt>
                <c:pt idx="147">
                  <c:v>622277.89586751699</c:v>
                </c:pt>
                <c:pt idx="148">
                  <c:v>619998.09978135896</c:v>
                </c:pt>
                <c:pt idx="149">
                  <c:v>622192.20789863041</c:v>
                </c:pt>
                <c:pt idx="150">
                  <c:v>629858.68630472675</c:v>
                </c:pt>
                <c:pt idx="151">
                  <c:v>629825.0344815969</c:v>
                </c:pt>
                <c:pt idx="152">
                  <c:v>627231.58420394408</c:v>
                </c:pt>
                <c:pt idx="153">
                  <c:v>647585.53379522392</c:v>
                </c:pt>
                <c:pt idx="154">
                  <c:v>641907.73360958381</c:v>
                </c:pt>
                <c:pt idx="155">
                  <c:v>645377.38391632668</c:v>
                </c:pt>
                <c:pt idx="156">
                  <c:v>654353</c:v>
                </c:pt>
                <c:pt idx="157">
                  <c:v>659410.62901649519</c:v>
                </c:pt>
                <c:pt idx="158">
                  <c:v>671577.00982727052</c:v>
                </c:pt>
                <c:pt idx="159">
                  <c:v>694500.20492587483</c:v>
                </c:pt>
                <c:pt idx="160">
                  <c:v>705369.16753093875</c:v>
                </c:pt>
                <c:pt idx="161">
                  <c:v>717326.7843699113</c:v>
                </c:pt>
                <c:pt idx="162">
                  <c:v>705904.70429854561</c:v>
                </c:pt>
                <c:pt idx="163">
                  <c:v>715912.62009049172</c:v>
                </c:pt>
                <c:pt idx="164">
                  <c:v>711106.54270772811</c:v>
                </c:pt>
                <c:pt idx="165">
                  <c:v>697454.32700550626</c:v>
                </c:pt>
                <c:pt idx="166">
                  <c:v>693442.42299499607</c:v>
                </c:pt>
                <c:pt idx="167">
                  <c:v>699577.87156009616</c:v>
                </c:pt>
                <c:pt idx="168">
                  <c:v>699960.96553363744</c:v>
                </c:pt>
                <c:pt idx="169">
                  <c:v>705289.43689958542</c:v>
                </c:pt>
                <c:pt idx="170">
                  <c:v>714623.5853074597</c:v>
                </c:pt>
                <c:pt idx="171">
                  <c:v>710856.37225095404</c:v>
                </c:pt>
                <c:pt idx="172">
                  <c:v>713406.20365090575</c:v>
                </c:pt>
                <c:pt idx="173">
                  <c:v>728683.91826310672</c:v>
                </c:pt>
                <c:pt idx="174">
                  <c:v>725882.41275963036</c:v>
                </c:pt>
                <c:pt idx="175">
                  <c:v>725884.43040179613</c:v>
                </c:pt>
                <c:pt idx="176">
                  <c:v>731593.88832222135</c:v>
                </c:pt>
                <c:pt idx="177">
                  <c:v>725176.25952569069</c:v>
                </c:pt>
                <c:pt idx="178">
                  <c:v>741571.46257840062</c:v>
                </c:pt>
                <c:pt idx="179">
                  <c:v>736925.45414755377</c:v>
                </c:pt>
                <c:pt idx="180">
                  <c:v>709056.04141319601</c:v>
                </c:pt>
                <c:pt idx="181">
                  <c:v>710115.30301713909</c:v>
                </c:pt>
                <c:pt idx="182">
                  <c:v>710280.71194217121</c:v>
                </c:pt>
                <c:pt idx="183">
                  <c:v>703161.4404671716</c:v>
                </c:pt>
                <c:pt idx="184">
                  <c:v>713093.89541974734</c:v>
                </c:pt>
                <c:pt idx="185">
                  <c:v>705559.12820533826</c:v>
                </c:pt>
                <c:pt idx="186">
                  <c:v>699884.23992499278</c:v>
                </c:pt>
                <c:pt idx="187">
                  <c:v>695260.25149786088</c:v>
                </c:pt>
                <c:pt idx="188">
                  <c:v>695740.25039868522</c:v>
                </c:pt>
                <c:pt idx="189">
                  <c:v>702435.37099494773</c:v>
                </c:pt>
                <c:pt idx="190">
                  <c:v>699827.69868248655</c:v>
                </c:pt>
                <c:pt idx="191">
                  <c:v>703144.96772058681</c:v>
                </c:pt>
                <c:pt idx="192">
                  <c:v>714883.23377093056</c:v>
                </c:pt>
                <c:pt idx="193">
                  <c:v>726607.5783335804</c:v>
                </c:pt>
                <c:pt idx="194">
                  <c:v>721026.58105113858</c:v>
                </c:pt>
                <c:pt idx="195">
                  <c:v>727696.28058123216</c:v>
                </c:pt>
                <c:pt idx="196">
                  <c:v>729593.17429184355</c:v>
                </c:pt>
                <c:pt idx="197">
                  <c:v>719610.68243313232</c:v>
                </c:pt>
                <c:pt idx="198">
                  <c:v>720706.0144498318</c:v>
                </c:pt>
                <c:pt idx="199">
                  <c:v>730112.6728005308</c:v>
                </c:pt>
                <c:pt idx="200">
                  <c:v>716002.45936268254</c:v>
                </c:pt>
                <c:pt idx="201">
                  <c:v>712482.20107448625</c:v>
                </c:pt>
                <c:pt idx="202">
                  <c:v>700356.33741894108</c:v>
                </c:pt>
                <c:pt idx="203">
                  <c:v>710259.03463268548</c:v>
                </c:pt>
                <c:pt idx="204">
                  <c:v>716701.11862233793</c:v>
                </c:pt>
                <c:pt idx="205">
                  <c:v>732048.64393143903</c:v>
                </c:pt>
                <c:pt idx="206">
                  <c:v>738762.02010999143</c:v>
                </c:pt>
                <c:pt idx="207">
                  <c:v>761226.32152219152</c:v>
                </c:pt>
                <c:pt idx="208">
                  <c:v>762932.80741901381</c:v>
                </c:pt>
                <c:pt idx="209">
                  <c:v>770781.1240873338</c:v>
                </c:pt>
                <c:pt idx="210">
                  <c:v>782262.92075014184</c:v>
                </c:pt>
                <c:pt idx="211">
                  <c:v>787405.71635443391</c:v>
                </c:pt>
                <c:pt idx="212">
                  <c:v>792116.80720125057</c:v>
                </c:pt>
                <c:pt idx="213">
                  <c:v>788716.30180295743</c:v>
                </c:pt>
                <c:pt idx="214">
                  <c:v>796233.80037858372</c:v>
                </c:pt>
                <c:pt idx="215">
                  <c:v>791812.73404584418</c:v>
                </c:pt>
                <c:pt idx="216">
                  <c:v>801248.34881503414</c:v>
                </c:pt>
                <c:pt idx="217">
                  <c:v>801212.85888029996</c:v>
                </c:pt>
                <c:pt idx="218">
                  <c:v>801827.01326494245</c:v>
                </c:pt>
                <c:pt idx="219">
                  <c:v>786725.84448948049</c:v>
                </c:pt>
                <c:pt idx="220">
                  <c:v>790485.30170244048</c:v>
                </c:pt>
                <c:pt idx="221">
                  <c:v>785727.31007914827</c:v>
                </c:pt>
                <c:pt idx="222">
                  <c:v>773201.41912590328</c:v>
                </c:pt>
                <c:pt idx="223">
                  <c:v>759064.85962044785</c:v>
                </c:pt>
                <c:pt idx="224">
                  <c:v>756147.70370997081</c:v>
                </c:pt>
                <c:pt idx="225">
                  <c:v>756261.49653073936</c:v>
                </c:pt>
                <c:pt idx="226">
                  <c:v>751701.09328522754</c:v>
                </c:pt>
                <c:pt idx="227">
                  <c:v>750452.2103383136</c:v>
                </c:pt>
                <c:pt idx="228">
                  <c:v>749651.33914334688</c:v>
                </c:pt>
                <c:pt idx="229">
                  <c:v>731894.59158770752</c:v>
                </c:pt>
                <c:pt idx="230">
                  <c:v>737651.46863510436</c:v>
                </c:pt>
                <c:pt idx="231">
                  <c:v>729209.55254809326</c:v>
                </c:pt>
                <c:pt idx="232">
                  <c:v>720752.79707499524</c:v>
                </c:pt>
                <c:pt idx="233">
                  <c:v>710875.82016491785</c:v>
                </c:pt>
                <c:pt idx="234">
                  <c:v>709902.27904358192</c:v>
                </c:pt>
                <c:pt idx="235">
                  <c:v>706299.67105581413</c:v>
                </c:pt>
                <c:pt idx="236">
                  <c:v>693636.48836980166</c:v>
                </c:pt>
                <c:pt idx="237">
                  <c:v>694785.6507474992</c:v>
                </c:pt>
                <c:pt idx="238">
                  <c:v>700924.18191244698</c:v>
                </c:pt>
                <c:pt idx="239">
                  <c:v>692604.23066571262</c:v>
                </c:pt>
                <c:pt idx="240">
                  <c:v>694293.70604283817</c:v>
                </c:pt>
                <c:pt idx="241">
                  <c:v>693722.29548856325</c:v>
                </c:pt>
                <c:pt idx="242">
                  <c:v>685238.11472073814</c:v>
                </c:pt>
                <c:pt idx="243">
                  <c:v>683466.76365072711</c:v>
                </c:pt>
                <c:pt idx="244">
                  <c:v>676434.97171333618</c:v>
                </c:pt>
                <c:pt idx="245">
                  <c:v>682559.8292696994</c:v>
                </c:pt>
                <c:pt idx="246">
                  <c:v>701861.0860440965</c:v>
                </c:pt>
                <c:pt idx="247">
                  <c:v>709609.68900853326</c:v>
                </c:pt>
                <c:pt idx="248">
                  <c:v>727088.81399411219</c:v>
                </c:pt>
                <c:pt idx="249">
                  <c:v>735970.25301774906</c:v>
                </c:pt>
                <c:pt idx="250">
                  <c:v>763343.23767741246</c:v>
                </c:pt>
                <c:pt idx="251">
                  <c:v>761635.02805110544</c:v>
                </c:pt>
                <c:pt idx="252">
                  <c:v>764418.07820028218</c:v>
                </c:pt>
                <c:pt idx="253">
                  <c:v>764335.54094507499</c:v>
                </c:pt>
              </c:numCache>
            </c:numRef>
          </c:val>
          <c:smooth val="0"/>
          <c:extLst>
            <c:ext xmlns:c16="http://schemas.microsoft.com/office/drawing/2014/chart" uri="{C3380CC4-5D6E-409C-BE32-E72D297353CC}">
              <c16:uniqueId val="{00000001-F118-5540-BB65-3336EC4D986F}"/>
            </c:ext>
          </c:extLst>
        </c:ser>
        <c:dLbls>
          <c:showLegendKey val="0"/>
          <c:showVal val="0"/>
          <c:showCatName val="0"/>
          <c:showSerName val="0"/>
          <c:showPercent val="0"/>
          <c:showBubbleSize val="0"/>
        </c:dLbls>
        <c:smooth val="0"/>
        <c:axId val="377282808"/>
        <c:axId val="377281240"/>
      </c:lineChart>
      <c:dateAx>
        <c:axId val="377282808"/>
        <c:scaling>
          <c:orientation val="minMax"/>
          <c:min val="38749"/>
        </c:scaling>
        <c:delete val="0"/>
        <c:axPos val="b"/>
        <c:numFmt formatCode="yyyy" sourceLinked="0"/>
        <c:majorTickMark val="out"/>
        <c:minorTickMark val="none"/>
        <c:tickLblPos val="nextTo"/>
        <c:spPr>
          <a:noFill/>
          <a:ln w="9525" cap="flat" cmpd="sng" algn="ctr">
            <a:solidFill>
              <a:schemeClr val="bg1">
                <a:lumMod val="50000"/>
              </a:schemeClr>
            </a:solidFill>
            <a:round/>
          </a:ln>
          <a:effectLst/>
        </c:spPr>
        <c:txPr>
          <a:bodyPr rot="-60000000" vert="horz"/>
          <a:lstStyle/>
          <a:p>
            <a:pPr>
              <a:defRPr/>
            </a:pPr>
            <a:endParaRPr lang="en-US"/>
          </a:p>
        </c:txPr>
        <c:crossAx val="377281240"/>
        <c:crosses val="autoZero"/>
        <c:auto val="1"/>
        <c:lblOffset val="100"/>
        <c:baseTimeUnit val="months"/>
        <c:majorUnit val="12"/>
        <c:majorTimeUnit val="months"/>
      </c:dateAx>
      <c:valAx>
        <c:axId val="377281240"/>
        <c:scaling>
          <c:orientation val="minMax"/>
          <c:max val="1000000"/>
        </c:scaling>
        <c:delete val="0"/>
        <c:axPos val="l"/>
        <c:numFmt formatCode="&quot;$&quot;#,##0" sourceLinked="1"/>
        <c:majorTickMark val="out"/>
        <c:minorTickMark val="none"/>
        <c:tickLblPos val="nextTo"/>
        <c:spPr>
          <a:noFill/>
          <a:ln>
            <a:solidFill>
              <a:schemeClr val="bg1">
                <a:lumMod val="50000"/>
              </a:schemeClr>
            </a:solidFill>
          </a:ln>
          <a:effectLst/>
        </c:spPr>
        <c:txPr>
          <a:bodyPr rot="-60000000" vert="horz"/>
          <a:lstStyle/>
          <a:p>
            <a:pPr>
              <a:defRPr/>
            </a:pPr>
            <a:endParaRPr lang="en-US"/>
          </a:p>
        </c:txPr>
        <c:crossAx val="377282808"/>
        <c:crosses val="autoZero"/>
        <c:crossBetween val="between"/>
        <c:dispUnits>
          <c:builtInUnit val="thousands"/>
        </c:dispUnits>
      </c:valAx>
      <c:spPr>
        <a:noFill/>
        <a:ln>
          <a:noFill/>
        </a:ln>
        <a:effectLst/>
        <a:sp3d/>
      </c:spPr>
    </c:plotArea>
    <c:legend>
      <c:legendPos val="r"/>
      <c:layout>
        <c:manualLayout>
          <c:xMode val="edge"/>
          <c:yMode val="edge"/>
          <c:x val="0.86019015615472305"/>
          <c:y val="4.8330165625848501E-3"/>
          <c:w val="0.13980984384527692"/>
          <c:h val="0.3389130238030591"/>
        </c:manualLayout>
      </c:layout>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latin typeface="Avenir Book" panose="02000503020000020003" pitchFamily="2" charset="0"/>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32350043744531931"/>
          <c:y val="3.55191256830601E-2"/>
          <c:w val="0.62038013998250219"/>
          <c:h val="0.81825136612021798"/>
        </c:manualLayout>
      </c:layout>
      <c:barChart>
        <c:barDir val="bar"/>
        <c:grouping val="clustered"/>
        <c:varyColors val="0"/>
        <c:ser>
          <c:idx val="0"/>
          <c:order val="0"/>
          <c:tx>
            <c:strRef>
              <c:f>Sheet1!$B$2</c:f>
              <c:strCache>
                <c:ptCount val="1"/>
                <c:pt idx="0">
                  <c:v>Series 1</c:v>
                </c:pt>
              </c:strCache>
            </c:strRef>
          </c:tx>
          <c:spPr>
            <a:solidFill>
              <a:srgbClr val="00B050"/>
            </a:solidFill>
          </c:spPr>
          <c:invertIfNegative val="0"/>
          <c:dLbls>
            <c:dLbl>
              <c:idx val="3"/>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42C-1E43-9E16-84DF90D589D0}"/>
                </c:ext>
              </c:extLst>
            </c:dLbl>
            <c:dLbl>
              <c:idx val="1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C20-7246-A50E-8BFD2C203BE3}"/>
                </c:ext>
              </c:extLst>
            </c:dLbl>
            <c:dLbl>
              <c:idx val="1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42C-1E43-9E16-84DF90D589D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Sheet1!$A$3:$A$18</c:f>
              <c:strCache>
                <c:ptCount val="16"/>
                <c:pt idx="0">
                  <c:v>Public Safety</c:v>
                </c:pt>
                <c:pt idx="1">
                  <c:v>Lodging</c:v>
                </c:pt>
                <c:pt idx="2">
                  <c:v>Religious</c:v>
                </c:pt>
                <c:pt idx="3">
                  <c:v>Power</c:v>
                </c:pt>
                <c:pt idx="4">
                  <c:v>Educational</c:v>
                </c:pt>
                <c:pt idx="5">
                  <c:v>Amusement and Recreation</c:v>
                </c:pt>
                <c:pt idx="6">
                  <c:v>Office</c:v>
                </c:pt>
                <c:pt idx="7">
                  <c:v>Transportation</c:v>
                </c:pt>
                <c:pt idx="8">
                  <c:v>Communication</c:v>
                </c:pt>
                <c:pt idx="9">
                  <c:v>Conservation and Development</c:v>
                </c:pt>
                <c:pt idx="10">
                  <c:v>Health Care</c:v>
                </c:pt>
                <c:pt idx="11">
                  <c:v>Highway and Street</c:v>
                </c:pt>
                <c:pt idx="12">
                  <c:v>Water Supply</c:v>
                </c:pt>
                <c:pt idx="13">
                  <c:v>Sewage and Waste Disposal</c:v>
                </c:pt>
                <c:pt idx="14">
                  <c:v>Commercial</c:v>
                </c:pt>
                <c:pt idx="15">
                  <c:v>Manufacturing</c:v>
                </c:pt>
              </c:strCache>
            </c:strRef>
          </c:cat>
          <c:val>
            <c:numRef>
              <c:f>Sheet1!$B$3:$B$18</c:f>
              <c:numCache>
                <c:formatCode>0.0%</c:formatCode>
                <c:ptCount val="16"/>
                <c:pt idx="0">
                  <c:v>-0.35971899546410002</c:v>
                </c:pt>
                <c:pt idx="1">
                  <c:v>-0.30868795977279073</c:v>
                </c:pt>
                <c:pt idx="2">
                  <c:v>-0.16050744622173196</c:v>
                </c:pt>
                <c:pt idx="3">
                  <c:v>-0.10147146313409749</c:v>
                </c:pt>
                <c:pt idx="4">
                  <c:v>-6.9380652911249285E-2</c:v>
                </c:pt>
                <c:pt idx="5">
                  <c:v>-5.4597230859873669E-2</c:v>
                </c:pt>
                <c:pt idx="6">
                  <c:v>-8.9056959560556148E-3</c:v>
                </c:pt>
                <c:pt idx="7">
                  <c:v>1.5552125073901246E-2</c:v>
                </c:pt>
                <c:pt idx="8">
                  <c:v>2.7874850964108022E-2</c:v>
                </c:pt>
                <c:pt idx="9">
                  <c:v>0.14377993094999453</c:v>
                </c:pt>
                <c:pt idx="10">
                  <c:v>0.16686884470670482</c:v>
                </c:pt>
                <c:pt idx="11">
                  <c:v>0.17441804331244626</c:v>
                </c:pt>
                <c:pt idx="12">
                  <c:v>0.21164274322169052</c:v>
                </c:pt>
                <c:pt idx="13">
                  <c:v>0.3003027394225799</c:v>
                </c:pt>
                <c:pt idx="14">
                  <c:v>0.35429120409906067</c:v>
                </c:pt>
                <c:pt idx="15">
                  <c:v>0.81444934602584929</c:v>
                </c:pt>
              </c:numCache>
            </c:numRef>
          </c:val>
          <c:extLst>
            <c:ext xmlns:c16="http://schemas.microsoft.com/office/drawing/2014/chart" uri="{C3380CC4-5D6E-409C-BE32-E72D297353CC}">
              <c16:uniqueId val="{00000003-7329-FD44-8126-DCE35F177D20}"/>
            </c:ext>
          </c:extLst>
        </c:ser>
        <c:dLbls>
          <c:showLegendKey val="0"/>
          <c:showVal val="0"/>
          <c:showCatName val="0"/>
          <c:showSerName val="0"/>
          <c:showPercent val="0"/>
          <c:showBubbleSize val="0"/>
        </c:dLbls>
        <c:gapWidth val="100"/>
        <c:axId val="-2083302792"/>
        <c:axId val="-2067091000"/>
      </c:barChart>
      <c:catAx>
        <c:axId val="-2083302792"/>
        <c:scaling>
          <c:orientation val="minMax"/>
        </c:scaling>
        <c:delete val="0"/>
        <c:axPos val="l"/>
        <c:numFmt formatCode="General" sourceLinked="0"/>
        <c:majorTickMark val="out"/>
        <c:minorTickMark val="none"/>
        <c:tickLblPos val="low"/>
        <c:crossAx val="-2067091000"/>
        <c:crosses val="autoZero"/>
        <c:auto val="1"/>
        <c:lblAlgn val="ctr"/>
        <c:lblOffset val="100"/>
        <c:tickLblSkip val="1"/>
        <c:noMultiLvlLbl val="0"/>
      </c:catAx>
      <c:valAx>
        <c:axId val="-2067091000"/>
        <c:scaling>
          <c:orientation val="minMax"/>
          <c:max val="1"/>
          <c:min val="-0.60000000000000009"/>
        </c:scaling>
        <c:delete val="0"/>
        <c:axPos val="b"/>
        <c:title>
          <c:tx>
            <c:rich>
              <a:bodyPr/>
              <a:lstStyle/>
              <a:p>
                <a:pPr algn="ctr" rtl="0">
                  <a:defRPr b="0"/>
                </a:pPr>
                <a:r>
                  <a:rPr lang="en-US" b="0"/>
                  <a:t>% Change</a:t>
                </a:r>
              </a:p>
            </c:rich>
          </c:tx>
          <c:layout>
            <c:manualLayout>
              <c:xMode val="edge"/>
              <c:yMode val="edge"/>
              <c:x val="0.53800513717836596"/>
              <c:y val="0.93442622950819698"/>
            </c:manualLayout>
          </c:layout>
          <c:overlay val="0"/>
        </c:title>
        <c:numFmt formatCode="0%" sourceLinked="0"/>
        <c:majorTickMark val="out"/>
        <c:minorTickMark val="none"/>
        <c:tickLblPos val="nextTo"/>
        <c:crossAx val="-2083302792"/>
        <c:crosses val="autoZero"/>
        <c:crossBetween val="between"/>
        <c:majorUnit val="0.2"/>
      </c:valAx>
    </c:plotArea>
    <c:plotVisOnly val="1"/>
    <c:dispBlanksAs val="gap"/>
    <c:showDLblsOverMax val="0"/>
  </c:chart>
  <c:txPr>
    <a:bodyPr/>
    <a:lstStyle/>
    <a:p>
      <a:pPr>
        <a:defRPr sz="1800">
          <a:latin typeface="Avenir Book" panose="02000503020000020003" pitchFamily="2" charset="0"/>
          <a:ea typeface="Constantia" charset="0"/>
          <a:cs typeface="Constantia" charset="0"/>
        </a:defRPr>
      </a:pPr>
      <a:endParaRPr lang="en-US"/>
    </a:p>
  </c:txPr>
  <c:externalData r:id="rId1">
    <c:autoUpdate val="0"/>
  </c:externalData>
  <c:userShapes r:id="rId2"/>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8.7320209973753268E-2"/>
          <c:y val="3.8251366120218601E-2"/>
          <c:w val="0.89045756780402452"/>
          <c:h val="0.80809028720547882"/>
        </c:manualLayout>
      </c:layout>
      <c:bar3DChart>
        <c:barDir val="col"/>
        <c:grouping val="clustered"/>
        <c:varyColors val="0"/>
        <c:ser>
          <c:idx val="0"/>
          <c:order val="0"/>
          <c:tx>
            <c:strRef>
              <c:f>Sheet1!$B$2</c:f>
              <c:strCache>
                <c:ptCount val="1"/>
                <c:pt idx="0">
                  <c:v>Inputs to construction industries, goods</c:v>
                </c:pt>
              </c:strCache>
            </c:strRef>
          </c:tx>
          <c:spPr>
            <a:solidFill>
              <a:srgbClr val="CC9B01"/>
            </a:solidFill>
          </c:spPr>
          <c:invertIfNegative val="0"/>
          <c:cat>
            <c:numRef>
              <c:f>Sheet1!$A$3:$A$268</c:f>
              <c:numCache>
                <c:formatCode>mmm\-yy</c:formatCode>
                <c:ptCount val="266"/>
                <c:pt idx="0">
                  <c:v>36892</c:v>
                </c:pt>
                <c:pt idx="1">
                  <c:v>36923</c:v>
                </c:pt>
                <c:pt idx="2">
                  <c:v>36951</c:v>
                </c:pt>
                <c:pt idx="3">
                  <c:v>36982</c:v>
                </c:pt>
                <c:pt idx="4">
                  <c:v>37012</c:v>
                </c:pt>
                <c:pt idx="5">
                  <c:v>37043</c:v>
                </c:pt>
                <c:pt idx="6">
                  <c:v>37073</c:v>
                </c:pt>
                <c:pt idx="7">
                  <c:v>37104</c:v>
                </c:pt>
                <c:pt idx="8">
                  <c:v>37135</c:v>
                </c:pt>
                <c:pt idx="9">
                  <c:v>37165</c:v>
                </c:pt>
                <c:pt idx="10">
                  <c:v>37196</c:v>
                </c:pt>
                <c:pt idx="11">
                  <c:v>37226</c:v>
                </c:pt>
                <c:pt idx="12">
                  <c:v>37257</c:v>
                </c:pt>
                <c:pt idx="13">
                  <c:v>37288</c:v>
                </c:pt>
                <c:pt idx="14">
                  <c:v>37316</c:v>
                </c:pt>
                <c:pt idx="15">
                  <c:v>37347</c:v>
                </c:pt>
                <c:pt idx="16">
                  <c:v>37377</c:v>
                </c:pt>
                <c:pt idx="17">
                  <c:v>37408</c:v>
                </c:pt>
                <c:pt idx="18">
                  <c:v>37438</c:v>
                </c:pt>
                <c:pt idx="19">
                  <c:v>37469</c:v>
                </c:pt>
                <c:pt idx="20">
                  <c:v>37500</c:v>
                </c:pt>
                <c:pt idx="21">
                  <c:v>37530</c:v>
                </c:pt>
                <c:pt idx="22">
                  <c:v>37561</c:v>
                </c:pt>
                <c:pt idx="23">
                  <c:v>37591</c:v>
                </c:pt>
                <c:pt idx="24">
                  <c:v>37622</c:v>
                </c:pt>
                <c:pt idx="25">
                  <c:v>37653</c:v>
                </c:pt>
                <c:pt idx="26">
                  <c:v>37681</c:v>
                </c:pt>
                <c:pt idx="27">
                  <c:v>37712</c:v>
                </c:pt>
                <c:pt idx="28">
                  <c:v>37742</c:v>
                </c:pt>
                <c:pt idx="29">
                  <c:v>37773</c:v>
                </c:pt>
                <c:pt idx="30">
                  <c:v>37803</c:v>
                </c:pt>
                <c:pt idx="31">
                  <c:v>37834</c:v>
                </c:pt>
                <c:pt idx="32">
                  <c:v>37865</c:v>
                </c:pt>
                <c:pt idx="33">
                  <c:v>37895</c:v>
                </c:pt>
                <c:pt idx="34">
                  <c:v>37926</c:v>
                </c:pt>
                <c:pt idx="35">
                  <c:v>37956</c:v>
                </c:pt>
                <c:pt idx="36">
                  <c:v>37987</c:v>
                </c:pt>
                <c:pt idx="37">
                  <c:v>38018</c:v>
                </c:pt>
                <c:pt idx="38">
                  <c:v>38047</c:v>
                </c:pt>
                <c:pt idx="39">
                  <c:v>38078</c:v>
                </c:pt>
                <c:pt idx="40">
                  <c:v>38108</c:v>
                </c:pt>
                <c:pt idx="41">
                  <c:v>38139</c:v>
                </c:pt>
                <c:pt idx="42">
                  <c:v>38169</c:v>
                </c:pt>
                <c:pt idx="43">
                  <c:v>38200</c:v>
                </c:pt>
                <c:pt idx="44">
                  <c:v>38231</c:v>
                </c:pt>
                <c:pt idx="45">
                  <c:v>38261</c:v>
                </c:pt>
                <c:pt idx="46">
                  <c:v>38292</c:v>
                </c:pt>
                <c:pt idx="47">
                  <c:v>38322</c:v>
                </c:pt>
                <c:pt idx="48">
                  <c:v>38353</c:v>
                </c:pt>
                <c:pt idx="49">
                  <c:v>38384</c:v>
                </c:pt>
                <c:pt idx="50">
                  <c:v>38412</c:v>
                </c:pt>
                <c:pt idx="51">
                  <c:v>38443</c:v>
                </c:pt>
                <c:pt idx="52">
                  <c:v>38473</c:v>
                </c:pt>
                <c:pt idx="53">
                  <c:v>38504</c:v>
                </c:pt>
                <c:pt idx="54">
                  <c:v>38534</c:v>
                </c:pt>
                <c:pt idx="55">
                  <c:v>38565</c:v>
                </c:pt>
                <c:pt idx="56">
                  <c:v>38596</c:v>
                </c:pt>
                <c:pt idx="57">
                  <c:v>38626</c:v>
                </c:pt>
                <c:pt idx="58">
                  <c:v>38657</c:v>
                </c:pt>
                <c:pt idx="59">
                  <c:v>38687</c:v>
                </c:pt>
                <c:pt idx="60">
                  <c:v>38718</c:v>
                </c:pt>
                <c:pt idx="61">
                  <c:v>38749</c:v>
                </c:pt>
                <c:pt idx="62">
                  <c:v>38777</c:v>
                </c:pt>
                <c:pt idx="63">
                  <c:v>38808</c:v>
                </c:pt>
                <c:pt idx="64">
                  <c:v>38838</c:v>
                </c:pt>
                <c:pt idx="65">
                  <c:v>38869</c:v>
                </c:pt>
                <c:pt idx="66">
                  <c:v>38899</c:v>
                </c:pt>
                <c:pt idx="67">
                  <c:v>38930</c:v>
                </c:pt>
                <c:pt idx="68">
                  <c:v>38961</c:v>
                </c:pt>
                <c:pt idx="69">
                  <c:v>38991</c:v>
                </c:pt>
                <c:pt idx="70">
                  <c:v>39022</c:v>
                </c:pt>
                <c:pt idx="71">
                  <c:v>39052</c:v>
                </c:pt>
                <c:pt idx="72">
                  <c:v>39083</c:v>
                </c:pt>
                <c:pt idx="73">
                  <c:v>39114</c:v>
                </c:pt>
                <c:pt idx="74">
                  <c:v>39142</c:v>
                </c:pt>
                <c:pt idx="75">
                  <c:v>39173</c:v>
                </c:pt>
                <c:pt idx="76">
                  <c:v>39203</c:v>
                </c:pt>
                <c:pt idx="77">
                  <c:v>39234</c:v>
                </c:pt>
                <c:pt idx="78">
                  <c:v>39264</c:v>
                </c:pt>
                <c:pt idx="79">
                  <c:v>39295</c:v>
                </c:pt>
                <c:pt idx="80">
                  <c:v>39326</c:v>
                </c:pt>
                <c:pt idx="81">
                  <c:v>39356</c:v>
                </c:pt>
                <c:pt idx="82">
                  <c:v>39387</c:v>
                </c:pt>
                <c:pt idx="83">
                  <c:v>39417</c:v>
                </c:pt>
                <c:pt idx="84">
                  <c:v>39448</c:v>
                </c:pt>
                <c:pt idx="85">
                  <c:v>39479</c:v>
                </c:pt>
                <c:pt idx="86">
                  <c:v>39508</c:v>
                </c:pt>
                <c:pt idx="87">
                  <c:v>39539</c:v>
                </c:pt>
                <c:pt idx="88">
                  <c:v>39569</c:v>
                </c:pt>
                <c:pt idx="89">
                  <c:v>39600</c:v>
                </c:pt>
                <c:pt idx="90">
                  <c:v>39630</c:v>
                </c:pt>
                <c:pt idx="91">
                  <c:v>39661</c:v>
                </c:pt>
                <c:pt idx="92">
                  <c:v>39692</c:v>
                </c:pt>
                <c:pt idx="93">
                  <c:v>39722</c:v>
                </c:pt>
                <c:pt idx="94">
                  <c:v>39753</c:v>
                </c:pt>
                <c:pt idx="95">
                  <c:v>39783</c:v>
                </c:pt>
                <c:pt idx="96">
                  <c:v>39814</c:v>
                </c:pt>
                <c:pt idx="97">
                  <c:v>39845</c:v>
                </c:pt>
                <c:pt idx="98">
                  <c:v>39873</c:v>
                </c:pt>
                <c:pt idx="99">
                  <c:v>39904</c:v>
                </c:pt>
                <c:pt idx="100">
                  <c:v>39934</c:v>
                </c:pt>
                <c:pt idx="101">
                  <c:v>39965</c:v>
                </c:pt>
                <c:pt idx="102">
                  <c:v>39995</c:v>
                </c:pt>
                <c:pt idx="103">
                  <c:v>40026</c:v>
                </c:pt>
                <c:pt idx="104">
                  <c:v>40057</c:v>
                </c:pt>
                <c:pt idx="105">
                  <c:v>40087</c:v>
                </c:pt>
                <c:pt idx="106">
                  <c:v>40118</c:v>
                </c:pt>
                <c:pt idx="107">
                  <c:v>40148</c:v>
                </c:pt>
                <c:pt idx="108">
                  <c:v>40179</c:v>
                </c:pt>
                <c:pt idx="109">
                  <c:v>40210</c:v>
                </c:pt>
                <c:pt idx="110">
                  <c:v>40238</c:v>
                </c:pt>
                <c:pt idx="111">
                  <c:v>40269</c:v>
                </c:pt>
                <c:pt idx="112">
                  <c:v>40299</c:v>
                </c:pt>
                <c:pt idx="113">
                  <c:v>40330</c:v>
                </c:pt>
                <c:pt idx="114">
                  <c:v>40360</c:v>
                </c:pt>
                <c:pt idx="115">
                  <c:v>40391</c:v>
                </c:pt>
                <c:pt idx="116">
                  <c:v>40422</c:v>
                </c:pt>
                <c:pt idx="117">
                  <c:v>40452</c:v>
                </c:pt>
                <c:pt idx="118">
                  <c:v>40483</c:v>
                </c:pt>
                <c:pt idx="119">
                  <c:v>40513</c:v>
                </c:pt>
                <c:pt idx="120">
                  <c:v>40544</c:v>
                </c:pt>
                <c:pt idx="121">
                  <c:v>40575</c:v>
                </c:pt>
                <c:pt idx="122">
                  <c:v>40603</c:v>
                </c:pt>
                <c:pt idx="123">
                  <c:v>40634</c:v>
                </c:pt>
                <c:pt idx="124">
                  <c:v>40664</c:v>
                </c:pt>
                <c:pt idx="125">
                  <c:v>40695</c:v>
                </c:pt>
                <c:pt idx="126">
                  <c:v>40725</c:v>
                </c:pt>
                <c:pt idx="127">
                  <c:v>40756</c:v>
                </c:pt>
                <c:pt idx="128">
                  <c:v>40787</c:v>
                </c:pt>
                <c:pt idx="129">
                  <c:v>40817</c:v>
                </c:pt>
                <c:pt idx="130">
                  <c:v>40848</c:v>
                </c:pt>
                <c:pt idx="131">
                  <c:v>40878</c:v>
                </c:pt>
                <c:pt idx="132">
                  <c:v>40909</c:v>
                </c:pt>
                <c:pt idx="133">
                  <c:v>40940</c:v>
                </c:pt>
                <c:pt idx="134">
                  <c:v>40969</c:v>
                </c:pt>
                <c:pt idx="135">
                  <c:v>41000</c:v>
                </c:pt>
                <c:pt idx="136">
                  <c:v>41030</c:v>
                </c:pt>
                <c:pt idx="137">
                  <c:v>41061</c:v>
                </c:pt>
                <c:pt idx="138">
                  <c:v>41091</c:v>
                </c:pt>
                <c:pt idx="139">
                  <c:v>41122</c:v>
                </c:pt>
                <c:pt idx="140">
                  <c:v>41153</c:v>
                </c:pt>
                <c:pt idx="141">
                  <c:v>41183</c:v>
                </c:pt>
                <c:pt idx="142">
                  <c:v>41214</c:v>
                </c:pt>
                <c:pt idx="143">
                  <c:v>41244</c:v>
                </c:pt>
                <c:pt idx="144">
                  <c:v>41275</c:v>
                </c:pt>
                <c:pt idx="145">
                  <c:v>41306</c:v>
                </c:pt>
                <c:pt idx="146">
                  <c:v>41334</c:v>
                </c:pt>
                <c:pt idx="147">
                  <c:v>41365</c:v>
                </c:pt>
                <c:pt idx="148">
                  <c:v>41395</c:v>
                </c:pt>
                <c:pt idx="149">
                  <c:v>41426</c:v>
                </c:pt>
                <c:pt idx="150">
                  <c:v>41468</c:v>
                </c:pt>
                <c:pt idx="151">
                  <c:v>41499</c:v>
                </c:pt>
                <c:pt idx="152">
                  <c:v>41530</c:v>
                </c:pt>
                <c:pt idx="153">
                  <c:v>41560</c:v>
                </c:pt>
                <c:pt idx="154">
                  <c:v>41591</c:v>
                </c:pt>
                <c:pt idx="155">
                  <c:v>41621</c:v>
                </c:pt>
                <c:pt idx="156">
                  <c:v>41652</c:v>
                </c:pt>
                <c:pt idx="157">
                  <c:v>41683</c:v>
                </c:pt>
                <c:pt idx="158">
                  <c:v>41711</c:v>
                </c:pt>
                <c:pt idx="159">
                  <c:v>41742</c:v>
                </c:pt>
                <c:pt idx="160">
                  <c:v>41772</c:v>
                </c:pt>
                <c:pt idx="161">
                  <c:v>41803</c:v>
                </c:pt>
                <c:pt idx="162">
                  <c:v>41833</c:v>
                </c:pt>
                <c:pt idx="163">
                  <c:v>41864</c:v>
                </c:pt>
                <c:pt idx="164">
                  <c:v>41895</c:v>
                </c:pt>
                <c:pt idx="165">
                  <c:v>41925</c:v>
                </c:pt>
                <c:pt idx="166">
                  <c:v>41956</c:v>
                </c:pt>
                <c:pt idx="167">
                  <c:v>41986</c:v>
                </c:pt>
                <c:pt idx="168">
                  <c:v>42017</c:v>
                </c:pt>
                <c:pt idx="169">
                  <c:v>42048</c:v>
                </c:pt>
                <c:pt idx="170">
                  <c:v>42076</c:v>
                </c:pt>
                <c:pt idx="171">
                  <c:v>42107</c:v>
                </c:pt>
                <c:pt idx="172">
                  <c:v>42137</c:v>
                </c:pt>
                <c:pt idx="173">
                  <c:v>42168</c:v>
                </c:pt>
                <c:pt idx="174">
                  <c:v>42198</c:v>
                </c:pt>
                <c:pt idx="175">
                  <c:v>42229</c:v>
                </c:pt>
                <c:pt idx="176">
                  <c:v>42260</c:v>
                </c:pt>
                <c:pt idx="177">
                  <c:v>42290</c:v>
                </c:pt>
                <c:pt idx="178">
                  <c:v>42321</c:v>
                </c:pt>
                <c:pt idx="179">
                  <c:v>42351</c:v>
                </c:pt>
                <c:pt idx="180">
                  <c:v>42382</c:v>
                </c:pt>
                <c:pt idx="181">
                  <c:v>42413</c:v>
                </c:pt>
                <c:pt idx="182">
                  <c:v>42442</c:v>
                </c:pt>
                <c:pt idx="183">
                  <c:v>42473</c:v>
                </c:pt>
                <c:pt idx="184">
                  <c:v>42503</c:v>
                </c:pt>
                <c:pt idx="185">
                  <c:v>42534</c:v>
                </c:pt>
                <c:pt idx="186">
                  <c:v>42564</c:v>
                </c:pt>
                <c:pt idx="187">
                  <c:v>42595</c:v>
                </c:pt>
                <c:pt idx="188">
                  <c:v>42626</c:v>
                </c:pt>
                <c:pt idx="189">
                  <c:v>42656</c:v>
                </c:pt>
                <c:pt idx="190">
                  <c:v>42687</c:v>
                </c:pt>
                <c:pt idx="191">
                  <c:v>42717</c:v>
                </c:pt>
                <c:pt idx="192">
                  <c:v>42748</c:v>
                </c:pt>
                <c:pt idx="193">
                  <c:v>42779</c:v>
                </c:pt>
                <c:pt idx="194">
                  <c:v>42807</c:v>
                </c:pt>
                <c:pt idx="195">
                  <c:v>42838</c:v>
                </c:pt>
                <c:pt idx="196">
                  <c:v>42868</c:v>
                </c:pt>
                <c:pt idx="197">
                  <c:v>42899</c:v>
                </c:pt>
                <c:pt idx="198">
                  <c:v>42929</c:v>
                </c:pt>
                <c:pt idx="199">
                  <c:v>42960</c:v>
                </c:pt>
                <c:pt idx="200">
                  <c:v>42991</c:v>
                </c:pt>
                <c:pt idx="201">
                  <c:v>43021</c:v>
                </c:pt>
                <c:pt idx="202">
                  <c:v>43052</c:v>
                </c:pt>
                <c:pt idx="203">
                  <c:v>43082</c:v>
                </c:pt>
                <c:pt idx="204">
                  <c:v>43113</c:v>
                </c:pt>
                <c:pt idx="205">
                  <c:v>43144</c:v>
                </c:pt>
                <c:pt idx="206">
                  <c:v>43172</c:v>
                </c:pt>
                <c:pt idx="207">
                  <c:v>43203</c:v>
                </c:pt>
                <c:pt idx="208">
                  <c:v>43233</c:v>
                </c:pt>
                <c:pt idx="209">
                  <c:v>43264</c:v>
                </c:pt>
                <c:pt idx="210">
                  <c:v>43294</c:v>
                </c:pt>
                <c:pt idx="211">
                  <c:v>43325</c:v>
                </c:pt>
                <c:pt idx="212">
                  <c:v>43356</c:v>
                </c:pt>
                <c:pt idx="213">
                  <c:v>43386</c:v>
                </c:pt>
                <c:pt idx="214">
                  <c:v>43417</c:v>
                </c:pt>
                <c:pt idx="215">
                  <c:v>43447</c:v>
                </c:pt>
                <c:pt idx="216">
                  <c:v>43478</c:v>
                </c:pt>
                <c:pt idx="217">
                  <c:v>43509</c:v>
                </c:pt>
                <c:pt idx="218">
                  <c:v>43537</c:v>
                </c:pt>
                <c:pt idx="219">
                  <c:v>43568</c:v>
                </c:pt>
                <c:pt idx="220">
                  <c:v>43598</c:v>
                </c:pt>
                <c:pt idx="221">
                  <c:v>43629</c:v>
                </c:pt>
                <c:pt idx="222">
                  <c:v>43659</c:v>
                </c:pt>
                <c:pt idx="223">
                  <c:v>43690</c:v>
                </c:pt>
                <c:pt idx="224">
                  <c:v>43721</c:v>
                </c:pt>
                <c:pt idx="225">
                  <c:v>43751</c:v>
                </c:pt>
                <c:pt idx="226">
                  <c:v>43782</c:v>
                </c:pt>
                <c:pt idx="227">
                  <c:v>43812</c:v>
                </c:pt>
                <c:pt idx="228">
                  <c:v>43843</c:v>
                </c:pt>
                <c:pt idx="229">
                  <c:v>43874</c:v>
                </c:pt>
                <c:pt idx="230">
                  <c:v>43903</c:v>
                </c:pt>
                <c:pt idx="231">
                  <c:v>43934</c:v>
                </c:pt>
                <c:pt idx="232">
                  <c:v>43964</c:v>
                </c:pt>
                <c:pt idx="233">
                  <c:v>43995</c:v>
                </c:pt>
                <c:pt idx="234">
                  <c:v>44025</c:v>
                </c:pt>
                <c:pt idx="235">
                  <c:v>44056</c:v>
                </c:pt>
                <c:pt idx="236">
                  <c:v>44087</c:v>
                </c:pt>
                <c:pt idx="237">
                  <c:v>44117</c:v>
                </c:pt>
                <c:pt idx="238">
                  <c:v>44148</c:v>
                </c:pt>
                <c:pt idx="239">
                  <c:v>44178</c:v>
                </c:pt>
                <c:pt idx="240">
                  <c:v>44209</c:v>
                </c:pt>
                <c:pt idx="241">
                  <c:v>44240</c:v>
                </c:pt>
                <c:pt idx="242">
                  <c:v>44268</c:v>
                </c:pt>
                <c:pt idx="243">
                  <c:v>44299</c:v>
                </c:pt>
                <c:pt idx="244">
                  <c:v>44329</c:v>
                </c:pt>
                <c:pt idx="245">
                  <c:v>44360</c:v>
                </c:pt>
                <c:pt idx="246">
                  <c:v>44390</c:v>
                </c:pt>
                <c:pt idx="247">
                  <c:v>44421</c:v>
                </c:pt>
                <c:pt idx="248">
                  <c:v>44452</c:v>
                </c:pt>
                <c:pt idx="249">
                  <c:v>44482</c:v>
                </c:pt>
                <c:pt idx="250">
                  <c:v>44513</c:v>
                </c:pt>
                <c:pt idx="251">
                  <c:v>44543</c:v>
                </c:pt>
                <c:pt idx="252">
                  <c:v>44574</c:v>
                </c:pt>
                <c:pt idx="253">
                  <c:v>44605</c:v>
                </c:pt>
                <c:pt idx="254">
                  <c:v>44633</c:v>
                </c:pt>
                <c:pt idx="255">
                  <c:v>44664</c:v>
                </c:pt>
                <c:pt idx="256">
                  <c:v>44694</c:v>
                </c:pt>
                <c:pt idx="257">
                  <c:v>44725</c:v>
                </c:pt>
                <c:pt idx="258">
                  <c:v>44755</c:v>
                </c:pt>
                <c:pt idx="259">
                  <c:v>44786</c:v>
                </c:pt>
                <c:pt idx="260">
                  <c:v>44817</c:v>
                </c:pt>
                <c:pt idx="261">
                  <c:v>44847</c:v>
                </c:pt>
                <c:pt idx="262">
                  <c:v>44878</c:v>
                </c:pt>
                <c:pt idx="263">
                  <c:v>44908</c:v>
                </c:pt>
                <c:pt idx="264">
                  <c:v>44939</c:v>
                </c:pt>
                <c:pt idx="265">
                  <c:v>44970</c:v>
                </c:pt>
              </c:numCache>
            </c:numRef>
          </c:cat>
          <c:val>
            <c:numRef>
              <c:f>Sheet1!$B$3:$B$268</c:f>
              <c:numCache>
                <c:formatCode>0.0%</c:formatCode>
                <c:ptCount val="266"/>
                <c:pt idx="0">
                  <c:v>4.0000000000000001E-3</c:v>
                </c:pt>
                <c:pt idx="1">
                  <c:v>2E-3</c:v>
                </c:pt>
                <c:pt idx="2">
                  <c:v>-4.0000000000000001E-3</c:v>
                </c:pt>
                <c:pt idx="3">
                  <c:v>-1E-3</c:v>
                </c:pt>
                <c:pt idx="4">
                  <c:v>1.2E-2</c:v>
                </c:pt>
                <c:pt idx="5">
                  <c:v>8.0000000000000002E-3</c:v>
                </c:pt>
                <c:pt idx="6">
                  <c:v>3.0000000000000001E-3</c:v>
                </c:pt>
                <c:pt idx="7">
                  <c:v>6.0000000000000001E-3</c:v>
                </c:pt>
                <c:pt idx="8">
                  <c:v>4.0000000000000001E-3</c:v>
                </c:pt>
                <c:pt idx="9">
                  <c:v>-4.0000000000000001E-3</c:v>
                </c:pt>
                <c:pt idx="10">
                  <c:v>-6.0000000000000001E-3</c:v>
                </c:pt>
                <c:pt idx="11">
                  <c:v>-9.0000000000000011E-3</c:v>
                </c:pt>
                <c:pt idx="12">
                  <c:v>-8.0000000000000002E-3</c:v>
                </c:pt>
                <c:pt idx="13">
                  <c:v>-1.2E-2</c:v>
                </c:pt>
                <c:pt idx="14">
                  <c:v>-6.0000000000000001E-3</c:v>
                </c:pt>
                <c:pt idx="15">
                  <c:v>-6.0000000000000001E-3</c:v>
                </c:pt>
                <c:pt idx="16">
                  <c:v>-1.6E-2</c:v>
                </c:pt>
                <c:pt idx="17">
                  <c:v>-1.4999999999999999E-2</c:v>
                </c:pt>
                <c:pt idx="18">
                  <c:v>-6.0000000000000001E-3</c:v>
                </c:pt>
                <c:pt idx="19">
                  <c:v>-4.0000000000000001E-3</c:v>
                </c:pt>
                <c:pt idx="20">
                  <c:v>-6.0000000000000001E-3</c:v>
                </c:pt>
                <c:pt idx="21">
                  <c:v>3.0000000000000001E-3</c:v>
                </c:pt>
                <c:pt idx="22">
                  <c:v>4.0000000000000001E-3</c:v>
                </c:pt>
                <c:pt idx="23">
                  <c:v>6.9999999999999993E-3</c:v>
                </c:pt>
                <c:pt idx="24">
                  <c:v>9.0000000000000011E-3</c:v>
                </c:pt>
                <c:pt idx="25">
                  <c:v>1.6E-2</c:v>
                </c:pt>
                <c:pt idx="26">
                  <c:v>1.4999999999999999E-2</c:v>
                </c:pt>
                <c:pt idx="27">
                  <c:v>1.2E-2</c:v>
                </c:pt>
                <c:pt idx="28">
                  <c:v>1.1000000000000001E-2</c:v>
                </c:pt>
                <c:pt idx="29">
                  <c:v>1.2E-2</c:v>
                </c:pt>
                <c:pt idx="30">
                  <c:v>1.4999999999999999E-2</c:v>
                </c:pt>
                <c:pt idx="31">
                  <c:v>1.4999999999999999E-2</c:v>
                </c:pt>
                <c:pt idx="32">
                  <c:v>2.4E-2</c:v>
                </c:pt>
                <c:pt idx="33">
                  <c:v>2.6000000000000002E-2</c:v>
                </c:pt>
                <c:pt idx="34">
                  <c:v>3.1E-2</c:v>
                </c:pt>
                <c:pt idx="35">
                  <c:v>0.03</c:v>
                </c:pt>
                <c:pt idx="36">
                  <c:v>3.6000000000000004E-2</c:v>
                </c:pt>
                <c:pt idx="37">
                  <c:v>4.2999999999999997E-2</c:v>
                </c:pt>
                <c:pt idx="38">
                  <c:v>5.5E-2</c:v>
                </c:pt>
                <c:pt idx="39">
                  <c:v>7.0999999999999994E-2</c:v>
                </c:pt>
                <c:pt idx="40">
                  <c:v>8.5999999999999993E-2</c:v>
                </c:pt>
                <c:pt idx="41">
                  <c:v>8.4000000000000005E-2</c:v>
                </c:pt>
                <c:pt idx="42">
                  <c:v>8.5000000000000006E-2</c:v>
                </c:pt>
                <c:pt idx="43">
                  <c:v>9.5000000000000001E-2</c:v>
                </c:pt>
                <c:pt idx="44">
                  <c:v>9.3000000000000013E-2</c:v>
                </c:pt>
                <c:pt idx="45">
                  <c:v>0.1</c:v>
                </c:pt>
                <c:pt idx="46">
                  <c:v>9.5000000000000001E-2</c:v>
                </c:pt>
                <c:pt idx="47">
                  <c:v>9.0999999999999998E-2</c:v>
                </c:pt>
                <c:pt idx="48">
                  <c:v>9.5000000000000001E-2</c:v>
                </c:pt>
                <c:pt idx="49">
                  <c:v>9.3000000000000013E-2</c:v>
                </c:pt>
                <c:pt idx="50">
                  <c:v>8.900000000000001E-2</c:v>
                </c:pt>
                <c:pt idx="51">
                  <c:v>7.8E-2</c:v>
                </c:pt>
                <c:pt idx="52">
                  <c:v>6.0999999999999999E-2</c:v>
                </c:pt>
                <c:pt idx="53">
                  <c:v>6.9000000000000006E-2</c:v>
                </c:pt>
                <c:pt idx="54">
                  <c:v>7.2999999999999995E-2</c:v>
                </c:pt>
                <c:pt idx="55">
                  <c:v>6.7000000000000004E-2</c:v>
                </c:pt>
                <c:pt idx="56">
                  <c:v>7.9000000000000001E-2</c:v>
                </c:pt>
                <c:pt idx="57">
                  <c:v>8.5999999999999993E-2</c:v>
                </c:pt>
                <c:pt idx="58">
                  <c:v>7.2000000000000008E-2</c:v>
                </c:pt>
                <c:pt idx="59">
                  <c:v>8.199999999999999E-2</c:v>
                </c:pt>
                <c:pt idx="60">
                  <c:v>8.4000000000000005E-2</c:v>
                </c:pt>
                <c:pt idx="61">
                  <c:v>7.2000000000000008E-2</c:v>
                </c:pt>
                <c:pt idx="62">
                  <c:v>7.0999999999999994E-2</c:v>
                </c:pt>
                <c:pt idx="63">
                  <c:v>8.1000000000000003E-2</c:v>
                </c:pt>
                <c:pt idx="64">
                  <c:v>9.4E-2</c:v>
                </c:pt>
                <c:pt idx="65">
                  <c:v>9.5000000000000001E-2</c:v>
                </c:pt>
                <c:pt idx="66">
                  <c:v>9.0999999999999998E-2</c:v>
                </c:pt>
                <c:pt idx="67">
                  <c:v>8.900000000000001E-2</c:v>
                </c:pt>
                <c:pt idx="68">
                  <c:v>5.5E-2</c:v>
                </c:pt>
                <c:pt idx="69">
                  <c:v>3.2000000000000001E-2</c:v>
                </c:pt>
                <c:pt idx="70">
                  <c:v>4.8000000000000001E-2</c:v>
                </c:pt>
                <c:pt idx="71">
                  <c:v>4.5999999999999999E-2</c:v>
                </c:pt>
                <c:pt idx="72">
                  <c:v>0.03</c:v>
                </c:pt>
                <c:pt idx="73">
                  <c:v>3.6000000000000004E-2</c:v>
                </c:pt>
                <c:pt idx="74">
                  <c:v>3.9E-2</c:v>
                </c:pt>
                <c:pt idx="75">
                  <c:v>3.5000000000000003E-2</c:v>
                </c:pt>
                <c:pt idx="76">
                  <c:v>3.3000000000000002E-2</c:v>
                </c:pt>
                <c:pt idx="77">
                  <c:v>2.5000000000000001E-2</c:v>
                </c:pt>
                <c:pt idx="78">
                  <c:v>2.7000000000000003E-2</c:v>
                </c:pt>
                <c:pt idx="79">
                  <c:v>1.6E-2</c:v>
                </c:pt>
                <c:pt idx="80">
                  <c:v>3.2000000000000001E-2</c:v>
                </c:pt>
                <c:pt idx="81">
                  <c:v>3.9E-2</c:v>
                </c:pt>
                <c:pt idx="82">
                  <c:v>5.5E-2</c:v>
                </c:pt>
                <c:pt idx="83">
                  <c:v>4.8000000000000001E-2</c:v>
                </c:pt>
                <c:pt idx="84">
                  <c:v>5.5E-2</c:v>
                </c:pt>
                <c:pt idx="85">
                  <c:v>5.5E-2</c:v>
                </c:pt>
                <c:pt idx="86">
                  <c:v>6.3E-2</c:v>
                </c:pt>
                <c:pt idx="87">
                  <c:v>6.7000000000000004E-2</c:v>
                </c:pt>
                <c:pt idx="88">
                  <c:v>8.3000000000000004E-2</c:v>
                </c:pt>
                <c:pt idx="89">
                  <c:v>0.10300000000000001</c:v>
                </c:pt>
                <c:pt idx="90">
                  <c:v>0.11900000000000001</c:v>
                </c:pt>
                <c:pt idx="91">
                  <c:v>0.125</c:v>
                </c:pt>
                <c:pt idx="92">
                  <c:v>0.129</c:v>
                </c:pt>
                <c:pt idx="93">
                  <c:v>9.9000000000000005E-2</c:v>
                </c:pt>
                <c:pt idx="94">
                  <c:v>0.05</c:v>
                </c:pt>
                <c:pt idx="95">
                  <c:v>2.7999999999999997E-2</c:v>
                </c:pt>
                <c:pt idx="96">
                  <c:v>2.2000000000000002E-2</c:v>
                </c:pt>
                <c:pt idx="97">
                  <c:v>4.0000000000000001E-3</c:v>
                </c:pt>
                <c:pt idx="98">
                  <c:v>-0.02</c:v>
                </c:pt>
                <c:pt idx="99">
                  <c:v>-3.3000000000000002E-2</c:v>
                </c:pt>
                <c:pt idx="100">
                  <c:v>-0.05</c:v>
                </c:pt>
                <c:pt idx="101">
                  <c:v>-6.0999999999999999E-2</c:v>
                </c:pt>
                <c:pt idx="102">
                  <c:v>-8.5000000000000006E-2</c:v>
                </c:pt>
                <c:pt idx="103">
                  <c:v>-7.400000000000001E-2</c:v>
                </c:pt>
                <c:pt idx="104">
                  <c:v>-8.1000000000000003E-2</c:v>
                </c:pt>
                <c:pt idx="105">
                  <c:v>-5.7999999999999996E-2</c:v>
                </c:pt>
                <c:pt idx="106">
                  <c:v>-2.2000000000000002E-2</c:v>
                </c:pt>
                <c:pt idx="107">
                  <c:v>4.0000000000000001E-3</c:v>
                </c:pt>
                <c:pt idx="108">
                  <c:v>1.8000000000000002E-2</c:v>
                </c:pt>
                <c:pt idx="109">
                  <c:v>2.7999999999999997E-2</c:v>
                </c:pt>
                <c:pt idx="110">
                  <c:v>4.7E-2</c:v>
                </c:pt>
                <c:pt idx="111">
                  <c:v>5.7999999999999996E-2</c:v>
                </c:pt>
                <c:pt idx="112">
                  <c:v>5.9000000000000004E-2</c:v>
                </c:pt>
                <c:pt idx="113">
                  <c:v>4.2000000000000003E-2</c:v>
                </c:pt>
                <c:pt idx="114">
                  <c:v>4.5999999999999999E-2</c:v>
                </c:pt>
                <c:pt idx="115">
                  <c:v>3.7999999999999999E-2</c:v>
                </c:pt>
                <c:pt idx="116">
                  <c:v>3.9E-2</c:v>
                </c:pt>
                <c:pt idx="117">
                  <c:v>4.9000000000000002E-2</c:v>
                </c:pt>
                <c:pt idx="118">
                  <c:v>4.7E-2</c:v>
                </c:pt>
                <c:pt idx="119">
                  <c:v>5.2999999999999999E-2</c:v>
                </c:pt>
                <c:pt idx="120">
                  <c:v>0.05</c:v>
                </c:pt>
                <c:pt idx="121">
                  <c:v>6.2E-2</c:v>
                </c:pt>
                <c:pt idx="122">
                  <c:v>7.0000000000000007E-2</c:v>
                </c:pt>
                <c:pt idx="123">
                  <c:v>7.2000000000000008E-2</c:v>
                </c:pt>
                <c:pt idx="124">
                  <c:v>7.4999999999999997E-2</c:v>
                </c:pt>
                <c:pt idx="125">
                  <c:v>8.3000000000000004E-2</c:v>
                </c:pt>
                <c:pt idx="126">
                  <c:v>0.09</c:v>
                </c:pt>
                <c:pt idx="127">
                  <c:v>7.9000000000000001E-2</c:v>
                </c:pt>
                <c:pt idx="128">
                  <c:v>8.3000000000000004E-2</c:v>
                </c:pt>
                <c:pt idx="129">
                  <c:v>6.9000000000000006E-2</c:v>
                </c:pt>
                <c:pt idx="130">
                  <c:v>6.3E-2</c:v>
                </c:pt>
                <c:pt idx="131">
                  <c:v>5.2000000000000005E-2</c:v>
                </c:pt>
                <c:pt idx="132">
                  <c:v>4.7E-2</c:v>
                </c:pt>
                <c:pt idx="133">
                  <c:v>4.2000000000000003E-2</c:v>
                </c:pt>
                <c:pt idx="134">
                  <c:v>3.4000000000000002E-2</c:v>
                </c:pt>
                <c:pt idx="135">
                  <c:v>2.4E-2</c:v>
                </c:pt>
                <c:pt idx="136">
                  <c:v>1.1000000000000001E-2</c:v>
                </c:pt>
                <c:pt idx="137">
                  <c:v>4.0000000000000001E-3</c:v>
                </c:pt>
                <c:pt idx="138">
                  <c:v>-5.0000000000000001E-3</c:v>
                </c:pt>
                <c:pt idx="139">
                  <c:v>1.1000000000000001E-2</c:v>
                </c:pt>
                <c:pt idx="140">
                  <c:v>1.7000000000000001E-2</c:v>
                </c:pt>
                <c:pt idx="141">
                  <c:v>0.02</c:v>
                </c:pt>
                <c:pt idx="142">
                  <c:v>1.1000000000000001E-2</c:v>
                </c:pt>
                <c:pt idx="143">
                  <c:v>1.3999999999999999E-2</c:v>
                </c:pt>
                <c:pt idx="144">
                  <c:v>1.3999999999999999E-2</c:v>
                </c:pt>
                <c:pt idx="145">
                  <c:v>2.1000000000000001E-2</c:v>
                </c:pt>
                <c:pt idx="146">
                  <c:v>9.0000000000000011E-3</c:v>
                </c:pt>
                <c:pt idx="147">
                  <c:v>5.0000000000000001E-3</c:v>
                </c:pt>
                <c:pt idx="148">
                  <c:v>8.0000000000000002E-3</c:v>
                </c:pt>
                <c:pt idx="149">
                  <c:v>1.3999999999999999E-2</c:v>
                </c:pt>
                <c:pt idx="150">
                  <c:v>1.8000000000000002E-2</c:v>
                </c:pt>
                <c:pt idx="151">
                  <c:v>1.3000000000000001E-2</c:v>
                </c:pt>
                <c:pt idx="152">
                  <c:v>4.0000000000000001E-3</c:v>
                </c:pt>
                <c:pt idx="153">
                  <c:v>4.0000000000000001E-3</c:v>
                </c:pt>
                <c:pt idx="154">
                  <c:v>0.01</c:v>
                </c:pt>
                <c:pt idx="155">
                  <c:v>1.3000000000000001E-2</c:v>
                </c:pt>
                <c:pt idx="156">
                  <c:v>1.3000000000000001E-2</c:v>
                </c:pt>
                <c:pt idx="157">
                  <c:v>6.9999999999999993E-3</c:v>
                </c:pt>
                <c:pt idx="158">
                  <c:v>1.2E-2</c:v>
                </c:pt>
                <c:pt idx="159">
                  <c:v>1.6E-2</c:v>
                </c:pt>
                <c:pt idx="160">
                  <c:v>1.8000000000000002E-2</c:v>
                </c:pt>
                <c:pt idx="161">
                  <c:v>1.9E-2</c:v>
                </c:pt>
                <c:pt idx="162">
                  <c:v>2.1000000000000001E-2</c:v>
                </c:pt>
                <c:pt idx="163">
                  <c:v>1.7000000000000001E-2</c:v>
                </c:pt>
                <c:pt idx="164">
                  <c:v>1.7000000000000001E-2</c:v>
                </c:pt>
                <c:pt idx="165">
                  <c:v>1.1000000000000001E-2</c:v>
                </c:pt>
                <c:pt idx="166">
                  <c:v>6.0000000000000001E-3</c:v>
                </c:pt>
                <c:pt idx="167">
                  <c:v>-9.0000000000000011E-3</c:v>
                </c:pt>
                <c:pt idx="168">
                  <c:v>-3.5000000000000003E-2</c:v>
                </c:pt>
                <c:pt idx="169">
                  <c:v>-3.7000000000000005E-2</c:v>
                </c:pt>
                <c:pt idx="170">
                  <c:v>-3.7000000000000005E-2</c:v>
                </c:pt>
                <c:pt idx="171">
                  <c:v>-0.04</c:v>
                </c:pt>
                <c:pt idx="172">
                  <c:v>-2.8999999999999998E-2</c:v>
                </c:pt>
                <c:pt idx="173">
                  <c:v>-2.7999999999999997E-2</c:v>
                </c:pt>
                <c:pt idx="174">
                  <c:v>-3.1E-2</c:v>
                </c:pt>
                <c:pt idx="175">
                  <c:v>-3.9E-2</c:v>
                </c:pt>
                <c:pt idx="176">
                  <c:v>-5.2000000000000005E-2</c:v>
                </c:pt>
                <c:pt idx="177">
                  <c:v>-4.5999999999999999E-2</c:v>
                </c:pt>
                <c:pt idx="178">
                  <c:v>-4.2999999999999997E-2</c:v>
                </c:pt>
                <c:pt idx="179">
                  <c:v>-0.04</c:v>
                </c:pt>
                <c:pt idx="180">
                  <c:v>-2.7000000000000003E-2</c:v>
                </c:pt>
                <c:pt idx="181">
                  <c:v>-3.7000000000000005E-2</c:v>
                </c:pt>
                <c:pt idx="182">
                  <c:v>-3.7000000000000005E-2</c:v>
                </c:pt>
                <c:pt idx="183">
                  <c:v>-2.8999999999999998E-2</c:v>
                </c:pt>
                <c:pt idx="184">
                  <c:v>-3.2000000000000001E-2</c:v>
                </c:pt>
                <c:pt idx="185">
                  <c:v>-2.5000000000000001E-2</c:v>
                </c:pt>
                <c:pt idx="186">
                  <c:v>-2.3E-2</c:v>
                </c:pt>
                <c:pt idx="187">
                  <c:v>-1.7000000000000001E-2</c:v>
                </c:pt>
                <c:pt idx="188">
                  <c:v>0</c:v>
                </c:pt>
                <c:pt idx="189">
                  <c:v>4.0000000000000001E-3</c:v>
                </c:pt>
                <c:pt idx="190">
                  <c:v>4.0000000000000001E-3</c:v>
                </c:pt>
                <c:pt idx="191">
                  <c:v>0.02</c:v>
                </c:pt>
                <c:pt idx="192">
                  <c:v>3.9E-2</c:v>
                </c:pt>
                <c:pt idx="193">
                  <c:v>0.05</c:v>
                </c:pt>
                <c:pt idx="194">
                  <c:v>4.4999999999999998E-2</c:v>
                </c:pt>
                <c:pt idx="195">
                  <c:v>4.4999999999999998E-2</c:v>
                </c:pt>
                <c:pt idx="196">
                  <c:v>3.5000000000000003E-2</c:v>
                </c:pt>
                <c:pt idx="197">
                  <c:v>2.6000000000000002E-2</c:v>
                </c:pt>
                <c:pt idx="198">
                  <c:v>2.6000000000000002E-2</c:v>
                </c:pt>
                <c:pt idx="199">
                  <c:v>3.6000000000000004E-2</c:v>
                </c:pt>
                <c:pt idx="200">
                  <c:v>4.4000000000000004E-2</c:v>
                </c:pt>
                <c:pt idx="201">
                  <c:v>4.2999999999999997E-2</c:v>
                </c:pt>
                <c:pt idx="202">
                  <c:v>5.4000000000000006E-2</c:v>
                </c:pt>
                <c:pt idx="203">
                  <c:v>0.05</c:v>
                </c:pt>
                <c:pt idx="204">
                  <c:v>4.9000000000000002E-2</c:v>
                </c:pt>
                <c:pt idx="205">
                  <c:v>5.2000000000000005E-2</c:v>
                </c:pt>
                <c:pt idx="206">
                  <c:v>0.06</c:v>
                </c:pt>
                <c:pt idx="207">
                  <c:v>6.3E-2</c:v>
                </c:pt>
                <c:pt idx="208">
                  <c:v>8.5000000000000006E-2</c:v>
                </c:pt>
                <c:pt idx="209">
                  <c:v>9.0999999999999998E-2</c:v>
                </c:pt>
                <c:pt idx="210">
                  <c:v>9.1999999999999998E-2</c:v>
                </c:pt>
                <c:pt idx="211">
                  <c:v>8.1000000000000003E-2</c:v>
                </c:pt>
                <c:pt idx="212">
                  <c:v>7.2999999999999995E-2</c:v>
                </c:pt>
                <c:pt idx="213">
                  <c:v>7.8E-2</c:v>
                </c:pt>
                <c:pt idx="214">
                  <c:v>5.5E-2</c:v>
                </c:pt>
                <c:pt idx="215">
                  <c:v>3.5000000000000003E-2</c:v>
                </c:pt>
                <c:pt idx="216">
                  <c:v>1.7000000000000001E-2</c:v>
                </c:pt>
                <c:pt idx="217">
                  <c:v>1.9E-2</c:v>
                </c:pt>
                <c:pt idx="218">
                  <c:v>2.2000000000000002E-2</c:v>
                </c:pt>
                <c:pt idx="219">
                  <c:v>2.4E-2</c:v>
                </c:pt>
                <c:pt idx="220">
                  <c:v>6.0000000000000001E-3</c:v>
                </c:pt>
                <c:pt idx="221">
                  <c:v>-1.3999999999999999E-2</c:v>
                </c:pt>
                <c:pt idx="222">
                  <c:v>-6.0000000000000001E-3</c:v>
                </c:pt>
                <c:pt idx="223">
                  <c:v>-1.3000000000000001E-2</c:v>
                </c:pt>
                <c:pt idx="224">
                  <c:v>-1.9E-2</c:v>
                </c:pt>
                <c:pt idx="225">
                  <c:v>-2.3E-2</c:v>
                </c:pt>
                <c:pt idx="226">
                  <c:v>-1.1000000000000001E-2</c:v>
                </c:pt>
                <c:pt idx="227">
                  <c:v>8.0000000000000002E-3</c:v>
                </c:pt>
                <c:pt idx="228">
                  <c:v>1.9E-2</c:v>
                </c:pt>
                <c:pt idx="229">
                  <c:v>4.0000000000000001E-3</c:v>
                </c:pt>
                <c:pt idx="230">
                  <c:v>-2.2000000000000002E-2</c:v>
                </c:pt>
                <c:pt idx="231">
                  <c:v>-7.5999999999999998E-2</c:v>
                </c:pt>
                <c:pt idx="232">
                  <c:v>-7.2000000000000008E-2</c:v>
                </c:pt>
                <c:pt idx="233">
                  <c:v>-3.7000000000000005E-2</c:v>
                </c:pt>
                <c:pt idx="234">
                  <c:v>-2.5000000000000001E-2</c:v>
                </c:pt>
                <c:pt idx="235">
                  <c:v>-3.0000000000000001E-3</c:v>
                </c:pt>
                <c:pt idx="236">
                  <c:v>1.2E-2</c:v>
                </c:pt>
                <c:pt idx="237">
                  <c:v>9.0000000000000011E-3</c:v>
                </c:pt>
                <c:pt idx="238">
                  <c:v>9.0000000000000011E-3</c:v>
                </c:pt>
                <c:pt idx="239">
                  <c:v>2.6000000000000002E-2</c:v>
                </c:pt>
                <c:pt idx="240">
                  <c:v>4.9000000000000002E-2</c:v>
                </c:pt>
                <c:pt idx="241">
                  <c:v>8.1000000000000003E-2</c:v>
                </c:pt>
                <c:pt idx="242">
                  <c:v>0.13400000000000001</c:v>
                </c:pt>
                <c:pt idx="243">
                  <c:v>0.20899999999999999</c:v>
                </c:pt>
                <c:pt idx="244">
                  <c:v>0.249</c:v>
                </c:pt>
                <c:pt idx="245">
                  <c:v>0.25</c:v>
                </c:pt>
                <c:pt idx="246">
                  <c:v>0.22699999999999998</c:v>
                </c:pt>
                <c:pt idx="247">
                  <c:v>0.19899999999999998</c:v>
                </c:pt>
                <c:pt idx="248">
                  <c:v>0.19</c:v>
                </c:pt>
                <c:pt idx="249">
                  <c:v>0.21299999999999999</c:v>
                </c:pt>
                <c:pt idx="250">
                  <c:v>0.23699999999999999</c:v>
                </c:pt>
                <c:pt idx="251">
                  <c:v>0.22800000000000001</c:v>
                </c:pt>
                <c:pt idx="252">
                  <c:v>0.24399999999999999</c:v>
                </c:pt>
                <c:pt idx="253">
                  <c:v>0.252</c:v>
                </c:pt>
                <c:pt idx="254">
                  <c:v>0.255</c:v>
                </c:pt>
                <c:pt idx="255">
                  <c:v>0.23499999999999999</c:v>
                </c:pt>
                <c:pt idx="256">
                  <c:v>0.20899999999999999</c:v>
                </c:pt>
                <c:pt idx="257">
                  <c:v>0.19699999999999998</c:v>
                </c:pt>
                <c:pt idx="258">
                  <c:v>0.17199999999999999</c:v>
                </c:pt>
                <c:pt idx="259">
                  <c:v>0.17</c:v>
                </c:pt>
                <c:pt idx="260">
                  <c:v>0.16399999999999998</c:v>
                </c:pt>
                <c:pt idx="261">
                  <c:v>0.14800000000000002</c:v>
                </c:pt>
                <c:pt idx="262">
                  <c:v>0.121</c:v>
                </c:pt>
                <c:pt idx="263">
                  <c:v>7.9000000000000001E-2</c:v>
                </c:pt>
                <c:pt idx="264">
                  <c:v>5.2999999999999999E-2</c:v>
                </c:pt>
                <c:pt idx="265">
                  <c:v>2.6000000000000002E-2</c:v>
                </c:pt>
              </c:numCache>
            </c:numRef>
          </c:val>
          <c:extLst>
            <c:ext xmlns:c16="http://schemas.microsoft.com/office/drawing/2014/chart" uri="{C3380CC4-5D6E-409C-BE32-E72D297353CC}">
              <c16:uniqueId val="{00000000-ADA2-D245-B9C7-140A370DDE6F}"/>
            </c:ext>
          </c:extLst>
        </c:ser>
        <c:dLbls>
          <c:showLegendKey val="0"/>
          <c:showVal val="0"/>
          <c:showCatName val="0"/>
          <c:showSerName val="0"/>
          <c:showPercent val="0"/>
          <c:showBubbleSize val="0"/>
        </c:dLbls>
        <c:gapWidth val="150"/>
        <c:shape val="box"/>
        <c:axId val="-2058706360"/>
        <c:axId val="-2058432520"/>
        <c:axId val="0"/>
      </c:bar3DChart>
      <c:dateAx>
        <c:axId val="-2058706360"/>
        <c:scaling>
          <c:orientation val="minMax"/>
          <c:min val="36923"/>
        </c:scaling>
        <c:delete val="0"/>
        <c:axPos val="b"/>
        <c:numFmt formatCode="yyyy" sourceLinked="0"/>
        <c:majorTickMark val="out"/>
        <c:minorTickMark val="none"/>
        <c:tickLblPos val="low"/>
        <c:crossAx val="-2058432520"/>
        <c:crosses val="autoZero"/>
        <c:auto val="1"/>
        <c:lblOffset val="100"/>
        <c:baseTimeUnit val="months"/>
        <c:majorUnit val="12"/>
        <c:majorTimeUnit val="months"/>
      </c:dateAx>
      <c:valAx>
        <c:axId val="-2058432520"/>
        <c:scaling>
          <c:orientation val="minMax"/>
          <c:max val="0.27"/>
          <c:min val="-0.1"/>
        </c:scaling>
        <c:delete val="0"/>
        <c:axPos val="l"/>
        <c:title>
          <c:tx>
            <c:rich>
              <a:bodyPr rot="-5400000" vert="horz"/>
              <a:lstStyle/>
              <a:p>
                <a:pPr>
                  <a:defRPr b="0"/>
                </a:pPr>
                <a:r>
                  <a:rPr lang="en-US" b="0"/>
                  <a:t>12-Month % Change</a:t>
                </a:r>
              </a:p>
            </c:rich>
          </c:tx>
          <c:layout>
            <c:manualLayout>
              <c:xMode val="edge"/>
              <c:yMode val="edge"/>
              <c:x val="2.5966754155730539E-4"/>
              <c:y val="0.22499905722991523"/>
            </c:manualLayout>
          </c:layout>
          <c:overlay val="0"/>
        </c:title>
        <c:numFmt formatCode="0%" sourceLinked="0"/>
        <c:majorTickMark val="out"/>
        <c:minorTickMark val="none"/>
        <c:tickLblPos val="nextTo"/>
        <c:crossAx val="-2058706360"/>
        <c:crosses val="autoZero"/>
        <c:crossBetween val="between"/>
      </c:valAx>
    </c:plotArea>
    <c:plotVisOnly val="1"/>
    <c:dispBlanksAs val="gap"/>
    <c:showDLblsOverMax val="0"/>
  </c:chart>
  <c:txPr>
    <a:bodyPr/>
    <a:lstStyle/>
    <a:p>
      <a:pPr>
        <a:defRPr sz="1800">
          <a:latin typeface="Avenir Book" panose="02000503020000020003" pitchFamily="2" charset="0"/>
          <a:ea typeface="Constantia" charset="0"/>
          <a:cs typeface="Constantia" charset="0"/>
        </a:defRPr>
      </a:pPr>
      <a:endParaRPr lang="en-US"/>
    </a:p>
  </c:txPr>
  <c:externalData r:id="rId1">
    <c:autoUpdate val="0"/>
  </c:externalData>
  <c:userShapes r:id="rId2"/>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042843394575679"/>
          <c:y val="3.5919540229885055E-2"/>
          <c:w val="0.49307349081364832"/>
          <c:h val="0.79744999547470374"/>
        </c:manualLayout>
      </c:layout>
      <c:barChart>
        <c:barDir val="bar"/>
        <c:grouping val="clustered"/>
        <c:varyColors val="0"/>
        <c:ser>
          <c:idx val="0"/>
          <c:order val="0"/>
          <c:tx>
            <c:strRef>
              <c:f>Sheet1!$B$1</c:f>
              <c:strCache>
                <c:ptCount val="1"/>
                <c:pt idx="0">
                  <c:v>YOY % Change</c:v>
                </c:pt>
              </c:strCache>
            </c:strRef>
          </c:tx>
          <c:spPr>
            <a:solidFill>
              <a:srgbClr val="4E8F00"/>
            </a:solidFill>
          </c:spPr>
          <c:invertIfNegative val="0"/>
          <c:dPt>
            <c:idx val="11"/>
            <c:invertIfNegative val="0"/>
            <c:bubble3D val="0"/>
            <c:spPr>
              <a:solidFill>
                <a:schemeClr val="accent4">
                  <a:lumMod val="75000"/>
                </a:schemeClr>
              </a:solidFill>
            </c:spPr>
            <c:extLst>
              <c:ext xmlns:c16="http://schemas.microsoft.com/office/drawing/2014/chart" uri="{C3380CC4-5D6E-409C-BE32-E72D297353CC}">
                <c16:uniqueId val="{00000002-8DEB-3641-9B47-917D774DA6BE}"/>
              </c:ext>
            </c:extLst>
          </c:dPt>
          <c:dLbls>
            <c:dLbl>
              <c:idx val="7"/>
              <c:layout>
                <c:manualLayout>
                  <c:x val="2.8037096688671493E-3"/>
                  <c:y val="-5.3946332237372852E-1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DEB-3641-9B47-917D774DA6BE}"/>
                </c:ext>
              </c:extLst>
            </c:dLbl>
            <c:dLbl>
              <c:idx val="8"/>
              <c:layout>
                <c:manualLayout>
                  <c:x val="2.1043771043770271E-3"/>
                  <c:y val="-2.354048964218455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16E-4455-BE7D-179AE3BC24D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Natural Gas</c:v>
                </c:pt>
                <c:pt idx="1">
                  <c:v>Softwood Lumber</c:v>
                </c:pt>
                <c:pt idx="2">
                  <c:v>Crude Energy Materials</c:v>
                </c:pt>
                <c:pt idx="3">
                  <c:v>Steel Mill Products</c:v>
                </c:pt>
                <c:pt idx="4">
                  <c:v>Iron and Steel</c:v>
                </c:pt>
                <c:pt idx="5">
                  <c:v>Crude Petroleum</c:v>
                </c:pt>
                <c:pt idx="6">
                  <c:v>Fabricated Structural Metal Products</c:v>
                </c:pt>
                <c:pt idx="7">
                  <c:v>Prepared Asphalt &amp; Tar Roofing/Siding Products</c:v>
                </c:pt>
                <c:pt idx="8">
                  <c:v>Plumbing Fixtures and Fittings</c:v>
                </c:pt>
                <c:pt idx="9">
                  <c:v>Nonferrous Wire and Cable</c:v>
                </c:pt>
                <c:pt idx="10">
                  <c:v>Concrete Products</c:v>
                </c:pt>
                <c:pt idx="11">
                  <c:v>Inputs to Construction Industries</c:v>
                </c:pt>
              </c:strCache>
            </c:strRef>
          </c:cat>
          <c:val>
            <c:numRef>
              <c:f>Sheet1!$B$2:$B$13</c:f>
              <c:numCache>
                <c:formatCode>0.0%</c:formatCode>
                <c:ptCount val="12"/>
                <c:pt idx="0">
                  <c:v>-0.5577313663302057</c:v>
                </c:pt>
                <c:pt idx="1">
                  <c:v>-0.45060799004710983</c:v>
                </c:pt>
                <c:pt idx="2">
                  <c:v>-0.23164950199129863</c:v>
                </c:pt>
                <c:pt idx="3">
                  <c:v>-0.21009980828211283</c:v>
                </c:pt>
                <c:pt idx="4">
                  <c:v>-0.15086800981008175</c:v>
                </c:pt>
                <c:pt idx="5">
                  <c:v>-0.12770732626028003</c:v>
                </c:pt>
                <c:pt idx="6">
                  <c:v>2.3334807308287076E-2</c:v>
                </c:pt>
                <c:pt idx="7">
                  <c:v>4.6863448558380094E-2</c:v>
                </c:pt>
                <c:pt idx="8">
                  <c:v>5.0686275431684358E-2</c:v>
                </c:pt>
                <c:pt idx="9">
                  <c:v>9.5181994172297557E-2</c:v>
                </c:pt>
                <c:pt idx="10">
                  <c:v>0.13967053291636189</c:v>
                </c:pt>
                <c:pt idx="11">
                  <c:v>2.6344336965444137E-2</c:v>
                </c:pt>
              </c:numCache>
            </c:numRef>
          </c:val>
          <c:extLst>
            <c:ext xmlns:c16="http://schemas.microsoft.com/office/drawing/2014/chart" uri="{C3380CC4-5D6E-409C-BE32-E72D297353CC}">
              <c16:uniqueId val="{00000002-5ED3-F548-96D6-6BFD2199CBF7}"/>
            </c:ext>
          </c:extLst>
        </c:ser>
        <c:dLbls>
          <c:showLegendKey val="0"/>
          <c:showVal val="1"/>
          <c:showCatName val="0"/>
          <c:showSerName val="0"/>
          <c:showPercent val="0"/>
          <c:showBubbleSize val="0"/>
        </c:dLbls>
        <c:gapWidth val="150"/>
        <c:axId val="-1988241384"/>
        <c:axId val="-1988251080"/>
      </c:barChart>
      <c:catAx>
        <c:axId val="-1988241384"/>
        <c:scaling>
          <c:orientation val="minMax"/>
        </c:scaling>
        <c:delete val="0"/>
        <c:axPos val="l"/>
        <c:numFmt formatCode="General" sourceLinked="0"/>
        <c:majorTickMark val="out"/>
        <c:minorTickMark val="none"/>
        <c:tickLblPos val="low"/>
        <c:spPr>
          <a:ln>
            <a:solidFill>
              <a:schemeClr val="bg1">
                <a:lumMod val="85000"/>
              </a:schemeClr>
            </a:solidFill>
          </a:ln>
        </c:spPr>
        <c:crossAx val="-1988251080"/>
        <c:crossesAt val="0"/>
        <c:auto val="1"/>
        <c:lblAlgn val="ctr"/>
        <c:lblOffset val="100"/>
        <c:noMultiLvlLbl val="0"/>
      </c:catAx>
      <c:valAx>
        <c:axId val="-1988251080"/>
        <c:scaling>
          <c:orientation val="minMax"/>
          <c:max val="0.4"/>
          <c:min val="-0.8"/>
        </c:scaling>
        <c:delete val="0"/>
        <c:axPos val="b"/>
        <c:title>
          <c:tx>
            <c:rich>
              <a:bodyPr/>
              <a:lstStyle/>
              <a:p>
                <a:pPr>
                  <a:defRPr b="0"/>
                </a:pPr>
                <a:r>
                  <a:rPr lang="en-US" b="0"/>
                  <a:t>12-Month % Change</a:t>
                </a:r>
              </a:p>
            </c:rich>
          </c:tx>
          <c:layout>
            <c:manualLayout>
              <c:xMode val="edge"/>
              <c:yMode val="edge"/>
              <c:x val="0.62244392746361299"/>
              <c:y val="0.93613945578231295"/>
            </c:manualLayout>
          </c:layout>
          <c:overlay val="0"/>
        </c:title>
        <c:numFmt formatCode="0%" sourceLinked="0"/>
        <c:majorTickMark val="out"/>
        <c:minorTickMark val="none"/>
        <c:tickLblPos val="nextTo"/>
        <c:crossAx val="-1988241384"/>
        <c:crosses val="autoZero"/>
        <c:crossBetween val="between"/>
        <c:majorUnit val="0.2"/>
      </c:valAx>
    </c:plotArea>
    <c:plotVisOnly val="1"/>
    <c:dispBlanksAs val="gap"/>
    <c:showDLblsOverMax val="0"/>
  </c:chart>
  <c:txPr>
    <a:bodyPr/>
    <a:lstStyle/>
    <a:p>
      <a:pPr>
        <a:defRPr sz="1800">
          <a:latin typeface="Avenir Book" panose="02000503020000020003" pitchFamily="2" charset="0"/>
          <a:ea typeface="Constantia" charset="0"/>
          <a:cs typeface="Constantia" charset="0"/>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CCI Sales</c:v>
                </c:pt>
              </c:strCache>
            </c:strRef>
          </c:tx>
          <c:spPr>
            <a:ln w="31750" cap="rnd">
              <a:solidFill>
                <a:schemeClr val="accent4">
                  <a:lumMod val="75000"/>
                </a:schemeClr>
              </a:solidFill>
              <a:round/>
            </a:ln>
            <a:effectLst/>
          </c:spPr>
          <c:marker>
            <c:symbol val="none"/>
          </c:marker>
          <c:cat>
            <c:strRef>
              <c:f>Sheet1!$A$2:$A$78</c:f>
              <c:strCache>
                <c:ptCount val="77"/>
                <c:pt idx="0">
                  <c:v>Q2 2012</c:v>
                </c:pt>
                <c:pt idx="1">
                  <c:v>Q3 2012</c:v>
                </c:pt>
                <c:pt idx="2">
                  <c:v>Q4 2012</c:v>
                </c:pt>
                <c:pt idx="3">
                  <c:v>Q1 2013</c:v>
                </c:pt>
                <c:pt idx="4">
                  <c:v>Q2 2013</c:v>
                </c:pt>
                <c:pt idx="5">
                  <c:v>Q3 2013</c:v>
                </c:pt>
                <c:pt idx="6">
                  <c:v>Q4 2013</c:v>
                </c:pt>
                <c:pt idx="7">
                  <c:v>Q1 2014</c:v>
                </c:pt>
                <c:pt idx="8">
                  <c:v>Q2 2014</c:v>
                </c:pt>
                <c:pt idx="9">
                  <c:v>Q3 2014</c:v>
                </c:pt>
                <c:pt idx="10">
                  <c:v>Q4 2014</c:v>
                </c:pt>
                <c:pt idx="11">
                  <c:v>Q1 2015</c:v>
                </c:pt>
                <c:pt idx="12">
                  <c:v>Q2 2015</c:v>
                </c:pt>
                <c:pt idx="13">
                  <c:v>Q3 2015</c:v>
                </c:pt>
                <c:pt idx="14">
                  <c:v>Q4 2015</c:v>
                </c:pt>
                <c:pt idx="15">
                  <c:v>Q1 2016</c:v>
                </c:pt>
                <c:pt idx="16">
                  <c:v>Q2 2016</c:v>
                </c:pt>
                <c:pt idx="17">
                  <c:v>Q3 2016</c:v>
                </c:pt>
                <c:pt idx="18">
                  <c:v>Q4 2016</c:v>
                </c:pt>
                <c:pt idx="19">
                  <c:v>Q1 2017</c:v>
                </c:pt>
                <c:pt idx="20">
                  <c:v>Q2 2017</c:v>
                </c:pt>
                <c:pt idx="21">
                  <c:v>Q3 2017</c:v>
                </c:pt>
                <c:pt idx="22">
                  <c:v>Q4 2017</c:v>
                </c:pt>
                <c:pt idx="23">
                  <c:v>Q1 2018</c:v>
                </c:pt>
                <c:pt idx="24">
                  <c:v>Q2 2018</c:v>
                </c:pt>
                <c:pt idx="25">
                  <c:v>Q3 2018</c:v>
                </c:pt>
                <c:pt idx="26">
                  <c:v>Q4 2018</c:v>
                </c:pt>
                <c:pt idx="27">
                  <c:v>Jan-19</c:v>
                </c:pt>
                <c:pt idx="28">
                  <c:v>Feb-19</c:v>
                </c:pt>
                <c:pt idx="29">
                  <c:v>Mar-19</c:v>
                </c:pt>
                <c:pt idx="30">
                  <c:v>Apr-19</c:v>
                </c:pt>
                <c:pt idx="31">
                  <c:v>May-19</c:v>
                </c:pt>
                <c:pt idx="32">
                  <c:v>Jun-19</c:v>
                </c:pt>
                <c:pt idx="33">
                  <c:v>Jul-19</c:v>
                </c:pt>
                <c:pt idx="34">
                  <c:v>Aug-19</c:v>
                </c:pt>
                <c:pt idx="35">
                  <c:v>Sep-19</c:v>
                </c:pt>
                <c:pt idx="36">
                  <c:v>Oct-19</c:v>
                </c:pt>
                <c:pt idx="37">
                  <c:v>Nov-19</c:v>
                </c:pt>
                <c:pt idx="38">
                  <c:v>Dec-19</c:v>
                </c:pt>
                <c:pt idx="39">
                  <c:v>Jan-20</c:v>
                </c:pt>
                <c:pt idx="40">
                  <c:v>Feb-20</c:v>
                </c:pt>
                <c:pt idx="41">
                  <c:v>Mar-20</c:v>
                </c:pt>
                <c:pt idx="42">
                  <c:v>Apr-20</c:v>
                </c:pt>
                <c:pt idx="43">
                  <c:v>May-20</c:v>
                </c:pt>
                <c:pt idx="44">
                  <c:v>Jun-20</c:v>
                </c:pt>
                <c:pt idx="45">
                  <c:v>Jul-20</c:v>
                </c:pt>
                <c:pt idx="46">
                  <c:v>Aug-20</c:v>
                </c:pt>
                <c:pt idx="47">
                  <c:v>Sep-20</c:v>
                </c:pt>
                <c:pt idx="48">
                  <c:v>Oct-20</c:v>
                </c:pt>
                <c:pt idx="49">
                  <c:v>Nov-20</c:v>
                </c:pt>
                <c:pt idx="50">
                  <c:v>Dec-20</c:v>
                </c:pt>
                <c:pt idx="51">
                  <c:v>Jan-21</c:v>
                </c:pt>
                <c:pt idx="52">
                  <c:v>Feb-21</c:v>
                </c:pt>
                <c:pt idx="53">
                  <c:v>Mar-21</c:v>
                </c:pt>
                <c:pt idx="54">
                  <c:v>Apr-21</c:v>
                </c:pt>
                <c:pt idx="55">
                  <c:v>May-21</c:v>
                </c:pt>
                <c:pt idx="56">
                  <c:v>Jun-21</c:v>
                </c:pt>
                <c:pt idx="57">
                  <c:v>Jul-21</c:v>
                </c:pt>
                <c:pt idx="58">
                  <c:v>Aug-21</c:v>
                </c:pt>
                <c:pt idx="59">
                  <c:v>Sep-21</c:v>
                </c:pt>
                <c:pt idx="60">
                  <c:v>Oct-21</c:v>
                </c:pt>
                <c:pt idx="61">
                  <c:v>Nov-21</c:v>
                </c:pt>
                <c:pt idx="62">
                  <c:v>Dec-21</c:v>
                </c:pt>
                <c:pt idx="63">
                  <c:v>Jan-22</c:v>
                </c:pt>
                <c:pt idx="64">
                  <c:v>Feb-22</c:v>
                </c:pt>
                <c:pt idx="65">
                  <c:v>Mar-22</c:v>
                </c:pt>
                <c:pt idx="66">
                  <c:v>Apr-22</c:v>
                </c:pt>
                <c:pt idx="67">
                  <c:v>May-22</c:v>
                </c:pt>
                <c:pt idx="68">
                  <c:v>Jun-22</c:v>
                </c:pt>
                <c:pt idx="69">
                  <c:v>Jul-22</c:v>
                </c:pt>
                <c:pt idx="70">
                  <c:v>Aug-22</c:v>
                </c:pt>
                <c:pt idx="71">
                  <c:v>Sep-22</c:v>
                </c:pt>
                <c:pt idx="72">
                  <c:v>Oct-22</c:v>
                </c:pt>
                <c:pt idx="73">
                  <c:v>Nov-22</c:v>
                </c:pt>
                <c:pt idx="74">
                  <c:v>Dec-22</c:v>
                </c:pt>
                <c:pt idx="75">
                  <c:v>Jan-23</c:v>
                </c:pt>
                <c:pt idx="76">
                  <c:v>Feb-23</c:v>
                </c:pt>
              </c:strCache>
            </c:strRef>
          </c:cat>
          <c:val>
            <c:numRef>
              <c:f>Sheet1!$B$2:$B$78</c:f>
              <c:numCache>
                <c:formatCode>0.0</c:formatCode>
                <c:ptCount val="77"/>
                <c:pt idx="0">
                  <c:v>66.26564003849856</c:v>
                </c:pt>
                <c:pt idx="1">
                  <c:v>66.26564003849856</c:v>
                </c:pt>
                <c:pt idx="2">
                  <c:v>62.292099792099798</c:v>
                </c:pt>
                <c:pt idx="3">
                  <c:v>62.292099792099798</c:v>
                </c:pt>
                <c:pt idx="4">
                  <c:v>62.962962962962962</c:v>
                </c:pt>
                <c:pt idx="5">
                  <c:v>62.962962962962962</c:v>
                </c:pt>
                <c:pt idx="6">
                  <c:v>63.208409506398546</c:v>
                </c:pt>
                <c:pt idx="7">
                  <c:v>63.208409506398546</c:v>
                </c:pt>
                <c:pt idx="8">
                  <c:v>68.217054263565885</c:v>
                </c:pt>
                <c:pt idx="9">
                  <c:v>68.217054263565885</c:v>
                </c:pt>
                <c:pt idx="10">
                  <c:v>67.321116928446784</c:v>
                </c:pt>
                <c:pt idx="11">
                  <c:v>67.321116928446784</c:v>
                </c:pt>
                <c:pt idx="12">
                  <c:v>69.42909760589319</c:v>
                </c:pt>
                <c:pt idx="13">
                  <c:v>69.42909760589319</c:v>
                </c:pt>
                <c:pt idx="14">
                  <c:v>67</c:v>
                </c:pt>
                <c:pt idx="15">
                  <c:v>67</c:v>
                </c:pt>
                <c:pt idx="16">
                  <c:v>65.05167958656331</c:v>
                </c:pt>
                <c:pt idx="17">
                  <c:v>65.05167958656331</c:v>
                </c:pt>
                <c:pt idx="18">
                  <c:v>59.7</c:v>
                </c:pt>
                <c:pt idx="19">
                  <c:v>59.7</c:v>
                </c:pt>
                <c:pt idx="20">
                  <c:v>66.400000000000006</c:v>
                </c:pt>
                <c:pt idx="21">
                  <c:v>66.400000000000006</c:v>
                </c:pt>
                <c:pt idx="22">
                  <c:v>67.099999999999994</c:v>
                </c:pt>
                <c:pt idx="23">
                  <c:v>67.099999999999994</c:v>
                </c:pt>
                <c:pt idx="24">
                  <c:v>72.2</c:v>
                </c:pt>
                <c:pt idx="25">
                  <c:v>72.599999999999994</c:v>
                </c:pt>
                <c:pt idx="26">
                  <c:v>68.599999999999994</c:v>
                </c:pt>
                <c:pt idx="27">
                  <c:v>67.2</c:v>
                </c:pt>
                <c:pt idx="28">
                  <c:v>68.400000000000006</c:v>
                </c:pt>
                <c:pt idx="29">
                  <c:v>69.400000000000006</c:v>
                </c:pt>
                <c:pt idx="30">
                  <c:v>69.599999999999994</c:v>
                </c:pt>
                <c:pt idx="31">
                  <c:v>68.400000000000006</c:v>
                </c:pt>
                <c:pt idx="32">
                  <c:v>70</c:v>
                </c:pt>
                <c:pt idx="33">
                  <c:v>65.3</c:v>
                </c:pt>
                <c:pt idx="34">
                  <c:v>64.8</c:v>
                </c:pt>
                <c:pt idx="35">
                  <c:v>63.9</c:v>
                </c:pt>
                <c:pt idx="36">
                  <c:v>62.4</c:v>
                </c:pt>
                <c:pt idx="37">
                  <c:v>63.8</c:v>
                </c:pt>
                <c:pt idx="38">
                  <c:v>69.5</c:v>
                </c:pt>
                <c:pt idx="39">
                  <c:v>68.80952380952381</c:v>
                </c:pt>
                <c:pt idx="40">
                  <c:v>68.34</c:v>
                </c:pt>
                <c:pt idx="41">
                  <c:v>38.1</c:v>
                </c:pt>
                <c:pt idx="42">
                  <c:v>41.064981949458485</c:v>
                </c:pt>
                <c:pt idx="43">
                  <c:v>44.886363636363633</c:v>
                </c:pt>
                <c:pt idx="44">
                  <c:v>51.082251082251084</c:v>
                </c:pt>
                <c:pt idx="45">
                  <c:v>47.232472324723247</c:v>
                </c:pt>
                <c:pt idx="46">
                  <c:v>52.983539094650197</c:v>
                </c:pt>
                <c:pt idx="47">
                  <c:v>51.341463414634148</c:v>
                </c:pt>
                <c:pt idx="48">
                  <c:v>52.66990291262136</c:v>
                </c:pt>
                <c:pt idx="49">
                  <c:v>49.436936936936938</c:v>
                </c:pt>
                <c:pt idx="50">
                  <c:v>56.56565656565656</c:v>
                </c:pt>
                <c:pt idx="51">
                  <c:v>58.407079646017699</c:v>
                </c:pt>
                <c:pt idx="52">
                  <c:v>64.766081871345023</c:v>
                </c:pt>
                <c:pt idx="53">
                  <c:v>65.8</c:v>
                </c:pt>
                <c:pt idx="54">
                  <c:v>63.907849829351534</c:v>
                </c:pt>
                <c:pt idx="55">
                  <c:v>64.225941422594147</c:v>
                </c:pt>
                <c:pt idx="56">
                  <c:v>65.67307692307692</c:v>
                </c:pt>
                <c:pt idx="57">
                  <c:v>63.100436681222703</c:v>
                </c:pt>
                <c:pt idx="58">
                  <c:v>61.3</c:v>
                </c:pt>
                <c:pt idx="59">
                  <c:v>60.7</c:v>
                </c:pt>
                <c:pt idx="60">
                  <c:v>59.7</c:v>
                </c:pt>
                <c:pt idx="61">
                  <c:v>65.2</c:v>
                </c:pt>
                <c:pt idx="62">
                  <c:v>66.3</c:v>
                </c:pt>
                <c:pt idx="63">
                  <c:v>66.225961538461547</c:v>
                </c:pt>
                <c:pt idx="64">
                  <c:v>66.770186335403722</c:v>
                </c:pt>
                <c:pt idx="65">
                  <c:v>65.024630541871915</c:v>
                </c:pt>
                <c:pt idx="66">
                  <c:v>63.131313131313128</c:v>
                </c:pt>
                <c:pt idx="67">
                  <c:v>60.9</c:v>
                </c:pt>
                <c:pt idx="68">
                  <c:v>58.3</c:v>
                </c:pt>
                <c:pt idx="69">
                  <c:v>55.248618784530393</c:v>
                </c:pt>
                <c:pt idx="70">
                  <c:v>55.913978494623649</c:v>
                </c:pt>
                <c:pt idx="71">
                  <c:v>55.066079295154182</c:v>
                </c:pt>
                <c:pt idx="72">
                  <c:v>57.248520710059168</c:v>
                </c:pt>
                <c:pt idx="73">
                  <c:v>56.756756756756758</c:v>
                </c:pt>
                <c:pt idx="74">
                  <c:v>59</c:v>
                </c:pt>
                <c:pt idx="75">
                  <c:v>60.693641618497111</c:v>
                </c:pt>
                <c:pt idx="76">
                  <c:v>61.184210526315788</c:v>
                </c:pt>
              </c:numCache>
            </c:numRef>
          </c:val>
          <c:smooth val="0"/>
          <c:extLst>
            <c:ext xmlns:c16="http://schemas.microsoft.com/office/drawing/2014/chart" uri="{C3380CC4-5D6E-409C-BE32-E72D297353CC}">
              <c16:uniqueId val="{00000000-0254-0D44-B243-4D879EAE4002}"/>
            </c:ext>
          </c:extLst>
        </c:ser>
        <c:ser>
          <c:idx val="1"/>
          <c:order val="1"/>
          <c:tx>
            <c:strRef>
              <c:f>Sheet1!$C$1</c:f>
              <c:strCache>
                <c:ptCount val="1"/>
                <c:pt idx="0">
                  <c:v>CCI Profit Margins</c:v>
                </c:pt>
              </c:strCache>
            </c:strRef>
          </c:tx>
          <c:spPr>
            <a:ln w="31750" cap="rnd">
              <a:solidFill>
                <a:srgbClr val="00B050"/>
              </a:solidFill>
              <a:round/>
            </a:ln>
            <a:effectLst/>
          </c:spPr>
          <c:marker>
            <c:symbol val="none"/>
          </c:marker>
          <c:cat>
            <c:strRef>
              <c:f>Sheet1!$A$2:$A$78</c:f>
              <c:strCache>
                <c:ptCount val="77"/>
                <c:pt idx="0">
                  <c:v>Q2 2012</c:v>
                </c:pt>
                <c:pt idx="1">
                  <c:v>Q3 2012</c:v>
                </c:pt>
                <c:pt idx="2">
                  <c:v>Q4 2012</c:v>
                </c:pt>
                <c:pt idx="3">
                  <c:v>Q1 2013</c:v>
                </c:pt>
                <c:pt idx="4">
                  <c:v>Q2 2013</c:v>
                </c:pt>
                <c:pt idx="5">
                  <c:v>Q3 2013</c:v>
                </c:pt>
                <c:pt idx="6">
                  <c:v>Q4 2013</c:v>
                </c:pt>
                <c:pt idx="7">
                  <c:v>Q1 2014</c:v>
                </c:pt>
                <c:pt idx="8">
                  <c:v>Q2 2014</c:v>
                </c:pt>
                <c:pt idx="9">
                  <c:v>Q3 2014</c:v>
                </c:pt>
                <c:pt idx="10">
                  <c:v>Q4 2014</c:v>
                </c:pt>
                <c:pt idx="11">
                  <c:v>Q1 2015</c:v>
                </c:pt>
                <c:pt idx="12">
                  <c:v>Q2 2015</c:v>
                </c:pt>
                <c:pt idx="13">
                  <c:v>Q3 2015</c:v>
                </c:pt>
                <c:pt idx="14">
                  <c:v>Q4 2015</c:v>
                </c:pt>
                <c:pt idx="15">
                  <c:v>Q1 2016</c:v>
                </c:pt>
                <c:pt idx="16">
                  <c:v>Q2 2016</c:v>
                </c:pt>
                <c:pt idx="17">
                  <c:v>Q3 2016</c:v>
                </c:pt>
                <c:pt idx="18">
                  <c:v>Q4 2016</c:v>
                </c:pt>
                <c:pt idx="19">
                  <c:v>Q1 2017</c:v>
                </c:pt>
                <c:pt idx="20">
                  <c:v>Q2 2017</c:v>
                </c:pt>
                <c:pt idx="21">
                  <c:v>Q3 2017</c:v>
                </c:pt>
                <c:pt idx="22">
                  <c:v>Q4 2017</c:v>
                </c:pt>
                <c:pt idx="23">
                  <c:v>Q1 2018</c:v>
                </c:pt>
                <c:pt idx="24">
                  <c:v>Q2 2018</c:v>
                </c:pt>
                <c:pt idx="25">
                  <c:v>Q3 2018</c:v>
                </c:pt>
                <c:pt idx="26">
                  <c:v>Q4 2018</c:v>
                </c:pt>
                <c:pt idx="27">
                  <c:v>Jan-19</c:v>
                </c:pt>
                <c:pt idx="28">
                  <c:v>Feb-19</c:v>
                </c:pt>
                <c:pt idx="29">
                  <c:v>Mar-19</c:v>
                </c:pt>
                <c:pt idx="30">
                  <c:v>Apr-19</c:v>
                </c:pt>
                <c:pt idx="31">
                  <c:v>May-19</c:v>
                </c:pt>
                <c:pt idx="32">
                  <c:v>Jun-19</c:v>
                </c:pt>
                <c:pt idx="33">
                  <c:v>Jul-19</c:v>
                </c:pt>
                <c:pt idx="34">
                  <c:v>Aug-19</c:v>
                </c:pt>
                <c:pt idx="35">
                  <c:v>Sep-19</c:v>
                </c:pt>
                <c:pt idx="36">
                  <c:v>Oct-19</c:v>
                </c:pt>
                <c:pt idx="37">
                  <c:v>Nov-19</c:v>
                </c:pt>
                <c:pt idx="38">
                  <c:v>Dec-19</c:v>
                </c:pt>
                <c:pt idx="39">
                  <c:v>Jan-20</c:v>
                </c:pt>
                <c:pt idx="40">
                  <c:v>Feb-20</c:v>
                </c:pt>
                <c:pt idx="41">
                  <c:v>Mar-20</c:v>
                </c:pt>
                <c:pt idx="42">
                  <c:v>Apr-20</c:v>
                </c:pt>
                <c:pt idx="43">
                  <c:v>May-20</c:v>
                </c:pt>
                <c:pt idx="44">
                  <c:v>Jun-20</c:v>
                </c:pt>
                <c:pt idx="45">
                  <c:v>Jul-20</c:v>
                </c:pt>
                <c:pt idx="46">
                  <c:v>Aug-20</c:v>
                </c:pt>
                <c:pt idx="47">
                  <c:v>Sep-20</c:v>
                </c:pt>
                <c:pt idx="48">
                  <c:v>Oct-20</c:v>
                </c:pt>
                <c:pt idx="49">
                  <c:v>Nov-20</c:v>
                </c:pt>
                <c:pt idx="50">
                  <c:v>Dec-20</c:v>
                </c:pt>
                <c:pt idx="51">
                  <c:v>Jan-21</c:v>
                </c:pt>
                <c:pt idx="52">
                  <c:v>Feb-21</c:v>
                </c:pt>
                <c:pt idx="53">
                  <c:v>Mar-21</c:v>
                </c:pt>
                <c:pt idx="54">
                  <c:v>Apr-21</c:v>
                </c:pt>
                <c:pt idx="55">
                  <c:v>May-21</c:v>
                </c:pt>
                <c:pt idx="56">
                  <c:v>Jun-21</c:v>
                </c:pt>
                <c:pt idx="57">
                  <c:v>Jul-21</c:v>
                </c:pt>
                <c:pt idx="58">
                  <c:v>Aug-21</c:v>
                </c:pt>
                <c:pt idx="59">
                  <c:v>Sep-21</c:v>
                </c:pt>
                <c:pt idx="60">
                  <c:v>Oct-21</c:v>
                </c:pt>
                <c:pt idx="61">
                  <c:v>Nov-21</c:v>
                </c:pt>
                <c:pt idx="62">
                  <c:v>Dec-21</c:v>
                </c:pt>
                <c:pt idx="63">
                  <c:v>Jan-22</c:v>
                </c:pt>
                <c:pt idx="64">
                  <c:v>Feb-22</c:v>
                </c:pt>
                <c:pt idx="65">
                  <c:v>Mar-22</c:v>
                </c:pt>
                <c:pt idx="66">
                  <c:v>Apr-22</c:v>
                </c:pt>
                <c:pt idx="67">
                  <c:v>May-22</c:v>
                </c:pt>
                <c:pt idx="68">
                  <c:v>Jun-22</c:v>
                </c:pt>
                <c:pt idx="69">
                  <c:v>Jul-22</c:v>
                </c:pt>
                <c:pt idx="70">
                  <c:v>Aug-22</c:v>
                </c:pt>
                <c:pt idx="71">
                  <c:v>Sep-22</c:v>
                </c:pt>
                <c:pt idx="72">
                  <c:v>Oct-22</c:v>
                </c:pt>
                <c:pt idx="73">
                  <c:v>Nov-22</c:v>
                </c:pt>
                <c:pt idx="74">
                  <c:v>Dec-22</c:v>
                </c:pt>
                <c:pt idx="75">
                  <c:v>Jan-23</c:v>
                </c:pt>
                <c:pt idx="76">
                  <c:v>Feb-23</c:v>
                </c:pt>
              </c:strCache>
            </c:strRef>
          </c:cat>
          <c:val>
            <c:numRef>
              <c:f>Sheet1!$C$2:$C$78</c:f>
              <c:numCache>
                <c:formatCode>0.0</c:formatCode>
                <c:ptCount val="77"/>
                <c:pt idx="0">
                  <c:v>56.321839080459803</c:v>
                </c:pt>
                <c:pt idx="1">
                  <c:v>56.321839080459803</c:v>
                </c:pt>
                <c:pt idx="2">
                  <c:v>55.865603644646903</c:v>
                </c:pt>
                <c:pt idx="3">
                  <c:v>55.865603644646903</c:v>
                </c:pt>
                <c:pt idx="4">
                  <c:v>55.272633744855973</c:v>
                </c:pt>
                <c:pt idx="5">
                  <c:v>55.272633744855973</c:v>
                </c:pt>
                <c:pt idx="6">
                  <c:v>57.495429616087748</c:v>
                </c:pt>
                <c:pt idx="7">
                  <c:v>57.495429616087748</c:v>
                </c:pt>
                <c:pt idx="8">
                  <c:v>60.310077519379846</c:v>
                </c:pt>
                <c:pt idx="9">
                  <c:v>60.310077519379846</c:v>
                </c:pt>
                <c:pt idx="10">
                  <c:v>61.038394415357764</c:v>
                </c:pt>
                <c:pt idx="11">
                  <c:v>61.038394415357764</c:v>
                </c:pt>
                <c:pt idx="12">
                  <c:v>62.93738489871086</c:v>
                </c:pt>
                <c:pt idx="13">
                  <c:v>62.93738489871086</c:v>
                </c:pt>
                <c:pt idx="14">
                  <c:v>62.8</c:v>
                </c:pt>
                <c:pt idx="15">
                  <c:v>62.8</c:v>
                </c:pt>
                <c:pt idx="16">
                  <c:v>61.111111111111114</c:v>
                </c:pt>
                <c:pt idx="17">
                  <c:v>61.111111111111114</c:v>
                </c:pt>
                <c:pt idx="18">
                  <c:v>56</c:v>
                </c:pt>
                <c:pt idx="19">
                  <c:v>56</c:v>
                </c:pt>
                <c:pt idx="20">
                  <c:v>62.4</c:v>
                </c:pt>
                <c:pt idx="21">
                  <c:v>62.4</c:v>
                </c:pt>
                <c:pt idx="22">
                  <c:v>60.7</c:v>
                </c:pt>
                <c:pt idx="23">
                  <c:v>60.7</c:v>
                </c:pt>
                <c:pt idx="24">
                  <c:v>63.4</c:v>
                </c:pt>
                <c:pt idx="25">
                  <c:v>64.5</c:v>
                </c:pt>
                <c:pt idx="26">
                  <c:v>63.6</c:v>
                </c:pt>
                <c:pt idx="27">
                  <c:v>60.6</c:v>
                </c:pt>
                <c:pt idx="28">
                  <c:v>60.5</c:v>
                </c:pt>
                <c:pt idx="29">
                  <c:v>63.3</c:v>
                </c:pt>
                <c:pt idx="30">
                  <c:v>61.8</c:v>
                </c:pt>
                <c:pt idx="31">
                  <c:v>63</c:v>
                </c:pt>
                <c:pt idx="32">
                  <c:v>62.8</c:v>
                </c:pt>
                <c:pt idx="33">
                  <c:v>61.3</c:v>
                </c:pt>
                <c:pt idx="34">
                  <c:v>60</c:v>
                </c:pt>
                <c:pt idx="35">
                  <c:v>60.8</c:v>
                </c:pt>
                <c:pt idx="36">
                  <c:v>58.5</c:v>
                </c:pt>
                <c:pt idx="37">
                  <c:v>58.8</c:v>
                </c:pt>
                <c:pt idx="38">
                  <c:v>61.3</c:v>
                </c:pt>
                <c:pt idx="39">
                  <c:v>60</c:v>
                </c:pt>
                <c:pt idx="40">
                  <c:v>61.9</c:v>
                </c:pt>
                <c:pt idx="41">
                  <c:v>36.6</c:v>
                </c:pt>
                <c:pt idx="42">
                  <c:v>39.801444043321297</c:v>
                </c:pt>
                <c:pt idx="43">
                  <c:v>41.704545454545453</c:v>
                </c:pt>
                <c:pt idx="44">
                  <c:v>46.969696969696969</c:v>
                </c:pt>
                <c:pt idx="45">
                  <c:v>42.712177121771219</c:v>
                </c:pt>
                <c:pt idx="46">
                  <c:v>47.839506172839506</c:v>
                </c:pt>
                <c:pt idx="47">
                  <c:v>44.024390243902438</c:v>
                </c:pt>
                <c:pt idx="48">
                  <c:v>47.087378640776699</c:v>
                </c:pt>
                <c:pt idx="49">
                  <c:v>43.355855855855857</c:v>
                </c:pt>
                <c:pt idx="50">
                  <c:v>48.611111111111107</c:v>
                </c:pt>
                <c:pt idx="51">
                  <c:v>47.455752212389378</c:v>
                </c:pt>
                <c:pt idx="52">
                  <c:v>51.169590643274852</c:v>
                </c:pt>
                <c:pt idx="53">
                  <c:v>53.7</c:v>
                </c:pt>
                <c:pt idx="54">
                  <c:v>53.412969283276446</c:v>
                </c:pt>
                <c:pt idx="55">
                  <c:v>53.24267782426778</c:v>
                </c:pt>
                <c:pt idx="56">
                  <c:v>56.25</c:v>
                </c:pt>
                <c:pt idx="57">
                  <c:v>54.039301310043662</c:v>
                </c:pt>
                <c:pt idx="58">
                  <c:v>52.2</c:v>
                </c:pt>
                <c:pt idx="59">
                  <c:v>51.6</c:v>
                </c:pt>
                <c:pt idx="60">
                  <c:v>48.9</c:v>
                </c:pt>
                <c:pt idx="61">
                  <c:v>50.9</c:v>
                </c:pt>
                <c:pt idx="62">
                  <c:v>57.4</c:v>
                </c:pt>
                <c:pt idx="63">
                  <c:v>56.85096153846154</c:v>
                </c:pt>
                <c:pt idx="64">
                  <c:v>56.211180124223603</c:v>
                </c:pt>
                <c:pt idx="65">
                  <c:v>50.246305418719217</c:v>
                </c:pt>
                <c:pt idx="66">
                  <c:v>52.777777777777779</c:v>
                </c:pt>
                <c:pt idx="67">
                  <c:v>50</c:v>
                </c:pt>
                <c:pt idx="68">
                  <c:v>49.4</c:v>
                </c:pt>
                <c:pt idx="69">
                  <c:v>47.513812154696133</c:v>
                </c:pt>
                <c:pt idx="70">
                  <c:v>51.881720430107528</c:v>
                </c:pt>
                <c:pt idx="71">
                  <c:v>52.533039647577098</c:v>
                </c:pt>
                <c:pt idx="72">
                  <c:v>50.443786982248518</c:v>
                </c:pt>
                <c:pt idx="73">
                  <c:v>50.540540540540533</c:v>
                </c:pt>
                <c:pt idx="74">
                  <c:v>52.285714285714292</c:v>
                </c:pt>
                <c:pt idx="75">
                  <c:v>55.635838150289018</c:v>
                </c:pt>
                <c:pt idx="76">
                  <c:v>55.756578947368418</c:v>
                </c:pt>
              </c:numCache>
            </c:numRef>
          </c:val>
          <c:smooth val="0"/>
          <c:extLst>
            <c:ext xmlns:c16="http://schemas.microsoft.com/office/drawing/2014/chart" uri="{C3380CC4-5D6E-409C-BE32-E72D297353CC}">
              <c16:uniqueId val="{00000001-0254-0D44-B243-4D879EAE4002}"/>
            </c:ext>
          </c:extLst>
        </c:ser>
        <c:ser>
          <c:idx val="2"/>
          <c:order val="2"/>
          <c:tx>
            <c:strRef>
              <c:f>Sheet1!$D$1</c:f>
              <c:strCache>
                <c:ptCount val="1"/>
                <c:pt idx="0">
                  <c:v>CCI Staffing Levels</c:v>
                </c:pt>
              </c:strCache>
            </c:strRef>
          </c:tx>
          <c:spPr>
            <a:ln w="31750" cap="rnd">
              <a:solidFill>
                <a:srgbClr val="001586"/>
              </a:solidFill>
              <a:round/>
            </a:ln>
            <a:effectLst/>
          </c:spPr>
          <c:marker>
            <c:symbol val="none"/>
          </c:marker>
          <c:cat>
            <c:strRef>
              <c:f>Sheet1!$A$2:$A$78</c:f>
              <c:strCache>
                <c:ptCount val="77"/>
                <c:pt idx="0">
                  <c:v>Q2 2012</c:v>
                </c:pt>
                <c:pt idx="1">
                  <c:v>Q3 2012</c:v>
                </c:pt>
                <c:pt idx="2">
                  <c:v>Q4 2012</c:v>
                </c:pt>
                <c:pt idx="3">
                  <c:v>Q1 2013</c:v>
                </c:pt>
                <c:pt idx="4">
                  <c:v>Q2 2013</c:v>
                </c:pt>
                <c:pt idx="5">
                  <c:v>Q3 2013</c:v>
                </c:pt>
                <c:pt idx="6">
                  <c:v>Q4 2013</c:v>
                </c:pt>
                <c:pt idx="7">
                  <c:v>Q1 2014</c:v>
                </c:pt>
                <c:pt idx="8">
                  <c:v>Q2 2014</c:v>
                </c:pt>
                <c:pt idx="9">
                  <c:v>Q3 2014</c:v>
                </c:pt>
                <c:pt idx="10">
                  <c:v>Q4 2014</c:v>
                </c:pt>
                <c:pt idx="11">
                  <c:v>Q1 2015</c:v>
                </c:pt>
                <c:pt idx="12">
                  <c:v>Q2 2015</c:v>
                </c:pt>
                <c:pt idx="13">
                  <c:v>Q3 2015</c:v>
                </c:pt>
                <c:pt idx="14">
                  <c:v>Q4 2015</c:v>
                </c:pt>
                <c:pt idx="15">
                  <c:v>Q1 2016</c:v>
                </c:pt>
                <c:pt idx="16">
                  <c:v>Q2 2016</c:v>
                </c:pt>
                <c:pt idx="17">
                  <c:v>Q3 2016</c:v>
                </c:pt>
                <c:pt idx="18">
                  <c:v>Q4 2016</c:v>
                </c:pt>
                <c:pt idx="19">
                  <c:v>Q1 2017</c:v>
                </c:pt>
                <c:pt idx="20">
                  <c:v>Q2 2017</c:v>
                </c:pt>
                <c:pt idx="21">
                  <c:v>Q3 2017</c:v>
                </c:pt>
                <c:pt idx="22">
                  <c:v>Q4 2017</c:v>
                </c:pt>
                <c:pt idx="23">
                  <c:v>Q1 2018</c:v>
                </c:pt>
                <c:pt idx="24">
                  <c:v>Q2 2018</c:v>
                </c:pt>
                <c:pt idx="25">
                  <c:v>Q3 2018</c:v>
                </c:pt>
                <c:pt idx="26">
                  <c:v>Q4 2018</c:v>
                </c:pt>
                <c:pt idx="27">
                  <c:v>Jan-19</c:v>
                </c:pt>
                <c:pt idx="28">
                  <c:v>Feb-19</c:v>
                </c:pt>
                <c:pt idx="29">
                  <c:v>Mar-19</c:v>
                </c:pt>
                <c:pt idx="30">
                  <c:v>Apr-19</c:v>
                </c:pt>
                <c:pt idx="31">
                  <c:v>May-19</c:v>
                </c:pt>
                <c:pt idx="32">
                  <c:v>Jun-19</c:v>
                </c:pt>
                <c:pt idx="33">
                  <c:v>Jul-19</c:v>
                </c:pt>
                <c:pt idx="34">
                  <c:v>Aug-19</c:v>
                </c:pt>
                <c:pt idx="35">
                  <c:v>Sep-19</c:v>
                </c:pt>
                <c:pt idx="36">
                  <c:v>Oct-19</c:v>
                </c:pt>
                <c:pt idx="37">
                  <c:v>Nov-19</c:v>
                </c:pt>
                <c:pt idx="38">
                  <c:v>Dec-19</c:v>
                </c:pt>
                <c:pt idx="39">
                  <c:v>Jan-20</c:v>
                </c:pt>
                <c:pt idx="40">
                  <c:v>Feb-20</c:v>
                </c:pt>
                <c:pt idx="41">
                  <c:v>Mar-20</c:v>
                </c:pt>
                <c:pt idx="42">
                  <c:v>Apr-20</c:v>
                </c:pt>
                <c:pt idx="43">
                  <c:v>May-20</c:v>
                </c:pt>
                <c:pt idx="44">
                  <c:v>Jun-20</c:v>
                </c:pt>
                <c:pt idx="45">
                  <c:v>Jul-20</c:v>
                </c:pt>
                <c:pt idx="46">
                  <c:v>Aug-20</c:v>
                </c:pt>
                <c:pt idx="47">
                  <c:v>Sep-20</c:v>
                </c:pt>
                <c:pt idx="48">
                  <c:v>Oct-20</c:v>
                </c:pt>
                <c:pt idx="49">
                  <c:v>Nov-20</c:v>
                </c:pt>
                <c:pt idx="50">
                  <c:v>Dec-20</c:v>
                </c:pt>
                <c:pt idx="51">
                  <c:v>Jan-21</c:v>
                </c:pt>
                <c:pt idx="52">
                  <c:v>Feb-21</c:v>
                </c:pt>
                <c:pt idx="53">
                  <c:v>Mar-21</c:v>
                </c:pt>
                <c:pt idx="54">
                  <c:v>Apr-21</c:v>
                </c:pt>
                <c:pt idx="55">
                  <c:v>May-21</c:v>
                </c:pt>
                <c:pt idx="56">
                  <c:v>Jun-21</c:v>
                </c:pt>
                <c:pt idx="57">
                  <c:v>Jul-21</c:v>
                </c:pt>
                <c:pt idx="58">
                  <c:v>Aug-21</c:v>
                </c:pt>
                <c:pt idx="59">
                  <c:v>Sep-21</c:v>
                </c:pt>
                <c:pt idx="60">
                  <c:v>Oct-21</c:v>
                </c:pt>
                <c:pt idx="61">
                  <c:v>Nov-21</c:v>
                </c:pt>
                <c:pt idx="62">
                  <c:v>Dec-21</c:v>
                </c:pt>
                <c:pt idx="63">
                  <c:v>Jan-22</c:v>
                </c:pt>
                <c:pt idx="64">
                  <c:v>Feb-22</c:v>
                </c:pt>
                <c:pt idx="65">
                  <c:v>Mar-22</c:v>
                </c:pt>
                <c:pt idx="66">
                  <c:v>Apr-22</c:v>
                </c:pt>
                <c:pt idx="67">
                  <c:v>May-22</c:v>
                </c:pt>
                <c:pt idx="68">
                  <c:v>Jun-22</c:v>
                </c:pt>
                <c:pt idx="69">
                  <c:v>Jul-22</c:v>
                </c:pt>
                <c:pt idx="70">
                  <c:v>Aug-22</c:v>
                </c:pt>
                <c:pt idx="71">
                  <c:v>Sep-22</c:v>
                </c:pt>
                <c:pt idx="72">
                  <c:v>Oct-22</c:v>
                </c:pt>
                <c:pt idx="73">
                  <c:v>Nov-22</c:v>
                </c:pt>
                <c:pt idx="74">
                  <c:v>Dec-22</c:v>
                </c:pt>
                <c:pt idx="75">
                  <c:v>Jan-23</c:v>
                </c:pt>
                <c:pt idx="76">
                  <c:v>Feb-23</c:v>
                </c:pt>
              </c:strCache>
            </c:strRef>
          </c:cat>
          <c:val>
            <c:numRef>
              <c:f>Sheet1!$D$2:$D$78</c:f>
              <c:numCache>
                <c:formatCode>0.0</c:formatCode>
                <c:ptCount val="77"/>
                <c:pt idx="0">
                  <c:v>62.200684150513105</c:v>
                </c:pt>
                <c:pt idx="1">
                  <c:v>62.200684150513105</c:v>
                </c:pt>
                <c:pt idx="2">
                  <c:v>59.636363636363633</c:v>
                </c:pt>
                <c:pt idx="3">
                  <c:v>59.636363636363633</c:v>
                </c:pt>
                <c:pt idx="4">
                  <c:v>60.00514403292182</c:v>
                </c:pt>
                <c:pt idx="5">
                  <c:v>60.00514403292182</c:v>
                </c:pt>
                <c:pt idx="6">
                  <c:v>62.157221206581347</c:v>
                </c:pt>
                <c:pt idx="7">
                  <c:v>62.157221206581347</c:v>
                </c:pt>
                <c:pt idx="8">
                  <c:v>65</c:v>
                </c:pt>
                <c:pt idx="9">
                  <c:v>65</c:v>
                </c:pt>
                <c:pt idx="10">
                  <c:v>66.317626527050621</c:v>
                </c:pt>
                <c:pt idx="11">
                  <c:v>66.317626527050621</c:v>
                </c:pt>
                <c:pt idx="12">
                  <c:v>66.206261510128911</c:v>
                </c:pt>
                <c:pt idx="13">
                  <c:v>66.206261510128911</c:v>
                </c:pt>
                <c:pt idx="14">
                  <c:v>63.9</c:v>
                </c:pt>
                <c:pt idx="15">
                  <c:v>63.9</c:v>
                </c:pt>
                <c:pt idx="16">
                  <c:v>64.922480620155042</c:v>
                </c:pt>
                <c:pt idx="17">
                  <c:v>64.922480620155042</c:v>
                </c:pt>
                <c:pt idx="18">
                  <c:v>59.5</c:v>
                </c:pt>
                <c:pt idx="19">
                  <c:v>59.5</c:v>
                </c:pt>
                <c:pt idx="20">
                  <c:v>66.099999999999994</c:v>
                </c:pt>
                <c:pt idx="21">
                  <c:v>66.099999999999994</c:v>
                </c:pt>
                <c:pt idx="22">
                  <c:v>65.099999999999994</c:v>
                </c:pt>
                <c:pt idx="23">
                  <c:v>65.099999999999994</c:v>
                </c:pt>
                <c:pt idx="24">
                  <c:v>70.2</c:v>
                </c:pt>
                <c:pt idx="25">
                  <c:v>69.5</c:v>
                </c:pt>
                <c:pt idx="26">
                  <c:v>68.599999999999994</c:v>
                </c:pt>
                <c:pt idx="27">
                  <c:v>66.2</c:v>
                </c:pt>
                <c:pt idx="28">
                  <c:v>68.2</c:v>
                </c:pt>
                <c:pt idx="29">
                  <c:v>68.5</c:v>
                </c:pt>
                <c:pt idx="30">
                  <c:v>67.8</c:v>
                </c:pt>
                <c:pt idx="31">
                  <c:v>67.400000000000006</c:v>
                </c:pt>
                <c:pt idx="32">
                  <c:v>66.8</c:v>
                </c:pt>
                <c:pt idx="33">
                  <c:v>64.599999999999994</c:v>
                </c:pt>
                <c:pt idx="34">
                  <c:v>63.3</c:v>
                </c:pt>
                <c:pt idx="35">
                  <c:v>64</c:v>
                </c:pt>
                <c:pt idx="36">
                  <c:v>64.2</c:v>
                </c:pt>
                <c:pt idx="37">
                  <c:v>63.6</c:v>
                </c:pt>
                <c:pt idx="38">
                  <c:v>66.900000000000006</c:v>
                </c:pt>
                <c:pt idx="39">
                  <c:v>67.222222222222229</c:v>
                </c:pt>
                <c:pt idx="40">
                  <c:v>68.954999999999998</c:v>
                </c:pt>
                <c:pt idx="41">
                  <c:v>45.2</c:v>
                </c:pt>
                <c:pt idx="42">
                  <c:v>51.353790613718409</c:v>
                </c:pt>
                <c:pt idx="43">
                  <c:v>52.954545454545453</c:v>
                </c:pt>
                <c:pt idx="44">
                  <c:v>55.952380952380956</c:v>
                </c:pt>
                <c:pt idx="45">
                  <c:v>50.645756457564573</c:v>
                </c:pt>
                <c:pt idx="46">
                  <c:v>54.423868312757207</c:v>
                </c:pt>
                <c:pt idx="47">
                  <c:v>54.390243902439025</c:v>
                </c:pt>
                <c:pt idx="48">
                  <c:v>56.553398058252426</c:v>
                </c:pt>
                <c:pt idx="49">
                  <c:v>53.828828828828833</c:v>
                </c:pt>
                <c:pt idx="50">
                  <c:v>56.313131313131315</c:v>
                </c:pt>
                <c:pt idx="51">
                  <c:v>58.075221238938056</c:v>
                </c:pt>
                <c:pt idx="52">
                  <c:v>61.403508771929829</c:v>
                </c:pt>
                <c:pt idx="53">
                  <c:v>63.7</c:v>
                </c:pt>
                <c:pt idx="54">
                  <c:v>63.993174061433443</c:v>
                </c:pt>
                <c:pt idx="55">
                  <c:v>62.866108786610873</c:v>
                </c:pt>
                <c:pt idx="56">
                  <c:v>63.46153846153846</c:v>
                </c:pt>
                <c:pt idx="57">
                  <c:v>62.227074235807855</c:v>
                </c:pt>
                <c:pt idx="58">
                  <c:v>60.1</c:v>
                </c:pt>
                <c:pt idx="59">
                  <c:v>58.9</c:v>
                </c:pt>
                <c:pt idx="60">
                  <c:v>59.2</c:v>
                </c:pt>
                <c:pt idx="61">
                  <c:v>62.5</c:v>
                </c:pt>
                <c:pt idx="62">
                  <c:v>64.599999999999994</c:v>
                </c:pt>
                <c:pt idx="63">
                  <c:v>63.942307692307686</c:v>
                </c:pt>
                <c:pt idx="64">
                  <c:v>66.304347826086953</c:v>
                </c:pt>
                <c:pt idx="65">
                  <c:v>66.13300492610837</c:v>
                </c:pt>
                <c:pt idx="66">
                  <c:v>64.898989898989896</c:v>
                </c:pt>
                <c:pt idx="67">
                  <c:v>62.8</c:v>
                </c:pt>
                <c:pt idx="68">
                  <c:v>59.6</c:v>
                </c:pt>
                <c:pt idx="69">
                  <c:v>57.458563535911601</c:v>
                </c:pt>
                <c:pt idx="70">
                  <c:v>59.005376344086024</c:v>
                </c:pt>
                <c:pt idx="71">
                  <c:v>59.801762114537446</c:v>
                </c:pt>
                <c:pt idx="72">
                  <c:v>58.875739644970416</c:v>
                </c:pt>
                <c:pt idx="73">
                  <c:v>62.972972972972975</c:v>
                </c:pt>
                <c:pt idx="74">
                  <c:v>60.857142857142854</c:v>
                </c:pt>
                <c:pt idx="75">
                  <c:v>62.427745664739888</c:v>
                </c:pt>
                <c:pt idx="76">
                  <c:v>62.828947368421048</c:v>
                </c:pt>
              </c:numCache>
            </c:numRef>
          </c:val>
          <c:smooth val="0"/>
          <c:extLst>
            <c:ext xmlns:c16="http://schemas.microsoft.com/office/drawing/2014/chart" uri="{C3380CC4-5D6E-409C-BE32-E72D297353CC}">
              <c16:uniqueId val="{00000002-0254-0D44-B243-4D879EAE4002}"/>
            </c:ext>
          </c:extLst>
        </c:ser>
        <c:ser>
          <c:idx val="3"/>
          <c:order val="3"/>
          <c:tx>
            <c:strRef>
              <c:f>Sheet1!$E$1</c:f>
              <c:strCache>
                <c:ptCount val="1"/>
                <c:pt idx="0">
                  <c:v>50</c:v>
                </c:pt>
              </c:strCache>
            </c:strRef>
          </c:tx>
          <c:spPr>
            <a:ln w="28575" cap="rnd">
              <a:solidFill>
                <a:schemeClr val="tx1"/>
              </a:solidFill>
              <a:round/>
            </a:ln>
            <a:effectLst/>
          </c:spPr>
          <c:marker>
            <c:symbol val="none"/>
          </c:marker>
          <c:cat>
            <c:strRef>
              <c:f>Sheet1!$A$2:$A$78</c:f>
              <c:strCache>
                <c:ptCount val="77"/>
                <c:pt idx="0">
                  <c:v>Q2 2012</c:v>
                </c:pt>
                <c:pt idx="1">
                  <c:v>Q3 2012</c:v>
                </c:pt>
                <c:pt idx="2">
                  <c:v>Q4 2012</c:v>
                </c:pt>
                <c:pt idx="3">
                  <c:v>Q1 2013</c:v>
                </c:pt>
                <c:pt idx="4">
                  <c:v>Q2 2013</c:v>
                </c:pt>
                <c:pt idx="5">
                  <c:v>Q3 2013</c:v>
                </c:pt>
                <c:pt idx="6">
                  <c:v>Q4 2013</c:v>
                </c:pt>
                <c:pt idx="7">
                  <c:v>Q1 2014</c:v>
                </c:pt>
                <c:pt idx="8">
                  <c:v>Q2 2014</c:v>
                </c:pt>
                <c:pt idx="9">
                  <c:v>Q3 2014</c:v>
                </c:pt>
                <c:pt idx="10">
                  <c:v>Q4 2014</c:v>
                </c:pt>
                <c:pt idx="11">
                  <c:v>Q1 2015</c:v>
                </c:pt>
                <c:pt idx="12">
                  <c:v>Q2 2015</c:v>
                </c:pt>
                <c:pt idx="13">
                  <c:v>Q3 2015</c:v>
                </c:pt>
                <c:pt idx="14">
                  <c:v>Q4 2015</c:v>
                </c:pt>
                <c:pt idx="15">
                  <c:v>Q1 2016</c:v>
                </c:pt>
                <c:pt idx="16">
                  <c:v>Q2 2016</c:v>
                </c:pt>
                <c:pt idx="17">
                  <c:v>Q3 2016</c:v>
                </c:pt>
                <c:pt idx="18">
                  <c:v>Q4 2016</c:v>
                </c:pt>
                <c:pt idx="19">
                  <c:v>Q1 2017</c:v>
                </c:pt>
                <c:pt idx="20">
                  <c:v>Q2 2017</c:v>
                </c:pt>
                <c:pt idx="21">
                  <c:v>Q3 2017</c:v>
                </c:pt>
                <c:pt idx="22">
                  <c:v>Q4 2017</c:v>
                </c:pt>
                <c:pt idx="23">
                  <c:v>Q1 2018</c:v>
                </c:pt>
                <c:pt idx="24">
                  <c:v>Q2 2018</c:v>
                </c:pt>
                <c:pt idx="25">
                  <c:v>Q3 2018</c:v>
                </c:pt>
                <c:pt idx="26">
                  <c:v>Q4 2018</c:v>
                </c:pt>
                <c:pt idx="27">
                  <c:v>Jan-19</c:v>
                </c:pt>
                <c:pt idx="28">
                  <c:v>Feb-19</c:v>
                </c:pt>
                <c:pt idx="29">
                  <c:v>Mar-19</c:v>
                </c:pt>
                <c:pt idx="30">
                  <c:v>Apr-19</c:v>
                </c:pt>
                <c:pt idx="31">
                  <c:v>May-19</c:v>
                </c:pt>
                <c:pt idx="32">
                  <c:v>Jun-19</c:v>
                </c:pt>
                <c:pt idx="33">
                  <c:v>Jul-19</c:v>
                </c:pt>
                <c:pt idx="34">
                  <c:v>Aug-19</c:v>
                </c:pt>
                <c:pt idx="35">
                  <c:v>Sep-19</c:v>
                </c:pt>
                <c:pt idx="36">
                  <c:v>Oct-19</c:v>
                </c:pt>
                <c:pt idx="37">
                  <c:v>Nov-19</c:v>
                </c:pt>
                <c:pt idx="38">
                  <c:v>Dec-19</c:v>
                </c:pt>
                <c:pt idx="39">
                  <c:v>Jan-20</c:v>
                </c:pt>
                <c:pt idx="40">
                  <c:v>Feb-20</c:v>
                </c:pt>
                <c:pt idx="41">
                  <c:v>Mar-20</c:v>
                </c:pt>
                <c:pt idx="42">
                  <c:v>Apr-20</c:v>
                </c:pt>
                <c:pt idx="43">
                  <c:v>May-20</c:v>
                </c:pt>
                <c:pt idx="44">
                  <c:v>Jun-20</c:v>
                </c:pt>
                <c:pt idx="45">
                  <c:v>Jul-20</c:v>
                </c:pt>
                <c:pt idx="46">
                  <c:v>Aug-20</c:v>
                </c:pt>
                <c:pt idx="47">
                  <c:v>Sep-20</c:v>
                </c:pt>
                <c:pt idx="48">
                  <c:v>Oct-20</c:v>
                </c:pt>
                <c:pt idx="49">
                  <c:v>Nov-20</c:v>
                </c:pt>
                <c:pt idx="50">
                  <c:v>Dec-20</c:v>
                </c:pt>
                <c:pt idx="51">
                  <c:v>Jan-21</c:v>
                </c:pt>
                <c:pt idx="52">
                  <c:v>Feb-21</c:v>
                </c:pt>
                <c:pt idx="53">
                  <c:v>Mar-21</c:v>
                </c:pt>
                <c:pt idx="54">
                  <c:v>Apr-21</c:v>
                </c:pt>
                <c:pt idx="55">
                  <c:v>May-21</c:v>
                </c:pt>
                <c:pt idx="56">
                  <c:v>Jun-21</c:v>
                </c:pt>
                <c:pt idx="57">
                  <c:v>Jul-21</c:v>
                </c:pt>
                <c:pt idx="58">
                  <c:v>Aug-21</c:v>
                </c:pt>
                <c:pt idx="59">
                  <c:v>Sep-21</c:v>
                </c:pt>
                <c:pt idx="60">
                  <c:v>Oct-21</c:v>
                </c:pt>
                <c:pt idx="61">
                  <c:v>Nov-21</c:v>
                </c:pt>
                <c:pt idx="62">
                  <c:v>Dec-21</c:v>
                </c:pt>
                <c:pt idx="63">
                  <c:v>Jan-22</c:v>
                </c:pt>
                <c:pt idx="64">
                  <c:v>Feb-22</c:v>
                </c:pt>
                <c:pt idx="65">
                  <c:v>Mar-22</c:v>
                </c:pt>
                <c:pt idx="66">
                  <c:v>Apr-22</c:v>
                </c:pt>
                <c:pt idx="67">
                  <c:v>May-22</c:v>
                </c:pt>
                <c:pt idx="68">
                  <c:v>Jun-22</c:v>
                </c:pt>
                <c:pt idx="69">
                  <c:v>Jul-22</c:v>
                </c:pt>
                <c:pt idx="70">
                  <c:v>Aug-22</c:v>
                </c:pt>
                <c:pt idx="71">
                  <c:v>Sep-22</c:v>
                </c:pt>
                <c:pt idx="72">
                  <c:v>Oct-22</c:v>
                </c:pt>
                <c:pt idx="73">
                  <c:v>Nov-22</c:v>
                </c:pt>
                <c:pt idx="74">
                  <c:v>Dec-22</c:v>
                </c:pt>
                <c:pt idx="75">
                  <c:v>Jan-23</c:v>
                </c:pt>
                <c:pt idx="76">
                  <c:v>Feb-23</c:v>
                </c:pt>
              </c:strCache>
            </c:strRef>
          </c:cat>
          <c:val>
            <c:numRef>
              <c:f>Sheet1!$E$2:$E$78</c:f>
              <c:numCache>
                <c:formatCode>0.0</c:formatCode>
                <c:ptCount val="77"/>
                <c:pt idx="0">
                  <c:v>50</c:v>
                </c:pt>
                <c:pt idx="1">
                  <c:v>50</c:v>
                </c:pt>
                <c:pt idx="2">
                  <c:v>50</c:v>
                </c:pt>
                <c:pt idx="3">
                  <c:v>50</c:v>
                </c:pt>
                <c:pt idx="4">
                  <c:v>50</c:v>
                </c:pt>
                <c:pt idx="5">
                  <c:v>50</c:v>
                </c:pt>
                <c:pt idx="6">
                  <c:v>50</c:v>
                </c:pt>
                <c:pt idx="7">
                  <c:v>50</c:v>
                </c:pt>
                <c:pt idx="8">
                  <c:v>50</c:v>
                </c:pt>
                <c:pt idx="9">
                  <c:v>50</c:v>
                </c:pt>
                <c:pt idx="10">
                  <c:v>50</c:v>
                </c:pt>
                <c:pt idx="11">
                  <c:v>50</c:v>
                </c:pt>
                <c:pt idx="12">
                  <c:v>50</c:v>
                </c:pt>
                <c:pt idx="13">
                  <c:v>50</c:v>
                </c:pt>
                <c:pt idx="14">
                  <c:v>50</c:v>
                </c:pt>
                <c:pt idx="15">
                  <c:v>50</c:v>
                </c:pt>
                <c:pt idx="16">
                  <c:v>50</c:v>
                </c:pt>
                <c:pt idx="17">
                  <c:v>50</c:v>
                </c:pt>
                <c:pt idx="18">
                  <c:v>50</c:v>
                </c:pt>
                <c:pt idx="19">
                  <c:v>50</c:v>
                </c:pt>
                <c:pt idx="20">
                  <c:v>50</c:v>
                </c:pt>
                <c:pt idx="21">
                  <c:v>50</c:v>
                </c:pt>
                <c:pt idx="22">
                  <c:v>50</c:v>
                </c:pt>
                <c:pt idx="23">
                  <c:v>50</c:v>
                </c:pt>
                <c:pt idx="24">
                  <c:v>50</c:v>
                </c:pt>
                <c:pt idx="25">
                  <c:v>50</c:v>
                </c:pt>
                <c:pt idx="26">
                  <c:v>50</c:v>
                </c:pt>
                <c:pt idx="27">
                  <c:v>50</c:v>
                </c:pt>
                <c:pt idx="28">
                  <c:v>50</c:v>
                </c:pt>
                <c:pt idx="29">
                  <c:v>50</c:v>
                </c:pt>
                <c:pt idx="30">
                  <c:v>50</c:v>
                </c:pt>
                <c:pt idx="31">
                  <c:v>50</c:v>
                </c:pt>
                <c:pt idx="32">
                  <c:v>50</c:v>
                </c:pt>
                <c:pt idx="33">
                  <c:v>50</c:v>
                </c:pt>
                <c:pt idx="34">
                  <c:v>50</c:v>
                </c:pt>
                <c:pt idx="35">
                  <c:v>50</c:v>
                </c:pt>
                <c:pt idx="36">
                  <c:v>50</c:v>
                </c:pt>
                <c:pt idx="37">
                  <c:v>50</c:v>
                </c:pt>
                <c:pt idx="38">
                  <c:v>50</c:v>
                </c:pt>
                <c:pt idx="39">
                  <c:v>50</c:v>
                </c:pt>
                <c:pt idx="40">
                  <c:v>50</c:v>
                </c:pt>
                <c:pt idx="41">
                  <c:v>50</c:v>
                </c:pt>
                <c:pt idx="42">
                  <c:v>50</c:v>
                </c:pt>
                <c:pt idx="43">
                  <c:v>50</c:v>
                </c:pt>
                <c:pt idx="44">
                  <c:v>50</c:v>
                </c:pt>
                <c:pt idx="45">
                  <c:v>50</c:v>
                </c:pt>
                <c:pt idx="46">
                  <c:v>50</c:v>
                </c:pt>
                <c:pt idx="47">
                  <c:v>50</c:v>
                </c:pt>
                <c:pt idx="48">
                  <c:v>50</c:v>
                </c:pt>
                <c:pt idx="49">
                  <c:v>50</c:v>
                </c:pt>
                <c:pt idx="50">
                  <c:v>50</c:v>
                </c:pt>
                <c:pt idx="51">
                  <c:v>50</c:v>
                </c:pt>
                <c:pt idx="52">
                  <c:v>50</c:v>
                </c:pt>
                <c:pt idx="53">
                  <c:v>50</c:v>
                </c:pt>
                <c:pt idx="54">
                  <c:v>50</c:v>
                </c:pt>
                <c:pt idx="55">
                  <c:v>50</c:v>
                </c:pt>
                <c:pt idx="56">
                  <c:v>50</c:v>
                </c:pt>
                <c:pt idx="57">
                  <c:v>50</c:v>
                </c:pt>
                <c:pt idx="58">
                  <c:v>50</c:v>
                </c:pt>
                <c:pt idx="59">
                  <c:v>50</c:v>
                </c:pt>
                <c:pt idx="60">
                  <c:v>50</c:v>
                </c:pt>
                <c:pt idx="61">
                  <c:v>50</c:v>
                </c:pt>
                <c:pt idx="62">
                  <c:v>50</c:v>
                </c:pt>
                <c:pt idx="63">
                  <c:v>50</c:v>
                </c:pt>
                <c:pt idx="64">
                  <c:v>50</c:v>
                </c:pt>
                <c:pt idx="65">
                  <c:v>50</c:v>
                </c:pt>
                <c:pt idx="66">
                  <c:v>50</c:v>
                </c:pt>
                <c:pt idx="67">
                  <c:v>50</c:v>
                </c:pt>
                <c:pt idx="68">
                  <c:v>50</c:v>
                </c:pt>
                <c:pt idx="69">
                  <c:v>50</c:v>
                </c:pt>
                <c:pt idx="70">
                  <c:v>50</c:v>
                </c:pt>
                <c:pt idx="71">
                  <c:v>50</c:v>
                </c:pt>
                <c:pt idx="72">
                  <c:v>50</c:v>
                </c:pt>
                <c:pt idx="73">
                  <c:v>50</c:v>
                </c:pt>
                <c:pt idx="74">
                  <c:v>50</c:v>
                </c:pt>
                <c:pt idx="75">
                  <c:v>50</c:v>
                </c:pt>
                <c:pt idx="76">
                  <c:v>50</c:v>
                </c:pt>
              </c:numCache>
            </c:numRef>
          </c:val>
          <c:smooth val="0"/>
          <c:extLst>
            <c:ext xmlns:c16="http://schemas.microsoft.com/office/drawing/2014/chart" uri="{C3380CC4-5D6E-409C-BE32-E72D297353CC}">
              <c16:uniqueId val="{00000003-0254-0D44-B243-4D879EAE4002}"/>
            </c:ext>
          </c:extLst>
        </c:ser>
        <c:dLbls>
          <c:showLegendKey val="0"/>
          <c:showVal val="0"/>
          <c:showCatName val="0"/>
          <c:showSerName val="0"/>
          <c:showPercent val="0"/>
          <c:showBubbleSize val="0"/>
        </c:dLbls>
        <c:smooth val="0"/>
        <c:axId val="1173486575"/>
        <c:axId val="1183044143"/>
      </c:lineChart>
      <c:catAx>
        <c:axId val="1173486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crossAx val="1183044143"/>
        <c:crosses val="autoZero"/>
        <c:auto val="1"/>
        <c:lblAlgn val="ctr"/>
        <c:lblOffset val="100"/>
        <c:tickLblSkip val="4"/>
        <c:noMultiLvlLbl val="0"/>
      </c:catAx>
      <c:valAx>
        <c:axId val="1183044143"/>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crossAx val="1173486575"/>
        <c:crossesAt val="1"/>
        <c:crossBetween val="between"/>
      </c:valAx>
      <c:spPr>
        <a:noFill/>
        <a:ln>
          <a:noFill/>
        </a:ln>
        <a:effectLst/>
      </c:spPr>
    </c:plotArea>
    <c:legend>
      <c:legendPos val="t"/>
      <c:legendEntry>
        <c:idx val="3"/>
        <c:delete val="1"/>
      </c:legendEntry>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Avenir Book" panose="02000503020000020003" pitchFamily="2" charset="0"/>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Avenir Book" panose="02000503020000020003" pitchFamily="2" charset="0"/>
                <a:ea typeface="+mn-ea"/>
                <a:cs typeface="+mn-cs"/>
              </a:defRPr>
            </a:pPr>
            <a:r>
              <a:rPr lang="en-US" sz="1800"/>
              <a:t>$ Billions</a:t>
            </a:r>
          </a:p>
        </c:rich>
      </c:tx>
      <c:layout>
        <c:manualLayout>
          <c:xMode val="edge"/>
          <c:yMode val="edge"/>
          <c:x val="3.338845144356937E-3"/>
          <c:y val="1.1973180076628353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Avenir Book" panose="02000503020000020003" pitchFamily="2" charset="0"/>
              <a:ea typeface="+mn-ea"/>
              <a:cs typeface="+mn-cs"/>
            </a:defRPr>
          </a:pPr>
          <a:endParaRPr lang="en-US"/>
        </a:p>
      </c:txPr>
    </c:title>
    <c:autoTitleDeleted val="0"/>
    <c:plotArea>
      <c:layout/>
      <c:barChart>
        <c:barDir val="col"/>
        <c:grouping val="stacked"/>
        <c:varyColors val="0"/>
        <c:ser>
          <c:idx val="0"/>
          <c:order val="0"/>
          <c:tx>
            <c:strRef>
              <c:f>Sheet1!$B$3</c:f>
              <c:strCache>
                <c:ptCount val="1"/>
                <c:pt idx="0">
                  <c:v>Manufacturers</c:v>
                </c:pt>
              </c:strCache>
            </c:strRef>
          </c:tx>
          <c:spPr>
            <a:solidFill>
              <a:schemeClr val="bg1">
                <a:lumMod val="65000"/>
              </a:schemeClr>
            </a:solidFill>
            <a:ln>
              <a:noFill/>
            </a:ln>
            <a:effectLst/>
          </c:spPr>
          <c:invertIfNegative val="0"/>
          <c:cat>
            <c:numRef>
              <c:f>Sheet1!$A$4:$A$376</c:f>
              <c:numCache>
                <c:formatCode>mmm\-yy</c:formatCode>
                <c:ptCount val="373"/>
                <c:pt idx="0">
                  <c:v>33604</c:v>
                </c:pt>
                <c:pt idx="1">
                  <c:v>33635</c:v>
                </c:pt>
                <c:pt idx="2">
                  <c:v>33664</c:v>
                </c:pt>
                <c:pt idx="3">
                  <c:v>33695</c:v>
                </c:pt>
                <c:pt idx="4">
                  <c:v>33725</c:v>
                </c:pt>
                <c:pt idx="5">
                  <c:v>33756</c:v>
                </c:pt>
                <c:pt idx="6">
                  <c:v>33786</c:v>
                </c:pt>
                <c:pt idx="7">
                  <c:v>33817</c:v>
                </c:pt>
                <c:pt idx="8">
                  <c:v>33848</c:v>
                </c:pt>
                <c:pt idx="9">
                  <c:v>33878</c:v>
                </c:pt>
                <c:pt idx="10">
                  <c:v>33909</c:v>
                </c:pt>
                <c:pt idx="11">
                  <c:v>33939</c:v>
                </c:pt>
                <c:pt idx="12">
                  <c:v>33970</c:v>
                </c:pt>
                <c:pt idx="13">
                  <c:v>34001</c:v>
                </c:pt>
                <c:pt idx="14">
                  <c:v>34029</c:v>
                </c:pt>
                <c:pt idx="15">
                  <c:v>34060</c:v>
                </c:pt>
                <c:pt idx="16">
                  <c:v>34090</c:v>
                </c:pt>
                <c:pt idx="17">
                  <c:v>34121</c:v>
                </c:pt>
                <c:pt idx="18">
                  <c:v>34151</c:v>
                </c:pt>
                <c:pt idx="19">
                  <c:v>34182</c:v>
                </c:pt>
                <c:pt idx="20">
                  <c:v>34213</c:v>
                </c:pt>
                <c:pt idx="21">
                  <c:v>34243</c:v>
                </c:pt>
                <c:pt idx="22">
                  <c:v>34274</c:v>
                </c:pt>
                <c:pt idx="23">
                  <c:v>34304</c:v>
                </c:pt>
                <c:pt idx="24">
                  <c:v>34335</c:v>
                </c:pt>
                <c:pt idx="25">
                  <c:v>34366</c:v>
                </c:pt>
                <c:pt idx="26">
                  <c:v>34394</c:v>
                </c:pt>
                <c:pt idx="27">
                  <c:v>34425</c:v>
                </c:pt>
                <c:pt idx="28">
                  <c:v>34455</c:v>
                </c:pt>
                <c:pt idx="29">
                  <c:v>34486</c:v>
                </c:pt>
                <c:pt idx="30">
                  <c:v>34516</c:v>
                </c:pt>
                <c:pt idx="31">
                  <c:v>34547</c:v>
                </c:pt>
                <c:pt idx="32">
                  <c:v>34578</c:v>
                </c:pt>
                <c:pt idx="33">
                  <c:v>34608</c:v>
                </c:pt>
                <c:pt idx="34">
                  <c:v>34639</c:v>
                </c:pt>
                <c:pt idx="35">
                  <c:v>34669</c:v>
                </c:pt>
                <c:pt idx="36">
                  <c:v>34700</c:v>
                </c:pt>
                <c:pt idx="37">
                  <c:v>34731</c:v>
                </c:pt>
                <c:pt idx="38">
                  <c:v>34759</c:v>
                </c:pt>
                <c:pt idx="39">
                  <c:v>34790</c:v>
                </c:pt>
                <c:pt idx="40">
                  <c:v>34820</c:v>
                </c:pt>
                <c:pt idx="41">
                  <c:v>34851</c:v>
                </c:pt>
                <c:pt idx="42">
                  <c:v>34881</c:v>
                </c:pt>
                <c:pt idx="43">
                  <c:v>34912</c:v>
                </c:pt>
                <c:pt idx="44">
                  <c:v>34943</c:v>
                </c:pt>
                <c:pt idx="45">
                  <c:v>34973</c:v>
                </c:pt>
                <c:pt idx="46">
                  <c:v>35004</c:v>
                </c:pt>
                <c:pt idx="47">
                  <c:v>35034</c:v>
                </c:pt>
                <c:pt idx="48">
                  <c:v>35065</c:v>
                </c:pt>
                <c:pt idx="49">
                  <c:v>35096</c:v>
                </c:pt>
                <c:pt idx="50">
                  <c:v>35125</c:v>
                </c:pt>
                <c:pt idx="51">
                  <c:v>35156</c:v>
                </c:pt>
                <c:pt idx="52">
                  <c:v>35186</c:v>
                </c:pt>
                <c:pt idx="53">
                  <c:v>35217</c:v>
                </c:pt>
                <c:pt idx="54">
                  <c:v>35247</c:v>
                </c:pt>
                <c:pt idx="55">
                  <c:v>35278</c:v>
                </c:pt>
                <c:pt idx="56">
                  <c:v>35309</c:v>
                </c:pt>
                <c:pt idx="57">
                  <c:v>35339</c:v>
                </c:pt>
                <c:pt idx="58">
                  <c:v>35370</c:v>
                </c:pt>
                <c:pt idx="59">
                  <c:v>35400</c:v>
                </c:pt>
                <c:pt idx="60">
                  <c:v>35431</c:v>
                </c:pt>
                <c:pt idx="61">
                  <c:v>35462</c:v>
                </c:pt>
                <c:pt idx="62">
                  <c:v>35490</c:v>
                </c:pt>
                <c:pt idx="63">
                  <c:v>35521</c:v>
                </c:pt>
                <c:pt idx="64">
                  <c:v>35551</c:v>
                </c:pt>
                <c:pt idx="65">
                  <c:v>35582</c:v>
                </c:pt>
                <c:pt idx="66">
                  <c:v>35612</c:v>
                </c:pt>
                <c:pt idx="67">
                  <c:v>35643</c:v>
                </c:pt>
                <c:pt idx="68">
                  <c:v>35674</c:v>
                </c:pt>
                <c:pt idx="69">
                  <c:v>35704</c:v>
                </c:pt>
                <c:pt idx="70">
                  <c:v>35735</c:v>
                </c:pt>
                <c:pt idx="71">
                  <c:v>35765</c:v>
                </c:pt>
                <c:pt idx="72">
                  <c:v>35796</c:v>
                </c:pt>
                <c:pt idx="73">
                  <c:v>35827</c:v>
                </c:pt>
                <c:pt idx="74">
                  <c:v>35855</c:v>
                </c:pt>
                <c:pt idx="75">
                  <c:v>35886</c:v>
                </c:pt>
                <c:pt idx="76">
                  <c:v>35916</c:v>
                </c:pt>
                <c:pt idx="77">
                  <c:v>35947</c:v>
                </c:pt>
                <c:pt idx="78">
                  <c:v>35977</c:v>
                </c:pt>
                <c:pt idx="79">
                  <c:v>36008</c:v>
                </c:pt>
                <c:pt idx="80">
                  <c:v>36039</c:v>
                </c:pt>
                <c:pt idx="81">
                  <c:v>36069</c:v>
                </c:pt>
                <c:pt idx="82">
                  <c:v>36100</c:v>
                </c:pt>
                <c:pt idx="83">
                  <c:v>36130</c:v>
                </c:pt>
                <c:pt idx="84">
                  <c:v>36161</c:v>
                </c:pt>
                <c:pt idx="85">
                  <c:v>36192</c:v>
                </c:pt>
                <c:pt idx="86">
                  <c:v>36220</c:v>
                </c:pt>
                <c:pt idx="87">
                  <c:v>36251</c:v>
                </c:pt>
                <c:pt idx="88">
                  <c:v>36281</c:v>
                </c:pt>
                <c:pt idx="89">
                  <c:v>36312</c:v>
                </c:pt>
                <c:pt idx="90">
                  <c:v>36342</c:v>
                </c:pt>
                <c:pt idx="91">
                  <c:v>36373</c:v>
                </c:pt>
                <c:pt idx="92">
                  <c:v>36404</c:v>
                </c:pt>
                <c:pt idx="93">
                  <c:v>36434</c:v>
                </c:pt>
                <c:pt idx="94">
                  <c:v>36465</c:v>
                </c:pt>
                <c:pt idx="95">
                  <c:v>36495</c:v>
                </c:pt>
                <c:pt idx="96">
                  <c:v>36526</c:v>
                </c:pt>
                <c:pt idx="97">
                  <c:v>36557</c:v>
                </c:pt>
                <c:pt idx="98">
                  <c:v>36586</c:v>
                </c:pt>
                <c:pt idx="99">
                  <c:v>36617</c:v>
                </c:pt>
                <c:pt idx="100">
                  <c:v>36647</c:v>
                </c:pt>
                <c:pt idx="101">
                  <c:v>36678</c:v>
                </c:pt>
                <c:pt idx="102">
                  <c:v>36708</c:v>
                </c:pt>
                <c:pt idx="103">
                  <c:v>36739</c:v>
                </c:pt>
                <c:pt idx="104">
                  <c:v>36770</c:v>
                </c:pt>
                <c:pt idx="105">
                  <c:v>36800</c:v>
                </c:pt>
                <c:pt idx="106">
                  <c:v>36831</c:v>
                </c:pt>
                <c:pt idx="107">
                  <c:v>36861</c:v>
                </c:pt>
                <c:pt idx="108">
                  <c:v>36892</c:v>
                </c:pt>
                <c:pt idx="109">
                  <c:v>36923</c:v>
                </c:pt>
                <c:pt idx="110">
                  <c:v>36951</c:v>
                </c:pt>
                <c:pt idx="111">
                  <c:v>36982</c:v>
                </c:pt>
                <c:pt idx="112">
                  <c:v>37012</c:v>
                </c:pt>
                <c:pt idx="113">
                  <c:v>37043</c:v>
                </c:pt>
                <c:pt idx="114">
                  <c:v>37073</c:v>
                </c:pt>
                <c:pt idx="115">
                  <c:v>37104</c:v>
                </c:pt>
                <c:pt idx="116">
                  <c:v>37135</c:v>
                </c:pt>
                <c:pt idx="117">
                  <c:v>37165</c:v>
                </c:pt>
                <c:pt idx="118">
                  <c:v>37196</c:v>
                </c:pt>
                <c:pt idx="119">
                  <c:v>37226</c:v>
                </c:pt>
                <c:pt idx="120">
                  <c:v>37257</c:v>
                </c:pt>
                <c:pt idx="121">
                  <c:v>37288</c:v>
                </c:pt>
                <c:pt idx="122">
                  <c:v>37316</c:v>
                </c:pt>
                <c:pt idx="123">
                  <c:v>37347</c:v>
                </c:pt>
                <c:pt idx="124">
                  <c:v>37377</c:v>
                </c:pt>
                <c:pt idx="125">
                  <c:v>37408</c:v>
                </c:pt>
                <c:pt idx="126">
                  <c:v>37438</c:v>
                </c:pt>
                <c:pt idx="127">
                  <c:v>37469</c:v>
                </c:pt>
                <c:pt idx="128">
                  <c:v>37500</c:v>
                </c:pt>
                <c:pt idx="129">
                  <c:v>37530</c:v>
                </c:pt>
                <c:pt idx="130">
                  <c:v>37561</c:v>
                </c:pt>
                <c:pt idx="131">
                  <c:v>37591</c:v>
                </c:pt>
                <c:pt idx="132">
                  <c:v>37622</c:v>
                </c:pt>
                <c:pt idx="133">
                  <c:v>37653</c:v>
                </c:pt>
                <c:pt idx="134">
                  <c:v>37681</c:v>
                </c:pt>
                <c:pt idx="135">
                  <c:v>37712</c:v>
                </c:pt>
                <c:pt idx="136">
                  <c:v>37742</c:v>
                </c:pt>
                <c:pt idx="137">
                  <c:v>37773</c:v>
                </c:pt>
                <c:pt idx="138">
                  <c:v>37803</c:v>
                </c:pt>
                <c:pt idx="139">
                  <c:v>37834</c:v>
                </c:pt>
                <c:pt idx="140">
                  <c:v>37865</c:v>
                </c:pt>
                <c:pt idx="141">
                  <c:v>37895</c:v>
                </c:pt>
                <c:pt idx="142">
                  <c:v>37926</c:v>
                </c:pt>
                <c:pt idx="143">
                  <c:v>37956</c:v>
                </c:pt>
                <c:pt idx="144">
                  <c:v>37987</c:v>
                </c:pt>
                <c:pt idx="145">
                  <c:v>38018</c:v>
                </c:pt>
                <c:pt idx="146">
                  <c:v>38047</c:v>
                </c:pt>
                <c:pt idx="147">
                  <c:v>38078</c:v>
                </c:pt>
                <c:pt idx="148">
                  <c:v>38108</c:v>
                </c:pt>
                <c:pt idx="149">
                  <c:v>38139</c:v>
                </c:pt>
                <c:pt idx="150">
                  <c:v>38169</c:v>
                </c:pt>
                <c:pt idx="151">
                  <c:v>38200</c:v>
                </c:pt>
                <c:pt idx="152">
                  <c:v>38231</c:v>
                </c:pt>
                <c:pt idx="153">
                  <c:v>38261</c:v>
                </c:pt>
                <c:pt idx="154">
                  <c:v>38292</c:v>
                </c:pt>
                <c:pt idx="155">
                  <c:v>38322</c:v>
                </c:pt>
                <c:pt idx="156">
                  <c:v>38353</c:v>
                </c:pt>
                <c:pt idx="157">
                  <c:v>38384</c:v>
                </c:pt>
                <c:pt idx="158">
                  <c:v>38412</c:v>
                </c:pt>
                <c:pt idx="159">
                  <c:v>38443</c:v>
                </c:pt>
                <c:pt idx="160">
                  <c:v>38473</c:v>
                </c:pt>
                <c:pt idx="161">
                  <c:v>38504</c:v>
                </c:pt>
                <c:pt idx="162">
                  <c:v>38534</c:v>
                </c:pt>
                <c:pt idx="163">
                  <c:v>38565</c:v>
                </c:pt>
                <c:pt idx="164">
                  <c:v>38596</c:v>
                </c:pt>
                <c:pt idx="165">
                  <c:v>38626</c:v>
                </c:pt>
                <c:pt idx="166">
                  <c:v>38657</c:v>
                </c:pt>
                <c:pt idx="167">
                  <c:v>38687</c:v>
                </c:pt>
                <c:pt idx="168">
                  <c:v>38718</c:v>
                </c:pt>
                <c:pt idx="169">
                  <c:v>38749</c:v>
                </c:pt>
                <c:pt idx="170">
                  <c:v>38777</c:v>
                </c:pt>
                <c:pt idx="171">
                  <c:v>38808</c:v>
                </c:pt>
                <c:pt idx="172">
                  <c:v>38838</c:v>
                </c:pt>
                <c:pt idx="173">
                  <c:v>38869</c:v>
                </c:pt>
                <c:pt idx="174">
                  <c:v>38899</c:v>
                </c:pt>
                <c:pt idx="175">
                  <c:v>38930</c:v>
                </c:pt>
                <c:pt idx="176">
                  <c:v>38961</c:v>
                </c:pt>
                <c:pt idx="177">
                  <c:v>38991</c:v>
                </c:pt>
                <c:pt idx="178">
                  <c:v>39022</c:v>
                </c:pt>
                <c:pt idx="179">
                  <c:v>39052</c:v>
                </c:pt>
                <c:pt idx="180">
                  <c:v>39083</c:v>
                </c:pt>
                <c:pt idx="181">
                  <c:v>39114</c:v>
                </c:pt>
                <c:pt idx="182">
                  <c:v>39142</c:v>
                </c:pt>
                <c:pt idx="183">
                  <c:v>39173</c:v>
                </c:pt>
                <c:pt idx="184">
                  <c:v>39203</c:v>
                </c:pt>
                <c:pt idx="185">
                  <c:v>39234</c:v>
                </c:pt>
                <c:pt idx="186">
                  <c:v>39264</c:v>
                </c:pt>
                <c:pt idx="187">
                  <c:v>39295</c:v>
                </c:pt>
                <c:pt idx="188">
                  <c:v>39326</c:v>
                </c:pt>
                <c:pt idx="189">
                  <c:v>39356</c:v>
                </c:pt>
                <c:pt idx="190">
                  <c:v>39387</c:v>
                </c:pt>
                <c:pt idx="191">
                  <c:v>39417</c:v>
                </c:pt>
                <c:pt idx="192">
                  <c:v>39448</c:v>
                </c:pt>
                <c:pt idx="193">
                  <c:v>39479</c:v>
                </c:pt>
                <c:pt idx="194">
                  <c:v>39508</c:v>
                </c:pt>
                <c:pt idx="195">
                  <c:v>39539</c:v>
                </c:pt>
                <c:pt idx="196">
                  <c:v>39569</c:v>
                </c:pt>
                <c:pt idx="197">
                  <c:v>39600</c:v>
                </c:pt>
                <c:pt idx="198">
                  <c:v>39630</c:v>
                </c:pt>
                <c:pt idx="199">
                  <c:v>39661</c:v>
                </c:pt>
                <c:pt idx="200">
                  <c:v>39692</c:v>
                </c:pt>
                <c:pt idx="201">
                  <c:v>39722</c:v>
                </c:pt>
                <c:pt idx="202">
                  <c:v>39753</c:v>
                </c:pt>
                <c:pt idx="203">
                  <c:v>39783</c:v>
                </c:pt>
                <c:pt idx="204">
                  <c:v>39814</c:v>
                </c:pt>
                <c:pt idx="205">
                  <c:v>39845</c:v>
                </c:pt>
                <c:pt idx="206">
                  <c:v>39873</c:v>
                </c:pt>
                <c:pt idx="207">
                  <c:v>39904</c:v>
                </c:pt>
                <c:pt idx="208">
                  <c:v>39934</c:v>
                </c:pt>
                <c:pt idx="209">
                  <c:v>39965</c:v>
                </c:pt>
                <c:pt idx="210">
                  <c:v>39995</c:v>
                </c:pt>
                <c:pt idx="211">
                  <c:v>40026</c:v>
                </c:pt>
                <c:pt idx="212">
                  <c:v>40057</c:v>
                </c:pt>
                <c:pt idx="213">
                  <c:v>40087</c:v>
                </c:pt>
                <c:pt idx="214">
                  <c:v>40118</c:v>
                </c:pt>
                <c:pt idx="215">
                  <c:v>40148</c:v>
                </c:pt>
                <c:pt idx="216">
                  <c:v>40179</c:v>
                </c:pt>
                <c:pt idx="217">
                  <c:v>40210</c:v>
                </c:pt>
                <c:pt idx="218">
                  <c:v>40238</c:v>
                </c:pt>
                <c:pt idx="219">
                  <c:v>40269</c:v>
                </c:pt>
                <c:pt idx="220">
                  <c:v>40299</c:v>
                </c:pt>
                <c:pt idx="221">
                  <c:v>40330</c:v>
                </c:pt>
                <c:pt idx="222">
                  <c:v>40360</c:v>
                </c:pt>
                <c:pt idx="223">
                  <c:v>40391</c:v>
                </c:pt>
                <c:pt idx="224">
                  <c:v>40422</c:v>
                </c:pt>
                <c:pt idx="225">
                  <c:v>40452</c:v>
                </c:pt>
                <c:pt idx="226">
                  <c:v>40483</c:v>
                </c:pt>
                <c:pt idx="227">
                  <c:v>40513</c:v>
                </c:pt>
                <c:pt idx="228">
                  <c:v>40544</c:v>
                </c:pt>
                <c:pt idx="229">
                  <c:v>40575</c:v>
                </c:pt>
                <c:pt idx="230">
                  <c:v>40603</c:v>
                </c:pt>
                <c:pt idx="231">
                  <c:v>40634</c:v>
                </c:pt>
                <c:pt idx="232">
                  <c:v>40664</c:v>
                </c:pt>
                <c:pt idx="233">
                  <c:v>40695</c:v>
                </c:pt>
                <c:pt idx="234">
                  <c:v>40725</c:v>
                </c:pt>
                <c:pt idx="235">
                  <c:v>40756</c:v>
                </c:pt>
                <c:pt idx="236">
                  <c:v>40787</c:v>
                </c:pt>
                <c:pt idx="237">
                  <c:v>40817</c:v>
                </c:pt>
                <c:pt idx="238">
                  <c:v>40848</c:v>
                </c:pt>
                <c:pt idx="239">
                  <c:v>40878</c:v>
                </c:pt>
                <c:pt idx="240">
                  <c:v>40909</c:v>
                </c:pt>
                <c:pt idx="241">
                  <c:v>40940</c:v>
                </c:pt>
                <c:pt idx="242">
                  <c:v>40969</c:v>
                </c:pt>
                <c:pt idx="243">
                  <c:v>41000</c:v>
                </c:pt>
                <c:pt idx="244">
                  <c:v>41030</c:v>
                </c:pt>
                <c:pt idx="245">
                  <c:v>41061</c:v>
                </c:pt>
                <c:pt idx="246">
                  <c:v>41091</c:v>
                </c:pt>
                <c:pt idx="247">
                  <c:v>41122</c:v>
                </c:pt>
                <c:pt idx="248">
                  <c:v>41153</c:v>
                </c:pt>
                <c:pt idx="249">
                  <c:v>41183</c:v>
                </c:pt>
                <c:pt idx="250">
                  <c:v>41214</c:v>
                </c:pt>
                <c:pt idx="251">
                  <c:v>41244</c:v>
                </c:pt>
                <c:pt idx="252">
                  <c:v>41275</c:v>
                </c:pt>
                <c:pt idx="253">
                  <c:v>41306</c:v>
                </c:pt>
                <c:pt idx="254">
                  <c:v>41334</c:v>
                </c:pt>
                <c:pt idx="255">
                  <c:v>41365</c:v>
                </c:pt>
                <c:pt idx="256">
                  <c:v>41395</c:v>
                </c:pt>
                <c:pt idx="257">
                  <c:v>41426</c:v>
                </c:pt>
                <c:pt idx="258">
                  <c:v>41456</c:v>
                </c:pt>
                <c:pt idx="259">
                  <c:v>41487</c:v>
                </c:pt>
                <c:pt idx="260">
                  <c:v>41518</c:v>
                </c:pt>
                <c:pt idx="261">
                  <c:v>41548</c:v>
                </c:pt>
                <c:pt idx="262">
                  <c:v>41579</c:v>
                </c:pt>
                <c:pt idx="263">
                  <c:v>41609</c:v>
                </c:pt>
                <c:pt idx="264">
                  <c:v>41640</c:v>
                </c:pt>
                <c:pt idx="265">
                  <c:v>41671</c:v>
                </c:pt>
                <c:pt idx="266">
                  <c:v>41699</c:v>
                </c:pt>
                <c:pt idx="267">
                  <c:v>41730</c:v>
                </c:pt>
                <c:pt idx="268">
                  <c:v>41760</c:v>
                </c:pt>
                <c:pt idx="269">
                  <c:v>41791</c:v>
                </c:pt>
                <c:pt idx="270">
                  <c:v>41821</c:v>
                </c:pt>
                <c:pt idx="271">
                  <c:v>41852</c:v>
                </c:pt>
                <c:pt idx="272">
                  <c:v>41883</c:v>
                </c:pt>
                <c:pt idx="273">
                  <c:v>41913</c:v>
                </c:pt>
                <c:pt idx="274">
                  <c:v>41944</c:v>
                </c:pt>
                <c:pt idx="275">
                  <c:v>41974</c:v>
                </c:pt>
                <c:pt idx="276">
                  <c:v>42005</c:v>
                </c:pt>
                <c:pt idx="277">
                  <c:v>42036</c:v>
                </c:pt>
                <c:pt idx="278">
                  <c:v>42064</c:v>
                </c:pt>
                <c:pt idx="279">
                  <c:v>42095</c:v>
                </c:pt>
                <c:pt idx="280">
                  <c:v>42125</c:v>
                </c:pt>
                <c:pt idx="281">
                  <c:v>42156</c:v>
                </c:pt>
                <c:pt idx="282">
                  <c:v>42186</c:v>
                </c:pt>
                <c:pt idx="283">
                  <c:v>42217</c:v>
                </c:pt>
                <c:pt idx="284">
                  <c:v>42248</c:v>
                </c:pt>
                <c:pt idx="285">
                  <c:v>42278</c:v>
                </c:pt>
                <c:pt idx="286">
                  <c:v>42309</c:v>
                </c:pt>
                <c:pt idx="287">
                  <c:v>42339</c:v>
                </c:pt>
                <c:pt idx="288">
                  <c:v>42370</c:v>
                </c:pt>
                <c:pt idx="289">
                  <c:v>42401</c:v>
                </c:pt>
                <c:pt idx="290">
                  <c:v>42430</c:v>
                </c:pt>
                <c:pt idx="291">
                  <c:v>42461</c:v>
                </c:pt>
                <c:pt idx="292">
                  <c:v>42491</c:v>
                </c:pt>
                <c:pt idx="293">
                  <c:v>42522</c:v>
                </c:pt>
                <c:pt idx="294">
                  <c:v>42552</c:v>
                </c:pt>
                <c:pt idx="295">
                  <c:v>42583</c:v>
                </c:pt>
                <c:pt idx="296">
                  <c:v>42614</c:v>
                </c:pt>
                <c:pt idx="297">
                  <c:v>42644</c:v>
                </c:pt>
                <c:pt idx="298">
                  <c:v>42675</c:v>
                </c:pt>
                <c:pt idx="299">
                  <c:v>42705</c:v>
                </c:pt>
                <c:pt idx="300">
                  <c:v>42736</c:v>
                </c:pt>
                <c:pt idx="301">
                  <c:v>42767</c:v>
                </c:pt>
                <c:pt idx="302">
                  <c:v>42795</c:v>
                </c:pt>
                <c:pt idx="303">
                  <c:v>42826</c:v>
                </c:pt>
                <c:pt idx="304">
                  <c:v>42856</c:v>
                </c:pt>
                <c:pt idx="305">
                  <c:v>42887</c:v>
                </c:pt>
                <c:pt idx="306">
                  <c:v>42917</c:v>
                </c:pt>
                <c:pt idx="307">
                  <c:v>42948</c:v>
                </c:pt>
                <c:pt idx="308">
                  <c:v>42979</c:v>
                </c:pt>
                <c:pt idx="309">
                  <c:v>43009</c:v>
                </c:pt>
                <c:pt idx="310">
                  <c:v>43040</c:v>
                </c:pt>
                <c:pt idx="311">
                  <c:v>43070</c:v>
                </c:pt>
                <c:pt idx="312">
                  <c:v>43101</c:v>
                </c:pt>
                <c:pt idx="313">
                  <c:v>43132</c:v>
                </c:pt>
                <c:pt idx="314">
                  <c:v>43160</c:v>
                </c:pt>
                <c:pt idx="315">
                  <c:v>43191</c:v>
                </c:pt>
                <c:pt idx="316">
                  <c:v>43221</c:v>
                </c:pt>
                <c:pt idx="317">
                  <c:v>43252</c:v>
                </c:pt>
                <c:pt idx="318">
                  <c:v>43282</c:v>
                </c:pt>
                <c:pt idx="319">
                  <c:v>43313</c:v>
                </c:pt>
                <c:pt idx="320">
                  <c:v>43344</c:v>
                </c:pt>
                <c:pt idx="321">
                  <c:v>43374</c:v>
                </c:pt>
                <c:pt idx="322">
                  <c:v>43405</c:v>
                </c:pt>
                <c:pt idx="323">
                  <c:v>43435</c:v>
                </c:pt>
                <c:pt idx="324">
                  <c:v>43466</c:v>
                </c:pt>
                <c:pt idx="325">
                  <c:v>43497</c:v>
                </c:pt>
                <c:pt idx="326">
                  <c:v>43525</c:v>
                </c:pt>
                <c:pt idx="327">
                  <c:v>43556</c:v>
                </c:pt>
                <c:pt idx="328">
                  <c:v>43586</c:v>
                </c:pt>
                <c:pt idx="329">
                  <c:v>43617</c:v>
                </c:pt>
                <c:pt idx="330">
                  <c:v>43647</c:v>
                </c:pt>
                <c:pt idx="331">
                  <c:v>43678</c:v>
                </c:pt>
                <c:pt idx="332">
                  <c:v>43709</c:v>
                </c:pt>
                <c:pt idx="333">
                  <c:v>43739</c:v>
                </c:pt>
                <c:pt idx="334">
                  <c:v>43770</c:v>
                </c:pt>
                <c:pt idx="335">
                  <c:v>43800</c:v>
                </c:pt>
                <c:pt idx="336">
                  <c:v>43831</c:v>
                </c:pt>
                <c:pt idx="337">
                  <c:v>43862</c:v>
                </c:pt>
                <c:pt idx="338">
                  <c:v>43891</c:v>
                </c:pt>
                <c:pt idx="339">
                  <c:v>43922</c:v>
                </c:pt>
                <c:pt idx="340">
                  <c:v>43952</c:v>
                </c:pt>
                <c:pt idx="341">
                  <c:v>43983</c:v>
                </c:pt>
                <c:pt idx="342">
                  <c:v>44013</c:v>
                </c:pt>
                <c:pt idx="343">
                  <c:v>44044</c:v>
                </c:pt>
                <c:pt idx="344">
                  <c:v>44075</c:v>
                </c:pt>
                <c:pt idx="345">
                  <c:v>44105</c:v>
                </c:pt>
                <c:pt idx="346">
                  <c:v>44136</c:v>
                </c:pt>
                <c:pt idx="347">
                  <c:v>44166</c:v>
                </c:pt>
                <c:pt idx="348">
                  <c:v>44197</c:v>
                </c:pt>
                <c:pt idx="349">
                  <c:v>44228</c:v>
                </c:pt>
                <c:pt idx="350">
                  <c:v>44256</c:v>
                </c:pt>
                <c:pt idx="351">
                  <c:v>44287</c:v>
                </c:pt>
                <c:pt idx="352">
                  <c:v>44317</c:v>
                </c:pt>
                <c:pt idx="353">
                  <c:v>44348</c:v>
                </c:pt>
                <c:pt idx="354">
                  <c:v>44378</c:v>
                </c:pt>
                <c:pt idx="355">
                  <c:v>44409</c:v>
                </c:pt>
                <c:pt idx="356">
                  <c:v>44440</c:v>
                </c:pt>
                <c:pt idx="357">
                  <c:v>44470</c:v>
                </c:pt>
                <c:pt idx="358">
                  <c:v>44501</c:v>
                </c:pt>
                <c:pt idx="359">
                  <c:v>44531</c:v>
                </c:pt>
                <c:pt idx="360">
                  <c:v>44562</c:v>
                </c:pt>
                <c:pt idx="361">
                  <c:v>44593</c:v>
                </c:pt>
                <c:pt idx="362">
                  <c:v>44621</c:v>
                </c:pt>
                <c:pt idx="363">
                  <c:v>44652</c:v>
                </c:pt>
                <c:pt idx="364">
                  <c:v>44682</c:v>
                </c:pt>
                <c:pt idx="365">
                  <c:v>44713</c:v>
                </c:pt>
                <c:pt idx="366">
                  <c:v>44743</c:v>
                </c:pt>
                <c:pt idx="367">
                  <c:v>44774</c:v>
                </c:pt>
                <c:pt idx="368">
                  <c:v>44805</c:v>
                </c:pt>
                <c:pt idx="369">
                  <c:v>44835</c:v>
                </c:pt>
                <c:pt idx="370">
                  <c:v>44866</c:v>
                </c:pt>
                <c:pt idx="371">
                  <c:v>44896</c:v>
                </c:pt>
                <c:pt idx="372">
                  <c:v>44927</c:v>
                </c:pt>
              </c:numCache>
            </c:numRef>
          </c:cat>
          <c:val>
            <c:numRef>
              <c:f>Sheet1!$B$4:$B$376</c:f>
              <c:numCache>
                <c:formatCode>"$"#,##0</c:formatCode>
                <c:ptCount val="373"/>
                <c:pt idx="0">
                  <c:v>377883</c:v>
                </c:pt>
                <c:pt idx="1">
                  <c:v>376757</c:v>
                </c:pt>
                <c:pt idx="2">
                  <c:v>377688</c:v>
                </c:pt>
                <c:pt idx="3">
                  <c:v>377491</c:v>
                </c:pt>
                <c:pt idx="4">
                  <c:v>377450</c:v>
                </c:pt>
                <c:pt idx="5">
                  <c:v>377055</c:v>
                </c:pt>
                <c:pt idx="6">
                  <c:v>377301</c:v>
                </c:pt>
                <c:pt idx="7">
                  <c:v>379317</c:v>
                </c:pt>
                <c:pt idx="8">
                  <c:v>379343</c:v>
                </c:pt>
                <c:pt idx="9">
                  <c:v>379138</c:v>
                </c:pt>
                <c:pt idx="10">
                  <c:v>377990</c:v>
                </c:pt>
                <c:pt idx="11">
                  <c:v>378609</c:v>
                </c:pt>
                <c:pt idx="12">
                  <c:v>376454</c:v>
                </c:pt>
                <c:pt idx="13">
                  <c:v>376070</c:v>
                </c:pt>
                <c:pt idx="14">
                  <c:v>377886</c:v>
                </c:pt>
                <c:pt idx="15">
                  <c:v>378720</c:v>
                </c:pt>
                <c:pt idx="16">
                  <c:v>378707</c:v>
                </c:pt>
                <c:pt idx="17">
                  <c:v>379336</c:v>
                </c:pt>
                <c:pt idx="18">
                  <c:v>378300</c:v>
                </c:pt>
                <c:pt idx="19">
                  <c:v>378664</c:v>
                </c:pt>
                <c:pt idx="20">
                  <c:v>379925</c:v>
                </c:pt>
                <c:pt idx="21">
                  <c:v>379690</c:v>
                </c:pt>
                <c:pt idx="22">
                  <c:v>379820</c:v>
                </c:pt>
                <c:pt idx="23">
                  <c:v>379806</c:v>
                </c:pt>
                <c:pt idx="24">
                  <c:v>380801</c:v>
                </c:pt>
                <c:pt idx="25">
                  <c:v>381749</c:v>
                </c:pt>
                <c:pt idx="26">
                  <c:v>382683</c:v>
                </c:pt>
                <c:pt idx="27">
                  <c:v>383704</c:v>
                </c:pt>
                <c:pt idx="28">
                  <c:v>385942</c:v>
                </c:pt>
                <c:pt idx="29">
                  <c:v>387435</c:v>
                </c:pt>
                <c:pt idx="30">
                  <c:v>391062</c:v>
                </c:pt>
                <c:pt idx="31">
                  <c:v>392407</c:v>
                </c:pt>
                <c:pt idx="32">
                  <c:v>392820</c:v>
                </c:pt>
                <c:pt idx="33">
                  <c:v>394981</c:v>
                </c:pt>
                <c:pt idx="34">
                  <c:v>397511</c:v>
                </c:pt>
                <c:pt idx="35">
                  <c:v>399934</c:v>
                </c:pt>
                <c:pt idx="36">
                  <c:v>403311</c:v>
                </c:pt>
                <c:pt idx="37">
                  <c:v>406325</c:v>
                </c:pt>
                <c:pt idx="38">
                  <c:v>409908</c:v>
                </c:pt>
                <c:pt idx="39">
                  <c:v>412519</c:v>
                </c:pt>
                <c:pt idx="40">
                  <c:v>416185</c:v>
                </c:pt>
                <c:pt idx="41">
                  <c:v>417940</c:v>
                </c:pt>
                <c:pt idx="42">
                  <c:v>419612</c:v>
                </c:pt>
                <c:pt idx="43">
                  <c:v>420051</c:v>
                </c:pt>
                <c:pt idx="44">
                  <c:v>422786</c:v>
                </c:pt>
                <c:pt idx="45">
                  <c:v>423789</c:v>
                </c:pt>
                <c:pt idx="46">
                  <c:v>423419</c:v>
                </c:pt>
                <c:pt idx="47">
                  <c:v>424802</c:v>
                </c:pt>
                <c:pt idx="48">
                  <c:v>427759</c:v>
                </c:pt>
                <c:pt idx="49">
                  <c:v>427813</c:v>
                </c:pt>
                <c:pt idx="50">
                  <c:v>428326</c:v>
                </c:pt>
                <c:pt idx="51">
                  <c:v>427475</c:v>
                </c:pt>
                <c:pt idx="52">
                  <c:v>426778</c:v>
                </c:pt>
                <c:pt idx="53">
                  <c:v>426637</c:v>
                </c:pt>
                <c:pt idx="54">
                  <c:v>426960</c:v>
                </c:pt>
                <c:pt idx="55">
                  <c:v>427462</c:v>
                </c:pt>
                <c:pt idx="56">
                  <c:v>429060</c:v>
                </c:pt>
                <c:pt idx="57">
                  <c:v>429727</c:v>
                </c:pt>
                <c:pt idx="58">
                  <c:v>430595</c:v>
                </c:pt>
                <c:pt idx="59">
                  <c:v>430366</c:v>
                </c:pt>
                <c:pt idx="60">
                  <c:v>431496</c:v>
                </c:pt>
                <c:pt idx="61">
                  <c:v>431959</c:v>
                </c:pt>
                <c:pt idx="62">
                  <c:v>431905</c:v>
                </c:pt>
                <c:pt idx="63">
                  <c:v>434015</c:v>
                </c:pt>
                <c:pt idx="64">
                  <c:v>435337</c:v>
                </c:pt>
                <c:pt idx="65">
                  <c:v>435773</c:v>
                </c:pt>
                <c:pt idx="66">
                  <c:v>436687</c:v>
                </c:pt>
                <c:pt idx="67">
                  <c:v>438432</c:v>
                </c:pt>
                <c:pt idx="68">
                  <c:v>439531</c:v>
                </c:pt>
                <c:pt idx="69">
                  <c:v>442038</c:v>
                </c:pt>
                <c:pt idx="70">
                  <c:v>441805</c:v>
                </c:pt>
                <c:pt idx="71">
                  <c:v>443227</c:v>
                </c:pt>
                <c:pt idx="72">
                  <c:v>445182</c:v>
                </c:pt>
                <c:pt idx="73">
                  <c:v>447466</c:v>
                </c:pt>
                <c:pt idx="74">
                  <c:v>448486</c:v>
                </c:pt>
                <c:pt idx="75">
                  <c:v>449663</c:v>
                </c:pt>
                <c:pt idx="76">
                  <c:v>450268</c:v>
                </c:pt>
                <c:pt idx="77">
                  <c:v>451186</c:v>
                </c:pt>
                <c:pt idx="78">
                  <c:v>451307</c:v>
                </c:pt>
                <c:pt idx="79">
                  <c:v>451138</c:v>
                </c:pt>
                <c:pt idx="80">
                  <c:v>450938</c:v>
                </c:pt>
                <c:pt idx="81">
                  <c:v>451993</c:v>
                </c:pt>
                <c:pt idx="82">
                  <c:v>451956</c:v>
                </c:pt>
                <c:pt idx="83">
                  <c:v>448373</c:v>
                </c:pt>
                <c:pt idx="84">
                  <c:v>446610</c:v>
                </c:pt>
                <c:pt idx="85">
                  <c:v>446919</c:v>
                </c:pt>
                <c:pt idx="86">
                  <c:v>448820</c:v>
                </c:pt>
                <c:pt idx="87">
                  <c:v>448517</c:v>
                </c:pt>
                <c:pt idx="88">
                  <c:v>450139</c:v>
                </c:pt>
                <c:pt idx="89">
                  <c:v>449738</c:v>
                </c:pt>
                <c:pt idx="90">
                  <c:v>451770</c:v>
                </c:pt>
                <c:pt idx="91">
                  <c:v>452018</c:v>
                </c:pt>
                <c:pt idx="92">
                  <c:v>454847</c:v>
                </c:pt>
                <c:pt idx="93">
                  <c:v>455920</c:v>
                </c:pt>
                <c:pt idx="94">
                  <c:v>459768</c:v>
                </c:pt>
                <c:pt idx="95">
                  <c:v>463004</c:v>
                </c:pt>
                <c:pt idx="96">
                  <c:v>463496</c:v>
                </c:pt>
                <c:pt idx="97">
                  <c:v>466513</c:v>
                </c:pt>
                <c:pt idx="98">
                  <c:v>467223</c:v>
                </c:pt>
                <c:pt idx="99">
                  <c:v>469884</c:v>
                </c:pt>
                <c:pt idx="100">
                  <c:v>470210</c:v>
                </c:pt>
                <c:pt idx="101">
                  <c:v>474316</c:v>
                </c:pt>
                <c:pt idx="102">
                  <c:v>475759</c:v>
                </c:pt>
                <c:pt idx="103">
                  <c:v>477559</c:v>
                </c:pt>
                <c:pt idx="104">
                  <c:v>477896</c:v>
                </c:pt>
                <c:pt idx="105">
                  <c:v>479716</c:v>
                </c:pt>
                <c:pt idx="106">
                  <c:v>482228</c:v>
                </c:pt>
                <c:pt idx="107">
                  <c:v>480748</c:v>
                </c:pt>
                <c:pt idx="108">
                  <c:v>483066</c:v>
                </c:pt>
                <c:pt idx="109">
                  <c:v>478318</c:v>
                </c:pt>
                <c:pt idx="110">
                  <c:v>473309</c:v>
                </c:pt>
                <c:pt idx="111">
                  <c:v>470260</c:v>
                </c:pt>
                <c:pt idx="112">
                  <c:v>465875</c:v>
                </c:pt>
                <c:pt idx="113">
                  <c:v>460435</c:v>
                </c:pt>
                <c:pt idx="114">
                  <c:v>454235</c:v>
                </c:pt>
                <c:pt idx="115">
                  <c:v>449964</c:v>
                </c:pt>
                <c:pt idx="116">
                  <c:v>444924</c:v>
                </c:pt>
                <c:pt idx="117">
                  <c:v>439875</c:v>
                </c:pt>
                <c:pt idx="118">
                  <c:v>434017</c:v>
                </c:pt>
                <c:pt idx="119">
                  <c:v>427353</c:v>
                </c:pt>
                <c:pt idx="120">
                  <c:v>424779</c:v>
                </c:pt>
                <c:pt idx="121">
                  <c:v>419978</c:v>
                </c:pt>
                <c:pt idx="122">
                  <c:v>417772</c:v>
                </c:pt>
                <c:pt idx="123">
                  <c:v>417082</c:v>
                </c:pt>
                <c:pt idx="124">
                  <c:v>416371</c:v>
                </c:pt>
                <c:pt idx="125">
                  <c:v>416818</c:v>
                </c:pt>
                <c:pt idx="126">
                  <c:v>417200</c:v>
                </c:pt>
                <c:pt idx="127">
                  <c:v>418613</c:v>
                </c:pt>
                <c:pt idx="128">
                  <c:v>420483</c:v>
                </c:pt>
                <c:pt idx="129">
                  <c:v>420280</c:v>
                </c:pt>
                <c:pt idx="130">
                  <c:v>419887</c:v>
                </c:pt>
                <c:pt idx="131">
                  <c:v>423028</c:v>
                </c:pt>
                <c:pt idx="132">
                  <c:v>421019</c:v>
                </c:pt>
                <c:pt idx="133">
                  <c:v>424506</c:v>
                </c:pt>
                <c:pt idx="134">
                  <c:v>422535</c:v>
                </c:pt>
                <c:pt idx="135">
                  <c:v>421889</c:v>
                </c:pt>
                <c:pt idx="136">
                  <c:v>420564</c:v>
                </c:pt>
                <c:pt idx="137">
                  <c:v>417495</c:v>
                </c:pt>
                <c:pt idx="138">
                  <c:v>414352</c:v>
                </c:pt>
                <c:pt idx="139">
                  <c:v>413035</c:v>
                </c:pt>
                <c:pt idx="140">
                  <c:v>410461</c:v>
                </c:pt>
                <c:pt idx="141">
                  <c:v>410493</c:v>
                </c:pt>
                <c:pt idx="142">
                  <c:v>408760</c:v>
                </c:pt>
                <c:pt idx="143">
                  <c:v>408302</c:v>
                </c:pt>
                <c:pt idx="144">
                  <c:v>407705</c:v>
                </c:pt>
                <c:pt idx="145">
                  <c:v>410536</c:v>
                </c:pt>
                <c:pt idx="146">
                  <c:v>412711</c:v>
                </c:pt>
                <c:pt idx="147">
                  <c:v>414863</c:v>
                </c:pt>
                <c:pt idx="148">
                  <c:v>418489</c:v>
                </c:pt>
                <c:pt idx="149">
                  <c:v>422643</c:v>
                </c:pt>
                <c:pt idx="150">
                  <c:v>426260</c:v>
                </c:pt>
                <c:pt idx="151">
                  <c:v>429820</c:v>
                </c:pt>
                <c:pt idx="152">
                  <c:v>430989</c:v>
                </c:pt>
                <c:pt idx="153">
                  <c:v>434813</c:v>
                </c:pt>
                <c:pt idx="154">
                  <c:v>439997</c:v>
                </c:pt>
                <c:pt idx="155">
                  <c:v>441222</c:v>
                </c:pt>
                <c:pt idx="156">
                  <c:v>446240</c:v>
                </c:pt>
                <c:pt idx="157">
                  <c:v>451361</c:v>
                </c:pt>
                <c:pt idx="158">
                  <c:v>455394</c:v>
                </c:pt>
                <c:pt idx="159">
                  <c:v>456990</c:v>
                </c:pt>
                <c:pt idx="160">
                  <c:v>457623</c:v>
                </c:pt>
                <c:pt idx="161">
                  <c:v>458507</c:v>
                </c:pt>
                <c:pt idx="162">
                  <c:v>461924</c:v>
                </c:pt>
                <c:pt idx="163">
                  <c:v>461964</c:v>
                </c:pt>
                <c:pt idx="164">
                  <c:v>463598</c:v>
                </c:pt>
                <c:pt idx="165">
                  <c:v>467552</c:v>
                </c:pt>
                <c:pt idx="166">
                  <c:v>470206</c:v>
                </c:pt>
                <c:pt idx="167">
                  <c:v>474639</c:v>
                </c:pt>
                <c:pt idx="168">
                  <c:v>479543</c:v>
                </c:pt>
                <c:pt idx="169">
                  <c:v>481048</c:v>
                </c:pt>
                <c:pt idx="170">
                  <c:v>486076</c:v>
                </c:pt>
                <c:pt idx="171">
                  <c:v>491322</c:v>
                </c:pt>
                <c:pt idx="172">
                  <c:v>496672</c:v>
                </c:pt>
                <c:pt idx="173">
                  <c:v>501897</c:v>
                </c:pt>
                <c:pt idx="174">
                  <c:v>506637</c:v>
                </c:pt>
                <c:pt idx="175">
                  <c:v>511525</c:v>
                </c:pt>
                <c:pt idx="176">
                  <c:v>516251</c:v>
                </c:pt>
                <c:pt idx="177">
                  <c:v>519748</c:v>
                </c:pt>
                <c:pt idx="178">
                  <c:v>522206</c:v>
                </c:pt>
                <c:pt idx="179">
                  <c:v>523476</c:v>
                </c:pt>
                <c:pt idx="180">
                  <c:v>524494</c:v>
                </c:pt>
                <c:pt idx="181">
                  <c:v>527703</c:v>
                </c:pt>
                <c:pt idx="182">
                  <c:v>529461</c:v>
                </c:pt>
                <c:pt idx="183">
                  <c:v>533451</c:v>
                </c:pt>
                <c:pt idx="184">
                  <c:v>538547</c:v>
                </c:pt>
                <c:pt idx="185">
                  <c:v>540804</c:v>
                </c:pt>
                <c:pt idx="186">
                  <c:v>541015</c:v>
                </c:pt>
                <c:pt idx="187">
                  <c:v>542345</c:v>
                </c:pt>
                <c:pt idx="188">
                  <c:v>548039</c:v>
                </c:pt>
                <c:pt idx="189">
                  <c:v>551124</c:v>
                </c:pt>
                <c:pt idx="190">
                  <c:v>556989</c:v>
                </c:pt>
                <c:pt idx="191">
                  <c:v>563043</c:v>
                </c:pt>
                <c:pt idx="192">
                  <c:v>568357</c:v>
                </c:pt>
                <c:pt idx="193">
                  <c:v>570114</c:v>
                </c:pt>
                <c:pt idx="194">
                  <c:v>573237</c:v>
                </c:pt>
                <c:pt idx="195">
                  <c:v>571883</c:v>
                </c:pt>
                <c:pt idx="196">
                  <c:v>573696</c:v>
                </c:pt>
                <c:pt idx="197">
                  <c:v>577427</c:v>
                </c:pt>
                <c:pt idx="198">
                  <c:v>578433</c:v>
                </c:pt>
                <c:pt idx="199">
                  <c:v>580335</c:v>
                </c:pt>
                <c:pt idx="200">
                  <c:v>572743</c:v>
                </c:pt>
                <c:pt idx="201">
                  <c:v>567064</c:v>
                </c:pt>
                <c:pt idx="202">
                  <c:v>560227</c:v>
                </c:pt>
                <c:pt idx="203">
                  <c:v>543273</c:v>
                </c:pt>
                <c:pt idx="204">
                  <c:v>538445</c:v>
                </c:pt>
                <c:pt idx="205">
                  <c:v>530391</c:v>
                </c:pt>
                <c:pt idx="206">
                  <c:v>523409</c:v>
                </c:pt>
                <c:pt idx="207">
                  <c:v>517053</c:v>
                </c:pt>
                <c:pt idx="208">
                  <c:v>513838</c:v>
                </c:pt>
                <c:pt idx="209">
                  <c:v>507452</c:v>
                </c:pt>
                <c:pt idx="210">
                  <c:v>504096</c:v>
                </c:pt>
                <c:pt idx="211">
                  <c:v>501500</c:v>
                </c:pt>
                <c:pt idx="212">
                  <c:v>498099</c:v>
                </c:pt>
                <c:pt idx="213">
                  <c:v>502146</c:v>
                </c:pt>
                <c:pt idx="214">
                  <c:v>504770</c:v>
                </c:pt>
                <c:pt idx="215">
                  <c:v>505025</c:v>
                </c:pt>
                <c:pt idx="216">
                  <c:v>505695</c:v>
                </c:pt>
                <c:pt idx="217">
                  <c:v>510367</c:v>
                </c:pt>
                <c:pt idx="218">
                  <c:v>512320</c:v>
                </c:pt>
                <c:pt idx="219">
                  <c:v>515075</c:v>
                </c:pt>
                <c:pt idx="220">
                  <c:v>515983</c:v>
                </c:pt>
                <c:pt idx="221">
                  <c:v>519456</c:v>
                </c:pt>
                <c:pt idx="222">
                  <c:v>523182</c:v>
                </c:pt>
                <c:pt idx="223">
                  <c:v>525386</c:v>
                </c:pt>
                <c:pt idx="224">
                  <c:v>531038</c:v>
                </c:pt>
                <c:pt idx="225">
                  <c:v>538163</c:v>
                </c:pt>
                <c:pt idx="226">
                  <c:v>545104</c:v>
                </c:pt>
                <c:pt idx="227">
                  <c:v>553726</c:v>
                </c:pt>
                <c:pt idx="228">
                  <c:v>560473</c:v>
                </c:pt>
                <c:pt idx="229">
                  <c:v>566076</c:v>
                </c:pt>
                <c:pt idx="230">
                  <c:v>573235</c:v>
                </c:pt>
                <c:pt idx="231">
                  <c:v>582766</c:v>
                </c:pt>
                <c:pt idx="232">
                  <c:v>589349</c:v>
                </c:pt>
                <c:pt idx="233">
                  <c:v>591280</c:v>
                </c:pt>
                <c:pt idx="234">
                  <c:v>594906</c:v>
                </c:pt>
                <c:pt idx="235">
                  <c:v>596862</c:v>
                </c:pt>
                <c:pt idx="236">
                  <c:v>595570</c:v>
                </c:pt>
                <c:pt idx="237">
                  <c:v>602499</c:v>
                </c:pt>
                <c:pt idx="238">
                  <c:v>605644</c:v>
                </c:pt>
                <c:pt idx="239">
                  <c:v>607035</c:v>
                </c:pt>
                <c:pt idx="240">
                  <c:v>609239</c:v>
                </c:pt>
                <c:pt idx="241">
                  <c:v>611053</c:v>
                </c:pt>
                <c:pt idx="242">
                  <c:v>612826</c:v>
                </c:pt>
                <c:pt idx="243">
                  <c:v>612955</c:v>
                </c:pt>
                <c:pt idx="244">
                  <c:v>612398</c:v>
                </c:pt>
                <c:pt idx="245">
                  <c:v>612525</c:v>
                </c:pt>
                <c:pt idx="246">
                  <c:v>614943</c:v>
                </c:pt>
                <c:pt idx="247">
                  <c:v>617876</c:v>
                </c:pt>
                <c:pt idx="248">
                  <c:v>622320</c:v>
                </c:pt>
                <c:pt idx="249">
                  <c:v>622572</c:v>
                </c:pt>
                <c:pt idx="250">
                  <c:v>623513</c:v>
                </c:pt>
                <c:pt idx="251">
                  <c:v>625053</c:v>
                </c:pt>
                <c:pt idx="252">
                  <c:v>627316</c:v>
                </c:pt>
                <c:pt idx="253">
                  <c:v>627916</c:v>
                </c:pt>
                <c:pt idx="254">
                  <c:v>628231</c:v>
                </c:pt>
                <c:pt idx="255">
                  <c:v>628321</c:v>
                </c:pt>
                <c:pt idx="256">
                  <c:v>625274</c:v>
                </c:pt>
                <c:pt idx="257">
                  <c:v>625550</c:v>
                </c:pt>
                <c:pt idx="258">
                  <c:v>627032</c:v>
                </c:pt>
                <c:pt idx="259">
                  <c:v>629298</c:v>
                </c:pt>
                <c:pt idx="260">
                  <c:v>630345</c:v>
                </c:pt>
                <c:pt idx="261">
                  <c:v>630620</c:v>
                </c:pt>
                <c:pt idx="262">
                  <c:v>628962</c:v>
                </c:pt>
                <c:pt idx="263">
                  <c:v>631742</c:v>
                </c:pt>
                <c:pt idx="264">
                  <c:v>634219</c:v>
                </c:pt>
                <c:pt idx="265">
                  <c:v>639902</c:v>
                </c:pt>
                <c:pt idx="266">
                  <c:v>641146</c:v>
                </c:pt>
                <c:pt idx="267">
                  <c:v>642690</c:v>
                </c:pt>
                <c:pt idx="268">
                  <c:v>647073</c:v>
                </c:pt>
                <c:pt idx="269">
                  <c:v>647252</c:v>
                </c:pt>
                <c:pt idx="270">
                  <c:v>647607</c:v>
                </c:pt>
                <c:pt idx="271">
                  <c:v>648619</c:v>
                </c:pt>
                <c:pt idx="272">
                  <c:v>649379</c:v>
                </c:pt>
                <c:pt idx="273">
                  <c:v>647522</c:v>
                </c:pt>
                <c:pt idx="274">
                  <c:v>647691</c:v>
                </c:pt>
                <c:pt idx="275">
                  <c:v>642655</c:v>
                </c:pt>
                <c:pt idx="276">
                  <c:v>642744</c:v>
                </c:pt>
                <c:pt idx="277">
                  <c:v>642682</c:v>
                </c:pt>
                <c:pt idx="278">
                  <c:v>643217</c:v>
                </c:pt>
                <c:pt idx="279">
                  <c:v>644041</c:v>
                </c:pt>
                <c:pt idx="280">
                  <c:v>644363</c:v>
                </c:pt>
                <c:pt idx="281">
                  <c:v>648309</c:v>
                </c:pt>
                <c:pt idx="282">
                  <c:v>647032</c:v>
                </c:pt>
                <c:pt idx="283">
                  <c:v>644981</c:v>
                </c:pt>
                <c:pt idx="284">
                  <c:v>641613</c:v>
                </c:pt>
                <c:pt idx="285">
                  <c:v>641886</c:v>
                </c:pt>
                <c:pt idx="286">
                  <c:v>639315</c:v>
                </c:pt>
                <c:pt idx="287">
                  <c:v>638177</c:v>
                </c:pt>
                <c:pt idx="288">
                  <c:v>634653</c:v>
                </c:pt>
                <c:pt idx="289">
                  <c:v>631787</c:v>
                </c:pt>
                <c:pt idx="290">
                  <c:v>632226</c:v>
                </c:pt>
                <c:pt idx="291">
                  <c:v>631596</c:v>
                </c:pt>
                <c:pt idx="292">
                  <c:v>631790</c:v>
                </c:pt>
                <c:pt idx="293">
                  <c:v>631466</c:v>
                </c:pt>
                <c:pt idx="294">
                  <c:v>632043</c:v>
                </c:pt>
                <c:pt idx="295">
                  <c:v>633192</c:v>
                </c:pt>
                <c:pt idx="296">
                  <c:v>631726</c:v>
                </c:pt>
                <c:pt idx="297">
                  <c:v>632064</c:v>
                </c:pt>
                <c:pt idx="298">
                  <c:v>634574</c:v>
                </c:pt>
                <c:pt idx="299">
                  <c:v>635825</c:v>
                </c:pt>
                <c:pt idx="300">
                  <c:v>637071</c:v>
                </c:pt>
                <c:pt idx="301">
                  <c:v>638259</c:v>
                </c:pt>
                <c:pt idx="302">
                  <c:v>637969</c:v>
                </c:pt>
                <c:pt idx="303">
                  <c:v>639011</c:v>
                </c:pt>
                <c:pt idx="304">
                  <c:v>638651</c:v>
                </c:pt>
                <c:pt idx="305">
                  <c:v>638570</c:v>
                </c:pt>
                <c:pt idx="306">
                  <c:v>641794</c:v>
                </c:pt>
                <c:pt idx="307">
                  <c:v>645076</c:v>
                </c:pt>
                <c:pt idx="308">
                  <c:v>649473</c:v>
                </c:pt>
                <c:pt idx="309">
                  <c:v>651937</c:v>
                </c:pt>
                <c:pt idx="310">
                  <c:v>655076</c:v>
                </c:pt>
                <c:pt idx="311">
                  <c:v>658986</c:v>
                </c:pt>
                <c:pt idx="312">
                  <c:v>660356</c:v>
                </c:pt>
                <c:pt idx="313">
                  <c:v>663744</c:v>
                </c:pt>
                <c:pt idx="314">
                  <c:v>662832</c:v>
                </c:pt>
                <c:pt idx="315">
                  <c:v>665016</c:v>
                </c:pt>
                <c:pt idx="316">
                  <c:v>666051</c:v>
                </c:pt>
                <c:pt idx="317">
                  <c:v>666158</c:v>
                </c:pt>
                <c:pt idx="318">
                  <c:v>673038</c:v>
                </c:pt>
                <c:pt idx="319">
                  <c:v>673301</c:v>
                </c:pt>
                <c:pt idx="320">
                  <c:v>677448</c:v>
                </c:pt>
                <c:pt idx="321">
                  <c:v>678850</c:v>
                </c:pt>
                <c:pt idx="322">
                  <c:v>677870</c:v>
                </c:pt>
                <c:pt idx="323">
                  <c:v>677472</c:v>
                </c:pt>
                <c:pt idx="324">
                  <c:v>682048</c:v>
                </c:pt>
                <c:pt idx="325">
                  <c:v>685369</c:v>
                </c:pt>
                <c:pt idx="326">
                  <c:v>688124</c:v>
                </c:pt>
                <c:pt idx="327">
                  <c:v>691192</c:v>
                </c:pt>
                <c:pt idx="328">
                  <c:v>692960</c:v>
                </c:pt>
                <c:pt idx="329">
                  <c:v>695211</c:v>
                </c:pt>
                <c:pt idx="330">
                  <c:v>698662</c:v>
                </c:pt>
                <c:pt idx="331">
                  <c:v>700299</c:v>
                </c:pt>
                <c:pt idx="332">
                  <c:v>702610</c:v>
                </c:pt>
                <c:pt idx="333">
                  <c:v>704450</c:v>
                </c:pt>
                <c:pt idx="334">
                  <c:v>706448</c:v>
                </c:pt>
                <c:pt idx="335">
                  <c:v>709281</c:v>
                </c:pt>
                <c:pt idx="336">
                  <c:v>706883</c:v>
                </c:pt>
                <c:pt idx="337">
                  <c:v>703376</c:v>
                </c:pt>
                <c:pt idx="338">
                  <c:v>695350</c:v>
                </c:pt>
                <c:pt idx="339">
                  <c:v>693204</c:v>
                </c:pt>
                <c:pt idx="340">
                  <c:v>691831</c:v>
                </c:pt>
                <c:pt idx="341">
                  <c:v>694095</c:v>
                </c:pt>
                <c:pt idx="342">
                  <c:v>690783</c:v>
                </c:pt>
                <c:pt idx="343">
                  <c:v>691278</c:v>
                </c:pt>
                <c:pt idx="344">
                  <c:v>689703</c:v>
                </c:pt>
                <c:pt idx="345">
                  <c:v>690624</c:v>
                </c:pt>
                <c:pt idx="346">
                  <c:v>695094</c:v>
                </c:pt>
                <c:pt idx="347">
                  <c:v>696711</c:v>
                </c:pt>
                <c:pt idx="348">
                  <c:v>698229</c:v>
                </c:pt>
                <c:pt idx="349">
                  <c:v>705029</c:v>
                </c:pt>
                <c:pt idx="350">
                  <c:v>707492</c:v>
                </c:pt>
                <c:pt idx="351">
                  <c:v>710250</c:v>
                </c:pt>
                <c:pt idx="352">
                  <c:v>717919</c:v>
                </c:pt>
                <c:pt idx="353">
                  <c:v>725494</c:v>
                </c:pt>
                <c:pt idx="354">
                  <c:v>729783</c:v>
                </c:pt>
                <c:pt idx="355">
                  <c:v>735546</c:v>
                </c:pt>
                <c:pt idx="356">
                  <c:v>743493</c:v>
                </c:pt>
                <c:pt idx="357">
                  <c:v>749747</c:v>
                </c:pt>
                <c:pt idx="358">
                  <c:v>756238</c:v>
                </c:pt>
                <c:pt idx="359">
                  <c:v>759327</c:v>
                </c:pt>
                <c:pt idx="360">
                  <c:v>765231</c:v>
                </c:pt>
                <c:pt idx="361">
                  <c:v>770905</c:v>
                </c:pt>
                <c:pt idx="362">
                  <c:v>781702</c:v>
                </c:pt>
                <c:pt idx="363">
                  <c:v>787969</c:v>
                </c:pt>
                <c:pt idx="364">
                  <c:v>798203</c:v>
                </c:pt>
                <c:pt idx="365">
                  <c:v>801535</c:v>
                </c:pt>
                <c:pt idx="366">
                  <c:v>801381</c:v>
                </c:pt>
                <c:pt idx="367">
                  <c:v>800301</c:v>
                </c:pt>
                <c:pt idx="368">
                  <c:v>801300</c:v>
                </c:pt>
                <c:pt idx="369">
                  <c:v>804577</c:v>
                </c:pt>
                <c:pt idx="370">
                  <c:v>804816</c:v>
                </c:pt>
                <c:pt idx="371">
                  <c:v>807903</c:v>
                </c:pt>
                <c:pt idx="372">
                  <c:v>808299</c:v>
                </c:pt>
              </c:numCache>
            </c:numRef>
          </c:val>
          <c:extLst>
            <c:ext xmlns:c16="http://schemas.microsoft.com/office/drawing/2014/chart" uri="{C3380CC4-5D6E-409C-BE32-E72D297353CC}">
              <c16:uniqueId val="{00000000-5C5F-0741-8304-A7BD4C89DCF2}"/>
            </c:ext>
          </c:extLst>
        </c:ser>
        <c:ser>
          <c:idx val="1"/>
          <c:order val="1"/>
          <c:tx>
            <c:strRef>
              <c:f>Sheet1!$C$3</c:f>
              <c:strCache>
                <c:ptCount val="1"/>
                <c:pt idx="0">
                  <c:v>Retailers</c:v>
                </c:pt>
              </c:strCache>
            </c:strRef>
          </c:tx>
          <c:spPr>
            <a:solidFill>
              <a:schemeClr val="accent6"/>
            </a:solidFill>
            <a:ln>
              <a:noFill/>
            </a:ln>
            <a:effectLst/>
          </c:spPr>
          <c:invertIfNegative val="0"/>
          <c:cat>
            <c:numRef>
              <c:f>Sheet1!$A$4:$A$376</c:f>
              <c:numCache>
                <c:formatCode>mmm\-yy</c:formatCode>
                <c:ptCount val="373"/>
                <c:pt idx="0">
                  <c:v>33604</c:v>
                </c:pt>
                <c:pt idx="1">
                  <c:v>33635</c:v>
                </c:pt>
                <c:pt idx="2">
                  <c:v>33664</c:v>
                </c:pt>
                <c:pt idx="3">
                  <c:v>33695</c:v>
                </c:pt>
                <c:pt idx="4">
                  <c:v>33725</c:v>
                </c:pt>
                <c:pt idx="5">
                  <c:v>33756</c:v>
                </c:pt>
                <c:pt idx="6">
                  <c:v>33786</c:v>
                </c:pt>
                <c:pt idx="7">
                  <c:v>33817</c:v>
                </c:pt>
                <c:pt idx="8">
                  <c:v>33848</c:v>
                </c:pt>
                <c:pt idx="9">
                  <c:v>33878</c:v>
                </c:pt>
                <c:pt idx="10">
                  <c:v>33909</c:v>
                </c:pt>
                <c:pt idx="11">
                  <c:v>33939</c:v>
                </c:pt>
                <c:pt idx="12">
                  <c:v>33970</c:v>
                </c:pt>
                <c:pt idx="13">
                  <c:v>34001</c:v>
                </c:pt>
                <c:pt idx="14">
                  <c:v>34029</c:v>
                </c:pt>
                <c:pt idx="15">
                  <c:v>34060</c:v>
                </c:pt>
                <c:pt idx="16">
                  <c:v>34090</c:v>
                </c:pt>
                <c:pt idx="17">
                  <c:v>34121</c:v>
                </c:pt>
                <c:pt idx="18">
                  <c:v>34151</c:v>
                </c:pt>
                <c:pt idx="19">
                  <c:v>34182</c:v>
                </c:pt>
                <c:pt idx="20">
                  <c:v>34213</c:v>
                </c:pt>
                <c:pt idx="21">
                  <c:v>34243</c:v>
                </c:pt>
                <c:pt idx="22">
                  <c:v>34274</c:v>
                </c:pt>
                <c:pt idx="23">
                  <c:v>34304</c:v>
                </c:pt>
                <c:pt idx="24">
                  <c:v>34335</c:v>
                </c:pt>
                <c:pt idx="25">
                  <c:v>34366</c:v>
                </c:pt>
                <c:pt idx="26">
                  <c:v>34394</c:v>
                </c:pt>
                <c:pt idx="27">
                  <c:v>34425</c:v>
                </c:pt>
                <c:pt idx="28">
                  <c:v>34455</c:v>
                </c:pt>
                <c:pt idx="29">
                  <c:v>34486</c:v>
                </c:pt>
                <c:pt idx="30">
                  <c:v>34516</c:v>
                </c:pt>
                <c:pt idx="31">
                  <c:v>34547</c:v>
                </c:pt>
                <c:pt idx="32">
                  <c:v>34578</c:v>
                </c:pt>
                <c:pt idx="33">
                  <c:v>34608</c:v>
                </c:pt>
                <c:pt idx="34">
                  <c:v>34639</c:v>
                </c:pt>
                <c:pt idx="35">
                  <c:v>34669</c:v>
                </c:pt>
                <c:pt idx="36">
                  <c:v>34700</c:v>
                </c:pt>
                <c:pt idx="37">
                  <c:v>34731</c:v>
                </c:pt>
                <c:pt idx="38">
                  <c:v>34759</c:v>
                </c:pt>
                <c:pt idx="39">
                  <c:v>34790</c:v>
                </c:pt>
                <c:pt idx="40">
                  <c:v>34820</c:v>
                </c:pt>
                <c:pt idx="41">
                  <c:v>34851</c:v>
                </c:pt>
                <c:pt idx="42">
                  <c:v>34881</c:v>
                </c:pt>
                <c:pt idx="43">
                  <c:v>34912</c:v>
                </c:pt>
                <c:pt idx="44">
                  <c:v>34943</c:v>
                </c:pt>
                <c:pt idx="45">
                  <c:v>34973</c:v>
                </c:pt>
                <c:pt idx="46">
                  <c:v>35004</c:v>
                </c:pt>
                <c:pt idx="47">
                  <c:v>35034</c:v>
                </c:pt>
                <c:pt idx="48">
                  <c:v>35065</c:v>
                </c:pt>
                <c:pt idx="49">
                  <c:v>35096</c:v>
                </c:pt>
                <c:pt idx="50">
                  <c:v>35125</c:v>
                </c:pt>
                <c:pt idx="51">
                  <c:v>35156</c:v>
                </c:pt>
                <c:pt idx="52">
                  <c:v>35186</c:v>
                </c:pt>
                <c:pt idx="53">
                  <c:v>35217</c:v>
                </c:pt>
                <c:pt idx="54">
                  <c:v>35247</c:v>
                </c:pt>
                <c:pt idx="55">
                  <c:v>35278</c:v>
                </c:pt>
                <c:pt idx="56">
                  <c:v>35309</c:v>
                </c:pt>
                <c:pt idx="57">
                  <c:v>35339</c:v>
                </c:pt>
                <c:pt idx="58">
                  <c:v>35370</c:v>
                </c:pt>
                <c:pt idx="59">
                  <c:v>35400</c:v>
                </c:pt>
                <c:pt idx="60">
                  <c:v>35431</c:v>
                </c:pt>
                <c:pt idx="61">
                  <c:v>35462</c:v>
                </c:pt>
                <c:pt idx="62">
                  <c:v>35490</c:v>
                </c:pt>
                <c:pt idx="63">
                  <c:v>35521</c:v>
                </c:pt>
                <c:pt idx="64">
                  <c:v>35551</c:v>
                </c:pt>
                <c:pt idx="65">
                  <c:v>35582</c:v>
                </c:pt>
                <c:pt idx="66">
                  <c:v>35612</c:v>
                </c:pt>
                <c:pt idx="67">
                  <c:v>35643</c:v>
                </c:pt>
                <c:pt idx="68">
                  <c:v>35674</c:v>
                </c:pt>
                <c:pt idx="69">
                  <c:v>35704</c:v>
                </c:pt>
                <c:pt idx="70">
                  <c:v>35735</c:v>
                </c:pt>
                <c:pt idx="71">
                  <c:v>35765</c:v>
                </c:pt>
                <c:pt idx="72">
                  <c:v>35796</c:v>
                </c:pt>
                <c:pt idx="73">
                  <c:v>35827</c:v>
                </c:pt>
                <c:pt idx="74">
                  <c:v>35855</c:v>
                </c:pt>
                <c:pt idx="75">
                  <c:v>35886</c:v>
                </c:pt>
                <c:pt idx="76">
                  <c:v>35916</c:v>
                </c:pt>
                <c:pt idx="77">
                  <c:v>35947</c:v>
                </c:pt>
                <c:pt idx="78">
                  <c:v>35977</c:v>
                </c:pt>
                <c:pt idx="79">
                  <c:v>36008</c:v>
                </c:pt>
                <c:pt idx="80">
                  <c:v>36039</c:v>
                </c:pt>
                <c:pt idx="81">
                  <c:v>36069</c:v>
                </c:pt>
                <c:pt idx="82">
                  <c:v>36100</c:v>
                </c:pt>
                <c:pt idx="83">
                  <c:v>36130</c:v>
                </c:pt>
                <c:pt idx="84">
                  <c:v>36161</c:v>
                </c:pt>
                <c:pt idx="85">
                  <c:v>36192</c:v>
                </c:pt>
                <c:pt idx="86">
                  <c:v>36220</c:v>
                </c:pt>
                <c:pt idx="87">
                  <c:v>36251</c:v>
                </c:pt>
                <c:pt idx="88">
                  <c:v>36281</c:v>
                </c:pt>
                <c:pt idx="89">
                  <c:v>36312</c:v>
                </c:pt>
                <c:pt idx="90">
                  <c:v>36342</c:v>
                </c:pt>
                <c:pt idx="91">
                  <c:v>36373</c:v>
                </c:pt>
                <c:pt idx="92">
                  <c:v>36404</c:v>
                </c:pt>
                <c:pt idx="93">
                  <c:v>36434</c:v>
                </c:pt>
                <c:pt idx="94">
                  <c:v>36465</c:v>
                </c:pt>
                <c:pt idx="95">
                  <c:v>36495</c:v>
                </c:pt>
                <c:pt idx="96">
                  <c:v>36526</c:v>
                </c:pt>
                <c:pt idx="97">
                  <c:v>36557</c:v>
                </c:pt>
                <c:pt idx="98">
                  <c:v>36586</c:v>
                </c:pt>
                <c:pt idx="99">
                  <c:v>36617</c:v>
                </c:pt>
                <c:pt idx="100">
                  <c:v>36647</c:v>
                </c:pt>
                <c:pt idx="101">
                  <c:v>36678</c:v>
                </c:pt>
                <c:pt idx="102">
                  <c:v>36708</c:v>
                </c:pt>
                <c:pt idx="103">
                  <c:v>36739</c:v>
                </c:pt>
                <c:pt idx="104">
                  <c:v>36770</c:v>
                </c:pt>
                <c:pt idx="105">
                  <c:v>36800</c:v>
                </c:pt>
                <c:pt idx="106">
                  <c:v>36831</c:v>
                </c:pt>
                <c:pt idx="107">
                  <c:v>36861</c:v>
                </c:pt>
                <c:pt idx="108">
                  <c:v>36892</c:v>
                </c:pt>
                <c:pt idx="109">
                  <c:v>36923</c:v>
                </c:pt>
                <c:pt idx="110">
                  <c:v>36951</c:v>
                </c:pt>
                <c:pt idx="111">
                  <c:v>36982</c:v>
                </c:pt>
                <c:pt idx="112">
                  <c:v>37012</c:v>
                </c:pt>
                <c:pt idx="113">
                  <c:v>37043</c:v>
                </c:pt>
                <c:pt idx="114">
                  <c:v>37073</c:v>
                </c:pt>
                <c:pt idx="115">
                  <c:v>37104</c:v>
                </c:pt>
                <c:pt idx="116">
                  <c:v>37135</c:v>
                </c:pt>
                <c:pt idx="117">
                  <c:v>37165</c:v>
                </c:pt>
                <c:pt idx="118">
                  <c:v>37196</c:v>
                </c:pt>
                <c:pt idx="119">
                  <c:v>37226</c:v>
                </c:pt>
                <c:pt idx="120">
                  <c:v>37257</c:v>
                </c:pt>
                <c:pt idx="121">
                  <c:v>37288</c:v>
                </c:pt>
                <c:pt idx="122">
                  <c:v>37316</c:v>
                </c:pt>
                <c:pt idx="123">
                  <c:v>37347</c:v>
                </c:pt>
                <c:pt idx="124">
                  <c:v>37377</c:v>
                </c:pt>
                <c:pt idx="125">
                  <c:v>37408</c:v>
                </c:pt>
                <c:pt idx="126">
                  <c:v>37438</c:v>
                </c:pt>
                <c:pt idx="127">
                  <c:v>37469</c:v>
                </c:pt>
                <c:pt idx="128">
                  <c:v>37500</c:v>
                </c:pt>
                <c:pt idx="129">
                  <c:v>37530</c:v>
                </c:pt>
                <c:pt idx="130">
                  <c:v>37561</c:v>
                </c:pt>
                <c:pt idx="131">
                  <c:v>37591</c:v>
                </c:pt>
                <c:pt idx="132">
                  <c:v>37622</c:v>
                </c:pt>
                <c:pt idx="133">
                  <c:v>37653</c:v>
                </c:pt>
                <c:pt idx="134">
                  <c:v>37681</c:v>
                </c:pt>
                <c:pt idx="135">
                  <c:v>37712</c:v>
                </c:pt>
                <c:pt idx="136">
                  <c:v>37742</c:v>
                </c:pt>
                <c:pt idx="137">
                  <c:v>37773</c:v>
                </c:pt>
                <c:pt idx="138">
                  <c:v>37803</c:v>
                </c:pt>
                <c:pt idx="139">
                  <c:v>37834</c:v>
                </c:pt>
                <c:pt idx="140">
                  <c:v>37865</c:v>
                </c:pt>
                <c:pt idx="141">
                  <c:v>37895</c:v>
                </c:pt>
                <c:pt idx="142">
                  <c:v>37926</c:v>
                </c:pt>
                <c:pt idx="143">
                  <c:v>37956</c:v>
                </c:pt>
                <c:pt idx="144">
                  <c:v>37987</c:v>
                </c:pt>
                <c:pt idx="145">
                  <c:v>38018</c:v>
                </c:pt>
                <c:pt idx="146">
                  <c:v>38047</c:v>
                </c:pt>
                <c:pt idx="147">
                  <c:v>38078</c:v>
                </c:pt>
                <c:pt idx="148">
                  <c:v>38108</c:v>
                </c:pt>
                <c:pt idx="149">
                  <c:v>38139</c:v>
                </c:pt>
                <c:pt idx="150">
                  <c:v>38169</c:v>
                </c:pt>
                <c:pt idx="151">
                  <c:v>38200</c:v>
                </c:pt>
                <c:pt idx="152">
                  <c:v>38231</c:v>
                </c:pt>
                <c:pt idx="153">
                  <c:v>38261</c:v>
                </c:pt>
                <c:pt idx="154">
                  <c:v>38292</c:v>
                </c:pt>
                <c:pt idx="155">
                  <c:v>38322</c:v>
                </c:pt>
                <c:pt idx="156">
                  <c:v>38353</c:v>
                </c:pt>
                <c:pt idx="157">
                  <c:v>38384</c:v>
                </c:pt>
                <c:pt idx="158">
                  <c:v>38412</c:v>
                </c:pt>
                <c:pt idx="159">
                  <c:v>38443</c:v>
                </c:pt>
                <c:pt idx="160">
                  <c:v>38473</c:v>
                </c:pt>
                <c:pt idx="161">
                  <c:v>38504</c:v>
                </c:pt>
                <c:pt idx="162">
                  <c:v>38534</c:v>
                </c:pt>
                <c:pt idx="163">
                  <c:v>38565</c:v>
                </c:pt>
                <c:pt idx="164">
                  <c:v>38596</c:v>
                </c:pt>
                <c:pt idx="165">
                  <c:v>38626</c:v>
                </c:pt>
                <c:pt idx="166">
                  <c:v>38657</c:v>
                </c:pt>
                <c:pt idx="167">
                  <c:v>38687</c:v>
                </c:pt>
                <c:pt idx="168">
                  <c:v>38718</c:v>
                </c:pt>
                <c:pt idx="169">
                  <c:v>38749</c:v>
                </c:pt>
                <c:pt idx="170">
                  <c:v>38777</c:v>
                </c:pt>
                <c:pt idx="171">
                  <c:v>38808</c:v>
                </c:pt>
                <c:pt idx="172">
                  <c:v>38838</c:v>
                </c:pt>
                <c:pt idx="173">
                  <c:v>38869</c:v>
                </c:pt>
                <c:pt idx="174">
                  <c:v>38899</c:v>
                </c:pt>
                <c:pt idx="175">
                  <c:v>38930</c:v>
                </c:pt>
                <c:pt idx="176">
                  <c:v>38961</c:v>
                </c:pt>
                <c:pt idx="177">
                  <c:v>38991</c:v>
                </c:pt>
                <c:pt idx="178">
                  <c:v>39022</c:v>
                </c:pt>
                <c:pt idx="179">
                  <c:v>39052</c:v>
                </c:pt>
                <c:pt idx="180">
                  <c:v>39083</c:v>
                </c:pt>
                <c:pt idx="181">
                  <c:v>39114</c:v>
                </c:pt>
                <c:pt idx="182">
                  <c:v>39142</c:v>
                </c:pt>
                <c:pt idx="183">
                  <c:v>39173</c:v>
                </c:pt>
                <c:pt idx="184">
                  <c:v>39203</c:v>
                </c:pt>
                <c:pt idx="185">
                  <c:v>39234</c:v>
                </c:pt>
                <c:pt idx="186">
                  <c:v>39264</c:v>
                </c:pt>
                <c:pt idx="187">
                  <c:v>39295</c:v>
                </c:pt>
                <c:pt idx="188">
                  <c:v>39326</c:v>
                </c:pt>
                <c:pt idx="189">
                  <c:v>39356</c:v>
                </c:pt>
                <c:pt idx="190">
                  <c:v>39387</c:v>
                </c:pt>
                <c:pt idx="191">
                  <c:v>39417</c:v>
                </c:pt>
                <c:pt idx="192">
                  <c:v>39448</c:v>
                </c:pt>
                <c:pt idx="193">
                  <c:v>39479</c:v>
                </c:pt>
                <c:pt idx="194">
                  <c:v>39508</c:v>
                </c:pt>
                <c:pt idx="195">
                  <c:v>39539</c:v>
                </c:pt>
                <c:pt idx="196">
                  <c:v>39569</c:v>
                </c:pt>
                <c:pt idx="197">
                  <c:v>39600</c:v>
                </c:pt>
                <c:pt idx="198">
                  <c:v>39630</c:v>
                </c:pt>
                <c:pt idx="199">
                  <c:v>39661</c:v>
                </c:pt>
                <c:pt idx="200">
                  <c:v>39692</c:v>
                </c:pt>
                <c:pt idx="201">
                  <c:v>39722</c:v>
                </c:pt>
                <c:pt idx="202">
                  <c:v>39753</c:v>
                </c:pt>
                <c:pt idx="203">
                  <c:v>39783</c:v>
                </c:pt>
                <c:pt idx="204">
                  <c:v>39814</c:v>
                </c:pt>
                <c:pt idx="205">
                  <c:v>39845</c:v>
                </c:pt>
                <c:pt idx="206">
                  <c:v>39873</c:v>
                </c:pt>
                <c:pt idx="207">
                  <c:v>39904</c:v>
                </c:pt>
                <c:pt idx="208">
                  <c:v>39934</c:v>
                </c:pt>
                <c:pt idx="209">
                  <c:v>39965</c:v>
                </c:pt>
                <c:pt idx="210">
                  <c:v>39995</c:v>
                </c:pt>
                <c:pt idx="211">
                  <c:v>40026</c:v>
                </c:pt>
                <c:pt idx="212">
                  <c:v>40057</c:v>
                </c:pt>
                <c:pt idx="213">
                  <c:v>40087</c:v>
                </c:pt>
                <c:pt idx="214">
                  <c:v>40118</c:v>
                </c:pt>
                <c:pt idx="215">
                  <c:v>40148</c:v>
                </c:pt>
                <c:pt idx="216">
                  <c:v>40179</c:v>
                </c:pt>
                <c:pt idx="217">
                  <c:v>40210</c:v>
                </c:pt>
                <c:pt idx="218">
                  <c:v>40238</c:v>
                </c:pt>
                <c:pt idx="219">
                  <c:v>40269</c:v>
                </c:pt>
                <c:pt idx="220">
                  <c:v>40299</c:v>
                </c:pt>
                <c:pt idx="221">
                  <c:v>40330</c:v>
                </c:pt>
                <c:pt idx="222">
                  <c:v>40360</c:v>
                </c:pt>
                <c:pt idx="223">
                  <c:v>40391</c:v>
                </c:pt>
                <c:pt idx="224">
                  <c:v>40422</c:v>
                </c:pt>
                <c:pt idx="225">
                  <c:v>40452</c:v>
                </c:pt>
                <c:pt idx="226">
                  <c:v>40483</c:v>
                </c:pt>
                <c:pt idx="227">
                  <c:v>40513</c:v>
                </c:pt>
                <c:pt idx="228">
                  <c:v>40544</c:v>
                </c:pt>
                <c:pt idx="229">
                  <c:v>40575</c:v>
                </c:pt>
                <c:pt idx="230">
                  <c:v>40603</c:v>
                </c:pt>
                <c:pt idx="231">
                  <c:v>40634</c:v>
                </c:pt>
                <c:pt idx="232">
                  <c:v>40664</c:v>
                </c:pt>
                <c:pt idx="233">
                  <c:v>40695</c:v>
                </c:pt>
                <c:pt idx="234">
                  <c:v>40725</c:v>
                </c:pt>
                <c:pt idx="235">
                  <c:v>40756</c:v>
                </c:pt>
                <c:pt idx="236">
                  <c:v>40787</c:v>
                </c:pt>
                <c:pt idx="237">
                  <c:v>40817</c:v>
                </c:pt>
                <c:pt idx="238">
                  <c:v>40848</c:v>
                </c:pt>
                <c:pt idx="239">
                  <c:v>40878</c:v>
                </c:pt>
                <c:pt idx="240">
                  <c:v>40909</c:v>
                </c:pt>
                <c:pt idx="241">
                  <c:v>40940</c:v>
                </c:pt>
                <c:pt idx="242">
                  <c:v>40969</c:v>
                </c:pt>
                <c:pt idx="243">
                  <c:v>41000</c:v>
                </c:pt>
                <c:pt idx="244">
                  <c:v>41030</c:v>
                </c:pt>
                <c:pt idx="245">
                  <c:v>41061</c:v>
                </c:pt>
                <c:pt idx="246">
                  <c:v>41091</c:v>
                </c:pt>
                <c:pt idx="247">
                  <c:v>41122</c:v>
                </c:pt>
                <c:pt idx="248">
                  <c:v>41153</c:v>
                </c:pt>
                <c:pt idx="249">
                  <c:v>41183</c:v>
                </c:pt>
                <c:pt idx="250">
                  <c:v>41214</c:v>
                </c:pt>
                <c:pt idx="251">
                  <c:v>41244</c:v>
                </c:pt>
                <c:pt idx="252">
                  <c:v>41275</c:v>
                </c:pt>
                <c:pt idx="253">
                  <c:v>41306</c:v>
                </c:pt>
                <c:pt idx="254">
                  <c:v>41334</c:v>
                </c:pt>
                <c:pt idx="255">
                  <c:v>41365</c:v>
                </c:pt>
                <c:pt idx="256">
                  <c:v>41395</c:v>
                </c:pt>
                <c:pt idx="257">
                  <c:v>41426</c:v>
                </c:pt>
                <c:pt idx="258">
                  <c:v>41456</c:v>
                </c:pt>
                <c:pt idx="259">
                  <c:v>41487</c:v>
                </c:pt>
                <c:pt idx="260">
                  <c:v>41518</c:v>
                </c:pt>
                <c:pt idx="261">
                  <c:v>41548</c:v>
                </c:pt>
                <c:pt idx="262">
                  <c:v>41579</c:v>
                </c:pt>
                <c:pt idx="263">
                  <c:v>41609</c:v>
                </c:pt>
                <c:pt idx="264">
                  <c:v>41640</c:v>
                </c:pt>
                <c:pt idx="265">
                  <c:v>41671</c:v>
                </c:pt>
                <c:pt idx="266">
                  <c:v>41699</c:v>
                </c:pt>
                <c:pt idx="267">
                  <c:v>41730</c:v>
                </c:pt>
                <c:pt idx="268">
                  <c:v>41760</c:v>
                </c:pt>
                <c:pt idx="269">
                  <c:v>41791</c:v>
                </c:pt>
                <c:pt idx="270">
                  <c:v>41821</c:v>
                </c:pt>
                <c:pt idx="271">
                  <c:v>41852</c:v>
                </c:pt>
                <c:pt idx="272">
                  <c:v>41883</c:v>
                </c:pt>
                <c:pt idx="273">
                  <c:v>41913</c:v>
                </c:pt>
                <c:pt idx="274">
                  <c:v>41944</c:v>
                </c:pt>
                <c:pt idx="275">
                  <c:v>41974</c:v>
                </c:pt>
                <c:pt idx="276">
                  <c:v>42005</c:v>
                </c:pt>
                <c:pt idx="277">
                  <c:v>42036</c:v>
                </c:pt>
                <c:pt idx="278">
                  <c:v>42064</c:v>
                </c:pt>
                <c:pt idx="279">
                  <c:v>42095</c:v>
                </c:pt>
                <c:pt idx="280">
                  <c:v>42125</c:v>
                </c:pt>
                <c:pt idx="281">
                  <c:v>42156</c:v>
                </c:pt>
                <c:pt idx="282">
                  <c:v>42186</c:v>
                </c:pt>
                <c:pt idx="283">
                  <c:v>42217</c:v>
                </c:pt>
                <c:pt idx="284">
                  <c:v>42248</c:v>
                </c:pt>
                <c:pt idx="285">
                  <c:v>42278</c:v>
                </c:pt>
                <c:pt idx="286">
                  <c:v>42309</c:v>
                </c:pt>
                <c:pt idx="287">
                  <c:v>42339</c:v>
                </c:pt>
                <c:pt idx="288">
                  <c:v>42370</c:v>
                </c:pt>
                <c:pt idx="289">
                  <c:v>42401</c:v>
                </c:pt>
                <c:pt idx="290">
                  <c:v>42430</c:v>
                </c:pt>
                <c:pt idx="291">
                  <c:v>42461</c:v>
                </c:pt>
                <c:pt idx="292">
                  <c:v>42491</c:v>
                </c:pt>
                <c:pt idx="293">
                  <c:v>42522</c:v>
                </c:pt>
                <c:pt idx="294">
                  <c:v>42552</c:v>
                </c:pt>
                <c:pt idx="295">
                  <c:v>42583</c:v>
                </c:pt>
                <c:pt idx="296">
                  <c:v>42614</c:v>
                </c:pt>
                <c:pt idx="297">
                  <c:v>42644</c:v>
                </c:pt>
                <c:pt idx="298">
                  <c:v>42675</c:v>
                </c:pt>
                <c:pt idx="299">
                  <c:v>42705</c:v>
                </c:pt>
                <c:pt idx="300">
                  <c:v>42736</c:v>
                </c:pt>
                <c:pt idx="301">
                  <c:v>42767</c:v>
                </c:pt>
                <c:pt idx="302">
                  <c:v>42795</c:v>
                </c:pt>
                <c:pt idx="303">
                  <c:v>42826</c:v>
                </c:pt>
                <c:pt idx="304">
                  <c:v>42856</c:v>
                </c:pt>
                <c:pt idx="305">
                  <c:v>42887</c:v>
                </c:pt>
                <c:pt idx="306">
                  <c:v>42917</c:v>
                </c:pt>
                <c:pt idx="307">
                  <c:v>42948</c:v>
                </c:pt>
                <c:pt idx="308">
                  <c:v>42979</c:v>
                </c:pt>
                <c:pt idx="309">
                  <c:v>43009</c:v>
                </c:pt>
                <c:pt idx="310">
                  <c:v>43040</c:v>
                </c:pt>
                <c:pt idx="311">
                  <c:v>43070</c:v>
                </c:pt>
                <c:pt idx="312">
                  <c:v>43101</c:v>
                </c:pt>
                <c:pt idx="313">
                  <c:v>43132</c:v>
                </c:pt>
                <c:pt idx="314">
                  <c:v>43160</c:v>
                </c:pt>
                <c:pt idx="315">
                  <c:v>43191</c:v>
                </c:pt>
                <c:pt idx="316">
                  <c:v>43221</c:v>
                </c:pt>
                <c:pt idx="317">
                  <c:v>43252</c:v>
                </c:pt>
                <c:pt idx="318">
                  <c:v>43282</c:v>
                </c:pt>
                <c:pt idx="319">
                  <c:v>43313</c:v>
                </c:pt>
                <c:pt idx="320">
                  <c:v>43344</c:v>
                </c:pt>
                <c:pt idx="321">
                  <c:v>43374</c:v>
                </c:pt>
                <c:pt idx="322">
                  <c:v>43405</c:v>
                </c:pt>
                <c:pt idx="323">
                  <c:v>43435</c:v>
                </c:pt>
                <c:pt idx="324">
                  <c:v>43466</c:v>
                </c:pt>
                <c:pt idx="325">
                  <c:v>43497</c:v>
                </c:pt>
                <c:pt idx="326">
                  <c:v>43525</c:v>
                </c:pt>
                <c:pt idx="327">
                  <c:v>43556</c:v>
                </c:pt>
                <c:pt idx="328">
                  <c:v>43586</c:v>
                </c:pt>
                <c:pt idx="329">
                  <c:v>43617</c:v>
                </c:pt>
                <c:pt idx="330">
                  <c:v>43647</c:v>
                </c:pt>
                <c:pt idx="331">
                  <c:v>43678</c:v>
                </c:pt>
                <c:pt idx="332">
                  <c:v>43709</c:v>
                </c:pt>
                <c:pt idx="333">
                  <c:v>43739</c:v>
                </c:pt>
                <c:pt idx="334">
                  <c:v>43770</c:v>
                </c:pt>
                <c:pt idx="335">
                  <c:v>43800</c:v>
                </c:pt>
                <c:pt idx="336">
                  <c:v>43831</c:v>
                </c:pt>
                <c:pt idx="337">
                  <c:v>43862</c:v>
                </c:pt>
                <c:pt idx="338">
                  <c:v>43891</c:v>
                </c:pt>
                <c:pt idx="339">
                  <c:v>43922</c:v>
                </c:pt>
                <c:pt idx="340">
                  <c:v>43952</c:v>
                </c:pt>
                <c:pt idx="341">
                  <c:v>43983</c:v>
                </c:pt>
                <c:pt idx="342">
                  <c:v>44013</c:v>
                </c:pt>
                <c:pt idx="343">
                  <c:v>44044</c:v>
                </c:pt>
                <c:pt idx="344">
                  <c:v>44075</c:v>
                </c:pt>
                <c:pt idx="345">
                  <c:v>44105</c:v>
                </c:pt>
                <c:pt idx="346">
                  <c:v>44136</c:v>
                </c:pt>
                <c:pt idx="347">
                  <c:v>44166</c:v>
                </c:pt>
                <c:pt idx="348">
                  <c:v>44197</c:v>
                </c:pt>
                <c:pt idx="349">
                  <c:v>44228</c:v>
                </c:pt>
                <c:pt idx="350">
                  <c:v>44256</c:v>
                </c:pt>
                <c:pt idx="351">
                  <c:v>44287</c:v>
                </c:pt>
                <c:pt idx="352">
                  <c:v>44317</c:v>
                </c:pt>
                <c:pt idx="353">
                  <c:v>44348</c:v>
                </c:pt>
                <c:pt idx="354">
                  <c:v>44378</c:v>
                </c:pt>
                <c:pt idx="355">
                  <c:v>44409</c:v>
                </c:pt>
                <c:pt idx="356">
                  <c:v>44440</c:v>
                </c:pt>
                <c:pt idx="357">
                  <c:v>44470</c:v>
                </c:pt>
                <c:pt idx="358">
                  <c:v>44501</c:v>
                </c:pt>
                <c:pt idx="359">
                  <c:v>44531</c:v>
                </c:pt>
                <c:pt idx="360">
                  <c:v>44562</c:v>
                </c:pt>
                <c:pt idx="361">
                  <c:v>44593</c:v>
                </c:pt>
                <c:pt idx="362">
                  <c:v>44621</c:v>
                </c:pt>
                <c:pt idx="363">
                  <c:v>44652</c:v>
                </c:pt>
                <c:pt idx="364">
                  <c:v>44682</c:v>
                </c:pt>
                <c:pt idx="365">
                  <c:v>44713</c:v>
                </c:pt>
                <c:pt idx="366">
                  <c:v>44743</c:v>
                </c:pt>
                <c:pt idx="367">
                  <c:v>44774</c:v>
                </c:pt>
                <c:pt idx="368">
                  <c:v>44805</c:v>
                </c:pt>
                <c:pt idx="369">
                  <c:v>44835</c:v>
                </c:pt>
                <c:pt idx="370">
                  <c:v>44866</c:v>
                </c:pt>
                <c:pt idx="371">
                  <c:v>44896</c:v>
                </c:pt>
                <c:pt idx="372">
                  <c:v>44927</c:v>
                </c:pt>
              </c:numCache>
            </c:numRef>
          </c:cat>
          <c:val>
            <c:numRef>
              <c:f>Sheet1!$C$4:$C$376</c:f>
              <c:numCache>
                <c:formatCode>"$"#,##0</c:formatCode>
                <c:ptCount val="373"/>
                <c:pt idx="0">
                  <c:v>242006</c:v>
                </c:pt>
                <c:pt idx="1">
                  <c:v>243508</c:v>
                </c:pt>
                <c:pt idx="2">
                  <c:v>244490</c:v>
                </c:pt>
                <c:pt idx="3">
                  <c:v>248011</c:v>
                </c:pt>
                <c:pt idx="4">
                  <c:v>248451</c:v>
                </c:pt>
                <c:pt idx="5">
                  <c:v>250561</c:v>
                </c:pt>
                <c:pt idx="6">
                  <c:v>255808</c:v>
                </c:pt>
                <c:pt idx="7">
                  <c:v>254217</c:v>
                </c:pt>
                <c:pt idx="8">
                  <c:v>254826</c:v>
                </c:pt>
                <c:pt idx="9">
                  <c:v>255151</c:v>
                </c:pt>
                <c:pt idx="10">
                  <c:v>256549</c:v>
                </c:pt>
                <c:pt idx="11">
                  <c:v>260277</c:v>
                </c:pt>
                <c:pt idx="12">
                  <c:v>261977</c:v>
                </c:pt>
                <c:pt idx="13">
                  <c:v>264812</c:v>
                </c:pt>
                <c:pt idx="14">
                  <c:v>268089</c:v>
                </c:pt>
                <c:pt idx="15">
                  <c:v>268440</c:v>
                </c:pt>
                <c:pt idx="16">
                  <c:v>269177</c:v>
                </c:pt>
                <c:pt idx="17">
                  <c:v>270101</c:v>
                </c:pt>
                <c:pt idx="18">
                  <c:v>271413</c:v>
                </c:pt>
                <c:pt idx="19">
                  <c:v>270425</c:v>
                </c:pt>
                <c:pt idx="20">
                  <c:v>272235</c:v>
                </c:pt>
                <c:pt idx="21">
                  <c:v>273558</c:v>
                </c:pt>
                <c:pt idx="22">
                  <c:v>276059</c:v>
                </c:pt>
                <c:pt idx="23">
                  <c:v>278477</c:v>
                </c:pt>
                <c:pt idx="24">
                  <c:v>277376</c:v>
                </c:pt>
                <c:pt idx="25">
                  <c:v>279423</c:v>
                </c:pt>
                <c:pt idx="26">
                  <c:v>280320</c:v>
                </c:pt>
                <c:pt idx="27">
                  <c:v>281775</c:v>
                </c:pt>
                <c:pt idx="28">
                  <c:v>286905</c:v>
                </c:pt>
                <c:pt idx="29">
                  <c:v>291434</c:v>
                </c:pt>
                <c:pt idx="30">
                  <c:v>291509</c:v>
                </c:pt>
                <c:pt idx="31">
                  <c:v>296381</c:v>
                </c:pt>
                <c:pt idx="32">
                  <c:v>300093</c:v>
                </c:pt>
                <c:pt idx="33">
                  <c:v>300409</c:v>
                </c:pt>
                <c:pt idx="34">
                  <c:v>302308</c:v>
                </c:pt>
                <c:pt idx="35">
                  <c:v>304483</c:v>
                </c:pt>
                <c:pt idx="36">
                  <c:v>308180</c:v>
                </c:pt>
                <c:pt idx="37">
                  <c:v>310376</c:v>
                </c:pt>
                <c:pt idx="38">
                  <c:v>313061</c:v>
                </c:pt>
                <c:pt idx="39">
                  <c:v>315718</c:v>
                </c:pt>
                <c:pt idx="40">
                  <c:v>317587</c:v>
                </c:pt>
                <c:pt idx="41">
                  <c:v>318321</c:v>
                </c:pt>
                <c:pt idx="42">
                  <c:v>317658</c:v>
                </c:pt>
                <c:pt idx="43">
                  <c:v>320043</c:v>
                </c:pt>
                <c:pt idx="44">
                  <c:v>320168</c:v>
                </c:pt>
                <c:pt idx="45">
                  <c:v>322429</c:v>
                </c:pt>
                <c:pt idx="46">
                  <c:v>325199</c:v>
                </c:pt>
                <c:pt idx="47">
                  <c:v>322191</c:v>
                </c:pt>
                <c:pt idx="48">
                  <c:v>323183</c:v>
                </c:pt>
                <c:pt idx="49">
                  <c:v>323893</c:v>
                </c:pt>
                <c:pt idx="50">
                  <c:v>321429</c:v>
                </c:pt>
                <c:pt idx="51">
                  <c:v>321992</c:v>
                </c:pt>
                <c:pt idx="52">
                  <c:v>324466</c:v>
                </c:pt>
                <c:pt idx="53">
                  <c:v>324831</c:v>
                </c:pt>
                <c:pt idx="54">
                  <c:v>328889</c:v>
                </c:pt>
                <c:pt idx="55">
                  <c:v>330734</c:v>
                </c:pt>
                <c:pt idx="56">
                  <c:v>331602</c:v>
                </c:pt>
                <c:pt idx="57">
                  <c:v>333928</c:v>
                </c:pt>
                <c:pt idx="58">
                  <c:v>332953</c:v>
                </c:pt>
                <c:pt idx="59">
                  <c:v>333222</c:v>
                </c:pt>
                <c:pt idx="60">
                  <c:v>332840</c:v>
                </c:pt>
                <c:pt idx="61">
                  <c:v>335174</c:v>
                </c:pt>
                <c:pt idx="62">
                  <c:v>333469</c:v>
                </c:pt>
                <c:pt idx="63">
                  <c:v>335254</c:v>
                </c:pt>
                <c:pt idx="64">
                  <c:v>336473</c:v>
                </c:pt>
                <c:pt idx="65">
                  <c:v>337897</c:v>
                </c:pt>
                <c:pt idx="66">
                  <c:v>340104</c:v>
                </c:pt>
                <c:pt idx="67">
                  <c:v>338699</c:v>
                </c:pt>
                <c:pt idx="68">
                  <c:v>341704</c:v>
                </c:pt>
                <c:pt idx="69">
                  <c:v>342191</c:v>
                </c:pt>
                <c:pt idx="70">
                  <c:v>342204</c:v>
                </c:pt>
                <c:pt idx="71">
                  <c:v>343814</c:v>
                </c:pt>
                <c:pt idx="72">
                  <c:v>344034</c:v>
                </c:pt>
                <c:pt idx="73">
                  <c:v>345791</c:v>
                </c:pt>
                <c:pt idx="74">
                  <c:v>348276</c:v>
                </c:pt>
                <c:pt idx="75">
                  <c:v>349454</c:v>
                </c:pt>
                <c:pt idx="76">
                  <c:v>345996</c:v>
                </c:pt>
                <c:pt idx="77">
                  <c:v>346399</c:v>
                </c:pt>
                <c:pt idx="78">
                  <c:v>347939</c:v>
                </c:pt>
                <c:pt idx="79">
                  <c:v>348021</c:v>
                </c:pt>
                <c:pt idx="80">
                  <c:v>351166</c:v>
                </c:pt>
                <c:pt idx="81">
                  <c:v>351763</c:v>
                </c:pt>
                <c:pt idx="82">
                  <c:v>354587</c:v>
                </c:pt>
                <c:pt idx="83">
                  <c:v>356513</c:v>
                </c:pt>
                <c:pt idx="84">
                  <c:v>357835</c:v>
                </c:pt>
                <c:pt idx="85">
                  <c:v>360879</c:v>
                </c:pt>
                <c:pt idx="86">
                  <c:v>365384</c:v>
                </c:pt>
                <c:pt idx="87">
                  <c:v>368213</c:v>
                </c:pt>
                <c:pt idx="88">
                  <c:v>368974</c:v>
                </c:pt>
                <c:pt idx="89">
                  <c:v>372083</c:v>
                </c:pt>
                <c:pt idx="90">
                  <c:v>372344</c:v>
                </c:pt>
                <c:pt idx="91">
                  <c:v>373289</c:v>
                </c:pt>
                <c:pt idx="92">
                  <c:v>375272</c:v>
                </c:pt>
                <c:pt idx="93">
                  <c:v>374742</c:v>
                </c:pt>
                <c:pt idx="94">
                  <c:v>379746</c:v>
                </c:pt>
                <c:pt idx="95">
                  <c:v>384074</c:v>
                </c:pt>
                <c:pt idx="96">
                  <c:v>383759</c:v>
                </c:pt>
                <c:pt idx="97">
                  <c:v>385329</c:v>
                </c:pt>
                <c:pt idx="98">
                  <c:v>386654</c:v>
                </c:pt>
                <c:pt idx="99">
                  <c:v>388123</c:v>
                </c:pt>
                <c:pt idx="100">
                  <c:v>392519</c:v>
                </c:pt>
                <c:pt idx="101">
                  <c:v>396765</c:v>
                </c:pt>
                <c:pt idx="102">
                  <c:v>395542</c:v>
                </c:pt>
                <c:pt idx="103">
                  <c:v>400656</c:v>
                </c:pt>
                <c:pt idx="104">
                  <c:v>400344</c:v>
                </c:pt>
                <c:pt idx="105">
                  <c:v>402922</c:v>
                </c:pt>
                <c:pt idx="106">
                  <c:v>405482</c:v>
                </c:pt>
                <c:pt idx="107">
                  <c:v>405955</c:v>
                </c:pt>
                <c:pt idx="108">
                  <c:v>406134</c:v>
                </c:pt>
                <c:pt idx="109">
                  <c:v>404246</c:v>
                </c:pt>
                <c:pt idx="110">
                  <c:v>403708</c:v>
                </c:pt>
                <c:pt idx="111">
                  <c:v>403696</c:v>
                </c:pt>
                <c:pt idx="112">
                  <c:v>404615</c:v>
                </c:pt>
                <c:pt idx="113">
                  <c:v>403545</c:v>
                </c:pt>
                <c:pt idx="114">
                  <c:v>404558</c:v>
                </c:pt>
                <c:pt idx="115">
                  <c:v>408172</c:v>
                </c:pt>
                <c:pt idx="116">
                  <c:v>407615</c:v>
                </c:pt>
                <c:pt idx="117">
                  <c:v>396270</c:v>
                </c:pt>
                <c:pt idx="118">
                  <c:v>392876</c:v>
                </c:pt>
                <c:pt idx="119">
                  <c:v>393663</c:v>
                </c:pt>
                <c:pt idx="120">
                  <c:v>395867</c:v>
                </c:pt>
                <c:pt idx="121">
                  <c:v>397910</c:v>
                </c:pt>
                <c:pt idx="122">
                  <c:v>396186</c:v>
                </c:pt>
                <c:pt idx="123">
                  <c:v>396565</c:v>
                </c:pt>
                <c:pt idx="124">
                  <c:v>400809</c:v>
                </c:pt>
                <c:pt idx="125">
                  <c:v>401467</c:v>
                </c:pt>
                <c:pt idx="126">
                  <c:v>405284</c:v>
                </c:pt>
                <c:pt idx="127">
                  <c:v>404653</c:v>
                </c:pt>
                <c:pt idx="128">
                  <c:v>409780</c:v>
                </c:pt>
                <c:pt idx="129">
                  <c:v>411981</c:v>
                </c:pt>
                <c:pt idx="130">
                  <c:v>413852</c:v>
                </c:pt>
                <c:pt idx="131">
                  <c:v>415185</c:v>
                </c:pt>
                <c:pt idx="132">
                  <c:v>417365</c:v>
                </c:pt>
                <c:pt idx="133">
                  <c:v>421512</c:v>
                </c:pt>
                <c:pt idx="134">
                  <c:v>423156</c:v>
                </c:pt>
                <c:pt idx="135">
                  <c:v>424367</c:v>
                </c:pt>
                <c:pt idx="136">
                  <c:v>422112</c:v>
                </c:pt>
                <c:pt idx="137">
                  <c:v>422919</c:v>
                </c:pt>
                <c:pt idx="138">
                  <c:v>423479</c:v>
                </c:pt>
                <c:pt idx="139">
                  <c:v>418721</c:v>
                </c:pt>
                <c:pt idx="140">
                  <c:v>424317</c:v>
                </c:pt>
                <c:pt idx="141">
                  <c:v>427462</c:v>
                </c:pt>
                <c:pt idx="142">
                  <c:v>430161</c:v>
                </c:pt>
                <c:pt idx="143">
                  <c:v>431219</c:v>
                </c:pt>
                <c:pt idx="144">
                  <c:v>432076</c:v>
                </c:pt>
                <c:pt idx="145">
                  <c:v>435509</c:v>
                </c:pt>
                <c:pt idx="146">
                  <c:v>440705</c:v>
                </c:pt>
                <c:pt idx="147">
                  <c:v>446495</c:v>
                </c:pt>
                <c:pt idx="148">
                  <c:v>446393</c:v>
                </c:pt>
                <c:pt idx="149">
                  <c:v>451770</c:v>
                </c:pt>
                <c:pt idx="150">
                  <c:v>454032</c:v>
                </c:pt>
                <c:pt idx="151">
                  <c:v>457271</c:v>
                </c:pt>
                <c:pt idx="152">
                  <c:v>456162</c:v>
                </c:pt>
                <c:pt idx="153">
                  <c:v>455096</c:v>
                </c:pt>
                <c:pt idx="154">
                  <c:v>459431</c:v>
                </c:pt>
                <c:pt idx="155">
                  <c:v>460394</c:v>
                </c:pt>
                <c:pt idx="156">
                  <c:v>461016</c:v>
                </c:pt>
                <c:pt idx="157">
                  <c:v>462872</c:v>
                </c:pt>
                <c:pt idx="158">
                  <c:v>464979</c:v>
                </c:pt>
                <c:pt idx="159">
                  <c:v>465861</c:v>
                </c:pt>
                <c:pt idx="160">
                  <c:v>465988</c:v>
                </c:pt>
                <c:pt idx="161">
                  <c:v>463147</c:v>
                </c:pt>
                <c:pt idx="162">
                  <c:v>452724</c:v>
                </c:pt>
                <c:pt idx="163">
                  <c:v>455534</c:v>
                </c:pt>
                <c:pt idx="164">
                  <c:v>460270</c:v>
                </c:pt>
                <c:pt idx="165">
                  <c:v>461942</c:v>
                </c:pt>
                <c:pt idx="166">
                  <c:v>467074</c:v>
                </c:pt>
                <c:pt idx="167">
                  <c:v>471700</c:v>
                </c:pt>
                <c:pt idx="168">
                  <c:v>474302</c:v>
                </c:pt>
                <c:pt idx="169">
                  <c:v>473254</c:v>
                </c:pt>
                <c:pt idx="170">
                  <c:v>479481</c:v>
                </c:pt>
                <c:pt idx="171">
                  <c:v>477862</c:v>
                </c:pt>
                <c:pt idx="172">
                  <c:v>484518</c:v>
                </c:pt>
                <c:pt idx="173">
                  <c:v>488787</c:v>
                </c:pt>
                <c:pt idx="174">
                  <c:v>485766</c:v>
                </c:pt>
                <c:pt idx="175">
                  <c:v>487446</c:v>
                </c:pt>
                <c:pt idx="176">
                  <c:v>485983</c:v>
                </c:pt>
                <c:pt idx="177">
                  <c:v>485583</c:v>
                </c:pt>
                <c:pt idx="178">
                  <c:v>484834</c:v>
                </c:pt>
                <c:pt idx="179">
                  <c:v>486412</c:v>
                </c:pt>
                <c:pt idx="180">
                  <c:v>488010</c:v>
                </c:pt>
                <c:pt idx="181">
                  <c:v>489691</c:v>
                </c:pt>
                <c:pt idx="182">
                  <c:v>487268</c:v>
                </c:pt>
                <c:pt idx="183">
                  <c:v>489640</c:v>
                </c:pt>
                <c:pt idx="184">
                  <c:v>492929</c:v>
                </c:pt>
                <c:pt idx="185">
                  <c:v>496146</c:v>
                </c:pt>
                <c:pt idx="186">
                  <c:v>497100</c:v>
                </c:pt>
                <c:pt idx="187">
                  <c:v>500179</c:v>
                </c:pt>
                <c:pt idx="188">
                  <c:v>499246</c:v>
                </c:pt>
                <c:pt idx="189">
                  <c:v>500684</c:v>
                </c:pt>
                <c:pt idx="190">
                  <c:v>500361</c:v>
                </c:pt>
                <c:pt idx="191">
                  <c:v>500578</c:v>
                </c:pt>
                <c:pt idx="192">
                  <c:v>501863</c:v>
                </c:pt>
                <c:pt idx="193">
                  <c:v>502051</c:v>
                </c:pt>
                <c:pt idx="194">
                  <c:v>498992</c:v>
                </c:pt>
                <c:pt idx="195">
                  <c:v>499734</c:v>
                </c:pt>
                <c:pt idx="196">
                  <c:v>498206</c:v>
                </c:pt>
                <c:pt idx="197">
                  <c:v>497530</c:v>
                </c:pt>
                <c:pt idx="198">
                  <c:v>499802</c:v>
                </c:pt>
                <c:pt idx="199">
                  <c:v>497241</c:v>
                </c:pt>
                <c:pt idx="200">
                  <c:v>495473</c:v>
                </c:pt>
                <c:pt idx="201">
                  <c:v>493247</c:v>
                </c:pt>
                <c:pt idx="202">
                  <c:v>487262</c:v>
                </c:pt>
                <c:pt idx="203">
                  <c:v>476690</c:v>
                </c:pt>
                <c:pt idx="204">
                  <c:v>468564</c:v>
                </c:pt>
                <c:pt idx="205">
                  <c:v>463698</c:v>
                </c:pt>
                <c:pt idx="206">
                  <c:v>458128</c:v>
                </c:pt>
                <c:pt idx="207">
                  <c:v>452153</c:v>
                </c:pt>
                <c:pt idx="208">
                  <c:v>445341</c:v>
                </c:pt>
                <c:pt idx="209">
                  <c:v>439424</c:v>
                </c:pt>
                <c:pt idx="210">
                  <c:v>432754</c:v>
                </c:pt>
                <c:pt idx="211">
                  <c:v>423325</c:v>
                </c:pt>
                <c:pt idx="212">
                  <c:v>425180</c:v>
                </c:pt>
                <c:pt idx="213">
                  <c:v>427998</c:v>
                </c:pt>
                <c:pt idx="214">
                  <c:v>429731</c:v>
                </c:pt>
                <c:pt idx="215">
                  <c:v>428550</c:v>
                </c:pt>
                <c:pt idx="216">
                  <c:v>429975</c:v>
                </c:pt>
                <c:pt idx="217">
                  <c:v>432455</c:v>
                </c:pt>
                <c:pt idx="218">
                  <c:v>433988</c:v>
                </c:pt>
                <c:pt idx="219">
                  <c:v>434961</c:v>
                </c:pt>
                <c:pt idx="220">
                  <c:v>436384</c:v>
                </c:pt>
                <c:pt idx="221">
                  <c:v>440484</c:v>
                </c:pt>
                <c:pt idx="222">
                  <c:v>443855</c:v>
                </c:pt>
                <c:pt idx="223">
                  <c:v>448184</c:v>
                </c:pt>
                <c:pt idx="224">
                  <c:v>451624</c:v>
                </c:pt>
                <c:pt idx="225">
                  <c:v>452578</c:v>
                </c:pt>
                <c:pt idx="226">
                  <c:v>453136</c:v>
                </c:pt>
                <c:pt idx="227">
                  <c:v>453505</c:v>
                </c:pt>
                <c:pt idx="228">
                  <c:v>455079</c:v>
                </c:pt>
                <c:pt idx="229">
                  <c:v>453831</c:v>
                </c:pt>
                <c:pt idx="230">
                  <c:v>458683</c:v>
                </c:pt>
                <c:pt idx="231">
                  <c:v>460124</c:v>
                </c:pt>
                <c:pt idx="232">
                  <c:v>461825</c:v>
                </c:pt>
                <c:pt idx="233">
                  <c:v>461433</c:v>
                </c:pt>
                <c:pt idx="234">
                  <c:v>461719</c:v>
                </c:pt>
                <c:pt idx="235">
                  <c:v>465342</c:v>
                </c:pt>
                <c:pt idx="236">
                  <c:v>465128</c:v>
                </c:pt>
                <c:pt idx="237">
                  <c:v>467575</c:v>
                </c:pt>
                <c:pt idx="238">
                  <c:v>470297</c:v>
                </c:pt>
                <c:pt idx="239">
                  <c:v>471394</c:v>
                </c:pt>
                <c:pt idx="240">
                  <c:v>473879</c:v>
                </c:pt>
                <c:pt idx="241">
                  <c:v>478448</c:v>
                </c:pt>
                <c:pt idx="242">
                  <c:v>481422</c:v>
                </c:pt>
                <c:pt idx="243">
                  <c:v>485808</c:v>
                </c:pt>
                <c:pt idx="244">
                  <c:v>489920</c:v>
                </c:pt>
                <c:pt idx="245">
                  <c:v>492907</c:v>
                </c:pt>
                <c:pt idx="246">
                  <c:v>497525</c:v>
                </c:pt>
                <c:pt idx="247">
                  <c:v>499173</c:v>
                </c:pt>
                <c:pt idx="248">
                  <c:v>501800</c:v>
                </c:pt>
                <c:pt idx="249">
                  <c:v>503189</c:v>
                </c:pt>
                <c:pt idx="250">
                  <c:v>503469</c:v>
                </c:pt>
                <c:pt idx="251">
                  <c:v>507468</c:v>
                </c:pt>
                <c:pt idx="252">
                  <c:v>513058</c:v>
                </c:pt>
                <c:pt idx="253">
                  <c:v>515837</c:v>
                </c:pt>
                <c:pt idx="254">
                  <c:v>514945</c:v>
                </c:pt>
                <c:pt idx="255">
                  <c:v>516792</c:v>
                </c:pt>
                <c:pt idx="256">
                  <c:v>518877</c:v>
                </c:pt>
                <c:pt idx="257">
                  <c:v>521669</c:v>
                </c:pt>
                <c:pt idx="258">
                  <c:v>523105</c:v>
                </c:pt>
                <c:pt idx="259">
                  <c:v>525291</c:v>
                </c:pt>
                <c:pt idx="260">
                  <c:v>530538</c:v>
                </c:pt>
                <c:pt idx="261">
                  <c:v>534571</c:v>
                </c:pt>
                <c:pt idx="262">
                  <c:v>541608</c:v>
                </c:pt>
                <c:pt idx="263">
                  <c:v>545124</c:v>
                </c:pt>
                <c:pt idx="264">
                  <c:v>545406</c:v>
                </c:pt>
                <c:pt idx="265">
                  <c:v>545542</c:v>
                </c:pt>
                <c:pt idx="266">
                  <c:v>547367</c:v>
                </c:pt>
                <c:pt idx="267">
                  <c:v>548097</c:v>
                </c:pt>
                <c:pt idx="268">
                  <c:v>550447</c:v>
                </c:pt>
                <c:pt idx="269">
                  <c:v>552371</c:v>
                </c:pt>
                <c:pt idx="270">
                  <c:v>556643</c:v>
                </c:pt>
                <c:pt idx="271">
                  <c:v>557718</c:v>
                </c:pt>
                <c:pt idx="272">
                  <c:v>557419</c:v>
                </c:pt>
                <c:pt idx="273">
                  <c:v>559476</c:v>
                </c:pt>
                <c:pt idx="274">
                  <c:v>559856</c:v>
                </c:pt>
                <c:pt idx="275">
                  <c:v>561614</c:v>
                </c:pt>
                <c:pt idx="276">
                  <c:v>560908</c:v>
                </c:pt>
                <c:pt idx="277">
                  <c:v>563419</c:v>
                </c:pt>
                <c:pt idx="278">
                  <c:v>564047</c:v>
                </c:pt>
                <c:pt idx="279">
                  <c:v>568417</c:v>
                </c:pt>
                <c:pt idx="280">
                  <c:v>569149</c:v>
                </c:pt>
                <c:pt idx="281">
                  <c:v>571912</c:v>
                </c:pt>
                <c:pt idx="282">
                  <c:v>574811</c:v>
                </c:pt>
                <c:pt idx="283">
                  <c:v>578412</c:v>
                </c:pt>
                <c:pt idx="284">
                  <c:v>583729</c:v>
                </c:pt>
                <c:pt idx="285">
                  <c:v>586778</c:v>
                </c:pt>
                <c:pt idx="286">
                  <c:v>587857</c:v>
                </c:pt>
                <c:pt idx="287">
                  <c:v>587997</c:v>
                </c:pt>
                <c:pt idx="288">
                  <c:v>591656</c:v>
                </c:pt>
                <c:pt idx="289">
                  <c:v>593645</c:v>
                </c:pt>
                <c:pt idx="290">
                  <c:v>598444</c:v>
                </c:pt>
                <c:pt idx="291">
                  <c:v>599453</c:v>
                </c:pt>
                <c:pt idx="292">
                  <c:v>602294</c:v>
                </c:pt>
                <c:pt idx="293">
                  <c:v>603236</c:v>
                </c:pt>
                <c:pt idx="294">
                  <c:v>604852</c:v>
                </c:pt>
                <c:pt idx="295">
                  <c:v>605366</c:v>
                </c:pt>
                <c:pt idx="296">
                  <c:v>608154</c:v>
                </c:pt>
                <c:pt idx="297">
                  <c:v>608018</c:v>
                </c:pt>
                <c:pt idx="298">
                  <c:v>612536</c:v>
                </c:pt>
                <c:pt idx="299">
                  <c:v>611482</c:v>
                </c:pt>
                <c:pt idx="300">
                  <c:v>614643</c:v>
                </c:pt>
                <c:pt idx="301">
                  <c:v>615507</c:v>
                </c:pt>
                <c:pt idx="302">
                  <c:v>618147</c:v>
                </c:pt>
                <c:pt idx="303">
                  <c:v>617619</c:v>
                </c:pt>
                <c:pt idx="304">
                  <c:v>619150</c:v>
                </c:pt>
                <c:pt idx="305">
                  <c:v>622398</c:v>
                </c:pt>
                <c:pt idx="306">
                  <c:v>622987</c:v>
                </c:pt>
                <c:pt idx="307">
                  <c:v>626425</c:v>
                </c:pt>
                <c:pt idx="308">
                  <c:v>621563</c:v>
                </c:pt>
                <c:pt idx="309">
                  <c:v>621969</c:v>
                </c:pt>
                <c:pt idx="310">
                  <c:v>623235</c:v>
                </c:pt>
                <c:pt idx="311">
                  <c:v>625389</c:v>
                </c:pt>
                <c:pt idx="312">
                  <c:v>626491</c:v>
                </c:pt>
                <c:pt idx="313">
                  <c:v>629449</c:v>
                </c:pt>
                <c:pt idx="314">
                  <c:v>628487</c:v>
                </c:pt>
                <c:pt idx="315">
                  <c:v>631706</c:v>
                </c:pt>
                <c:pt idx="316">
                  <c:v>633933</c:v>
                </c:pt>
                <c:pt idx="317">
                  <c:v>635981</c:v>
                </c:pt>
                <c:pt idx="318">
                  <c:v>637772</c:v>
                </c:pt>
                <c:pt idx="319">
                  <c:v>642150</c:v>
                </c:pt>
                <c:pt idx="320">
                  <c:v>644142</c:v>
                </c:pt>
                <c:pt idx="321">
                  <c:v>648039</c:v>
                </c:pt>
                <c:pt idx="322">
                  <c:v>645211</c:v>
                </c:pt>
                <c:pt idx="323">
                  <c:v>652689</c:v>
                </c:pt>
                <c:pt idx="324">
                  <c:v>656362</c:v>
                </c:pt>
                <c:pt idx="325">
                  <c:v>658994</c:v>
                </c:pt>
                <c:pt idx="326">
                  <c:v>659317</c:v>
                </c:pt>
                <c:pt idx="327">
                  <c:v>660903</c:v>
                </c:pt>
                <c:pt idx="328">
                  <c:v>662887</c:v>
                </c:pt>
                <c:pt idx="329">
                  <c:v>662943</c:v>
                </c:pt>
                <c:pt idx="330">
                  <c:v>665308</c:v>
                </c:pt>
                <c:pt idx="331">
                  <c:v>665118</c:v>
                </c:pt>
                <c:pt idx="332">
                  <c:v>665337</c:v>
                </c:pt>
                <c:pt idx="333">
                  <c:v>665009</c:v>
                </c:pt>
                <c:pt idx="334">
                  <c:v>658631</c:v>
                </c:pt>
                <c:pt idx="335">
                  <c:v>653710</c:v>
                </c:pt>
                <c:pt idx="336">
                  <c:v>653395</c:v>
                </c:pt>
                <c:pt idx="337">
                  <c:v>651650</c:v>
                </c:pt>
                <c:pt idx="338">
                  <c:v>660553</c:v>
                </c:pt>
                <c:pt idx="339">
                  <c:v>636048</c:v>
                </c:pt>
                <c:pt idx="340">
                  <c:v>598023</c:v>
                </c:pt>
                <c:pt idx="341">
                  <c:v>581159</c:v>
                </c:pt>
                <c:pt idx="342">
                  <c:v>587087</c:v>
                </c:pt>
                <c:pt idx="343">
                  <c:v>594272</c:v>
                </c:pt>
                <c:pt idx="344">
                  <c:v>605279</c:v>
                </c:pt>
                <c:pt idx="345">
                  <c:v>613520</c:v>
                </c:pt>
                <c:pt idx="346">
                  <c:v>617005</c:v>
                </c:pt>
                <c:pt idx="347">
                  <c:v>622240</c:v>
                </c:pt>
                <c:pt idx="348">
                  <c:v>623659</c:v>
                </c:pt>
                <c:pt idx="349">
                  <c:v>624830</c:v>
                </c:pt>
                <c:pt idx="350">
                  <c:v>616202</c:v>
                </c:pt>
                <c:pt idx="351">
                  <c:v>605695</c:v>
                </c:pt>
                <c:pt idx="352">
                  <c:v>601123</c:v>
                </c:pt>
                <c:pt idx="353">
                  <c:v>603234</c:v>
                </c:pt>
                <c:pt idx="354">
                  <c:v>606343</c:v>
                </c:pt>
                <c:pt idx="355">
                  <c:v>609248</c:v>
                </c:pt>
                <c:pt idx="356">
                  <c:v>608895</c:v>
                </c:pt>
                <c:pt idx="357">
                  <c:v>610980</c:v>
                </c:pt>
                <c:pt idx="358">
                  <c:v>624008</c:v>
                </c:pt>
                <c:pt idx="359">
                  <c:v>651302</c:v>
                </c:pt>
                <c:pt idx="360">
                  <c:v>663580</c:v>
                </c:pt>
                <c:pt idx="361">
                  <c:v>671252</c:v>
                </c:pt>
                <c:pt idx="362">
                  <c:v>692095</c:v>
                </c:pt>
                <c:pt idx="363">
                  <c:v>697403</c:v>
                </c:pt>
                <c:pt idx="364">
                  <c:v>708756</c:v>
                </c:pt>
                <c:pt idx="365">
                  <c:v>723116</c:v>
                </c:pt>
                <c:pt idx="366">
                  <c:v>730702</c:v>
                </c:pt>
                <c:pt idx="367">
                  <c:v>741260</c:v>
                </c:pt>
                <c:pt idx="368">
                  <c:v>740893</c:v>
                </c:pt>
                <c:pt idx="369">
                  <c:v>738147</c:v>
                </c:pt>
                <c:pt idx="370">
                  <c:v>737855</c:v>
                </c:pt>
                <c:pt idx="371">
                  <c:v>740679</c:v>
                </c:pt>
                <c:pt idx="372">
                  <c:v>742325</c:v>
                </c:pt>
              </c:numCache>
            </c:numRef>
          </c:val>
          <c:extLst>
            <c:ext xmlns:c16="http://schemas.microsoft.com/office/drawing/2014/chart" uri="{C3380CC4-5D6E-409C-BE32-E72D297353CC}">
              <c16:uniqueId val="{00000001-5C5F-0741-8304-A7BD4C89DCF2}"/>
            </c:ext>
          </c:extLst>
        </c:ser>
        <c:ser>
          <c:idx val="2"/>
          <c:order val="2"/>
          <c:tx>
            <c:strRef>
              <c:f>Sheet1!$D$3</c:f>
              <c:strCache>
                <c:ptCount val="1"/>
                <c:pt idx="0">
                  <c:v>Merchant Wholesalers</c:v>
                </c:pt>
              </c:strCache>
            </c:strRef>
          </c:tx>
          <c:spPr>
            <a:solidFill>
              <a:schemeClr val="accent4">
                <a:lumMod val="75000"/>
              </a:schemeClr>
            </a:solidFill>
            <a:ln>
              <a:noFill/>
            </a:ln>
            <a:effectLst/>
          </c:spPr>
          <c:invertIfNegative val="0"/>
          <c:cat>
            <c:numRef>
              <c:f>Sheet1!$A$4:$A$376</c:f>
              <c:numCache>
                <c:formatCode>mmm\-yy</c:formatCode>
                <c:ptCount val="373"/>
                <c:pt idx="0">
                  <c:v>33604</c:v>
                </c:pt>
                <c:pt idx="1">
                  <c:v>33635</c:v>
                </c:pt>
                <c:pt idx="2">
                  <c:v>33664</c:v>
                </c:pt>
                <c:pt idx="3">
                  <c:v>33695</c:v>
                </c:pt>
                <c:pt idx="4">
                  <c:v>33725</c:v>
                </c:pt>
                <c:pt idx="5">
                  <c:v>33756</c:v>
                </c:pt>
                <c:pt idx="6">
                  <c:v>33786</c:v>
                </c:pt>
                <c:pt idx="7">
                  <c:v>33817</c:v>
                </c:pt>
                <c:pt idx="8">
                  <c:v>33848</c:v>
                </c:pt>
                <c:pt idx="9">
                  <c:v>33878</c:v>
                </c:pt>
                <c:pt idx="10">
                  <c:v>33909</c:v>
                </c:pt>
                <c:pt idx="11">
                  <c:v>33939</c:v>
                </c:pt>
                <c:pt idx="12">
                  <c:v>33970</c:v>
                </c:pt>
                <c:pt idx="13">
                  <c:v>34001</c:v>
                </c:pt>
                <c:pt idx="14">
                  <c:v>34029</c:v>
                </c:pt>
                <c:pt idx="15">
                  <c:v>34060</c:v>
                </c:pt>
                <c:pt idx="16">
                  <c:v>34090</c:v>
                </c:pt>
                <c:pt idx="17">
                  <c:v>34121</c:v>
                </c:pt>
                <c:pt idx="18">
                  <c:v>34151</c:v>
                </c:pt>
                <c:pt idx="19">
                  <c:v>34182</c:v>
                </c:pt>
                <c:pt idx="20">
                  <c:v>34213</c:v>
                </c:pt>
                <c:pt idx="21">
                  <c:v>34243</c:v>
                </c:pt>
                <c:pt idx="22">
                  <c:v>34274</c:v>
                </c:pt>
                <c:pt idx="23">
                  <c:v>34304</c:v>
                </c:pt>
                <c:pt idx="24">
                  <c:v>34335</c:v>
                </c:pt>
                <c:pt idx="25">
                  <c:v>34366</c:v>
                </c:pt>
                <c:pt idx="26">
                  <c:v>34394</c:v>
                </c:pt>
                <c:pt idx="27">
                  <c:v>34425</c:v>
                </c:pt>
                <c:pt idx="28">
                  <c:v>34455</c:v>
                </c:pt>
                <c:pt idx="29">
                  <c:v>34486</c:v>
                </c:pt>
                <c:pt idx="30">
                  <c:v>34516</c:v>
                </c:pt>
                <c:pt idx="31">
                  <c:v>34547</c:v>
                </c:pt>
                <c:pt idx="32">
                  <c:v>34578</c:v>
                </c:pt>
                <c:pt idx="33">
                  <c:v>34608</c:v>
                </c:pt>
                <c:pt idx="34">
                  <c:v>34639</c:v>
                </c:pt>
                <c:pt idx="35">
                  <c:v>34669</c:v>
                </c:pt>
                <c:pt idx="36">
                  <c:v>34700</c:v>
                </c:pt>
                <c:pt idx="37">
                  <c:v>34731</c:v>
                </c:pt>
                <c:pt idx="38">
                  <c:v>34759</c:v>
                </c:pt>
                <c:pt idx="39">
                  <c:v>34790</c:v>
                </c:pt>
                <c:pt idx="40">
                  <c:v>34820</c:v>
                </c:pt>
                <c:pt idx="41">
                  <c:v>34851</c:v>
                </c:pt>
                <c:pt idx="42">
                  <c:v>34881</c:v>
                </c:pt>
                <c:pt idx="43">
                  <c:v>34912</c:v>
                </c:pt>
                <c:pt idx="44">
                  <c:v>34943</c:v>
                </c:pt>
                <c:pt idx="45">
                  <c:v>34973</c:v>
                </c:pt>
                <c:pt idx="46">
                  <c:v>35004</c:v>
                </c:pt>
                <c:pt idx="47">
                  <c:v>35034</c:v>
                </c:pt>
                <c:pt idx="48">
                  <c:v>35065</c:v>
                </c:pt>
                <c:pt idx="49">
                  <c:v>35096</c:v>
                </c:pt>
                <c:pt idx="50">
                  <c:v>35125</c:v>
                </c:pt>
                <c:pt idx="51">
                  <c:v>35156</c:v>
                </c:pt>
                <c:pt idx="52">
                  <c:v>35186</c:v>
                </c:pt>
                <c:pt idx="53">
                  <c:v>35217</c:v>
                </c:pt>
                <c:pt idx="54">
                  <c:v>35247</c:v>
                </c:pt>
                <c:pt idx="55">
                  <c:v>35278</c:v>
                </c:pt>
                <c:pt idx="56">
                  <c:v>35309</c:v>
                </c:pt>
                <c:pt idx="57">
                  <c:v>35339</c:v>
                </c:pt>
                <c:pt idx="58">
                  <c:v>35370</c:v>
                </c:pt>
                <c:pt idx="59">
                  <c:v>35400</c:v>
                </c:pt>
                <c:pt idx="60">
                  <c:v>35431</c:v>
                </c:pt>
                <c:pt idx="61">
                  <c:v>35462</c:v>
                </c:pt>
                <c:pt idx="62">
                  <c:v>35490</c:v>
                </c:pt>
                <c:pt idx="63">
                  <c:v>35521</c:v>
                </c:pt>
                <c:pt idx="64">
                  <c:v>35551</c:v>
                </c:pt>
                <c:pt idx="65">
                  <c:v>35582</c:v>
                </c:pt>
                <c:pt idx="66">
                  <c:v>35612</c:v>
                </c:pt>
                <c:pt idx="67">
                  <c:v>35643</c:v>
                </c:pt>
                <c:pt idx="68">
                  <c:v>35674</c:v>
                </c:pt>
                <c:pt idx="69">
                  <c:v>35704</c:v>
                </c:pt>
                <c:pt idx="70">
                  <c:v>35735</c:v>
                </c:pt>
                <c:pt idx="71">
                  <c:v>35765</c:v>
                </c:pt>
                <c:pt idx="72">
                  <c:v>35796</c:v>
                </c:pt>
                <c:pt idx="73">
                  <c:v>35827</c:v>
                </c:pt>
                <c:pt idx="74">
                  <c:v>35855</c:v>
                </c:pt>
                <c:pt idx="75">
                  <c:v>35886</c:v>
                </c:pt>
                <c:pt idx="76">
                  <c:v>35916</c:v>
                </c:pt>
                <c:pt idx="77">
                  <c:v>35947</c:v>
                </c:pt>
                <c:pt idx="78">
                  <c:v>35977</c:v>
                </c:pt>
                <c:pt idx="79">
                  <c:v>36008</c:v>
                </c:pt>
                <c:pt idx="80">
                  <c:v>36039</c:v>
                </c:pt>
                <c:pt idx="81">
                  <c:v>36069</c:v>
                </c:pt>
                <c:pt idx="82">
                  <c:v>36100</c:v>
                </c:pt>
                <c:pt idx="83">
                  <c:v>36130</c:v>
                </c:pt>
                <c:pt idx="84">
                  <c:v>36161</c:v>
                </c:pt>
                <c:pt idx="85">
                  <c:v>36192</c:v>
                </c:pt>
                <c:pt idx="86">
                  <c:v>36220</c:v>
                </c:pt>
                <c:pt idx="87">
                  <c:v>36251</c:v>
                </c:pt>
                <c:pt idx="88">
                  <c:v>36281</c:v>
                </c:pt>
                <c:pt idx="89">
                  <c:v>36312</c:v>
                </c:pt>
                <c:pt idx="90">
                  <c:v>36342</c:v>
                </c:pt>
                <c:pt idx="91">
                  <c:v>36373</c:v>
                </c:pt>
                <c:pt idx="92">
                  <c:v>36404</c:v>
                </c:pt>
                <c:pt idx="93">
                  <c:v>36434</c:v>
                </c:pt>
                <c:pt idx="94">
                  <c:v>36465</c:v>
                </c:pt>
                <c:pt idx="95">
                  <c:v>36495</c:v>
                </c:pt>
                <c:pt idx="96">
                  <c:v>36526</c:v>
                </c:pt>
                <c:pt idx="97">
                  <c:v>36557</c:v>
                </c:pt>
                <c:pt idx="98">
                  <c:v>36586</c:v>
                </c:pt>
                <c:pt idx="99">
                  <c:v>36617</c:v>
                </c:pt>
                <c:pt idx="100">
                  <c:v>36647</c:v>
                </c:pt>
                <c:pt idx="101">
                  <c:v>36678</c:v>
                </c:pt>
                <c:pt idx="102">
                  <c:v>36708</c:v>
                </c:pt>
                <c:pt idx="103">
                  <c:v>36739</c:v>
                </c:pt>
                <c:pt idx="104">
                  <c:v>36770</c:v>
                </c:pt>
                <c:pt idx="105">
                  <c:v>36800</c:v>
                </c:pt>
                <c:pt idx="106">
                  <c:v>36831</c:v>
                </c:pt>
                <c:pt idx="107">
                  <c:v>36861</c:v>
                </c:pt>
                <c:pt idx="108">
                  <c:v>36892</c:v>
                </c:pt>
                <c:pt idx="109">
                  <c:v>36923</c:v>
                </c:pt>
                <c:pt idx="110">
                  <c:v>36951</c:v>
                </c:pt>
                <c:pt idx="111">
                  <c:v>36982</c:v>
                </c:pt>
                <c:pt idx="112">
                  <c:v>37012</c:v>
                </c:pt>
                <c:pt idx="113">
                  <c:v>37043</c:v>
                </c:pt>
                <c:pt idx="114">
                  <c:v>37073</c:v>
                </c:pt>
                <c:pt idx="115">
                  <c:v>37104</c:v>
                </c:pt>
                <c:pt idx="116">
                  <c:v>37135</c:v>
                </c:pt>
                <c:pt idx="117">
                  <c:v>37165</c:v>
                </c:pt>
                <c:pt idx="118">
                  <c:v>37196</c:v>
                </c:pt>
                <c:pt idx="119">
                  <c:v>37226</c:v>
                </c:pt>
                <c:pt idx="120">
                  <c:v>37257</c:v>
                </c:pt>
                <c:pt idx="121">
                  <c:v>37288</c:v>
                </c:pt>
                <c:pt idx="122">
                  <c:v>37316</c:v>
                </c:pt>
                <c:pt idx="123">
                  <c:v>37347</c:v>
                </c:pt>
                <c:pt idx="124">
                  <c:v>37377</c:v>
                </c:pt>
                <c:pt idx="125">
                  <c:v>37408</c:v>
                </c:pt>
                <c:pt idx="126">
                  <c:v>37438</c:v>
                </c:pt>
                <c:pt idx="127">
                  <c:v>37469</c:v>
                </c:pt>
                <c:pt idx="128">
                  <c:v>37500</c:v>
                </c:pt>
                <c:pt idx="129">
                  <c:v>37530</c:v>
                </c:pt>
                <c:pt idx="130">
                  <c:v>37561</c:v>
                </c:pt>
                <c:pt idx="131">
                  <c:v>37591</c:v>
                </c:pt>
                <c:pt idx="132">
                  <c:v>37622</c:v>
                </c:pt>
                <c:pt idx="133">
                  <c:v>37653</c:v>
                </c:pt>
                <c:pt idx="134">
                  <c:v>37681</c:v>
                </c:pt>
                <c:pt idx="135">
                  <c:v>37712</c:v>
                </c:pt>
                <c:pt idx="136">
                  <c:v>37742</c:v>
                </c:pt>
                <c:pt idx="137">
                  <c:v>37773</c:v>
                </c:pt>
                <c:pt idx="138">
                  <c:v>37803</c:v>
                </c:pt>
                <c:pt idx="139">
                  <c:v>37834</c:v>
                </c:pt>
                <c:pt idx="140">
                  <c:v>37865</c:v>
                </c:pt>
                <c:pt idx="141">
                  <c:v>37895</c:v>
                </c:pt>
                <c:pt idx="142">
                  <c:v>37926</c:v>
                </c:pt>
                <c:pt idx="143">
                  <c:v>37956</c:v>
                </c:pt>
                <c:pt idx="144">
                  <c:v>37987</c:v>
                </c:pt>
                <c:pt idx="145">
                  <c:v>38018</c:v>
                </c:pt>
                <c:pt idx="146">
                  <c:v>38047</c:v>
                </c:pt>
                <c:pt idx="147">
                  <c:v>38078</c:v>
                </c:pt>
                <c:pt idx="148">
                  <c:v>38108</c:v>
                </c:pt>
                <c:pt idx="149">
                  <c:v>38139</c:v>
                </c:pt>
                <c:pt idx="150">
                  <c:v>38169</c:v>
                </c:pt>
                <c:pt idx="151">
                  <c:v>38200</c:v>
                </c:pt>
                <c:pt idx="152">
                  <c:v>38231</c:v>
                </c:pt>
                <c:pt idx="153">
                  <c:v>38261</c:v>
                </c:pt>
                <c:pt idx="154">
                  <c:v>38292</c:v>
                </c:pt>
                <c:pt idx="155">
                  <c:v>38322</c:v>
                </c:pt>
                <c:pt idx="156">
                  <c:v>38353</c:v>
                </c:pt>
                <c:pt idx="157">
                  <c:v>38384</c:v>
                </c:pt>
                <c:pt idx="158">
                  <c:v>38412</c:v>
                </c:pt>
                <c:pt idx="159">
                  <c:v>38443</c:v>
                </c:pt>
                <c:pt idx="160">
                  <c:v>38473</c:v>
                </c:pt>
                <c:pt idx="161">
                  <c:v>38504</c:v>
                </c:pt>
                <c:pt idx="162">
                  <c:v>38534</c:v>
                </c:pt>
                <c:pt idx="163">
                  <c:v>38565</c:v>
                </c:pt>
                <c:pt idx="164">
                  <c:v>38596</c:v>
                </c:pt>
                <c:pt idx="165">
                  <c:v>38626</c:v>
                </c:pt>
                <c:pt idx="166">
                  <c:v>38657</c:v>
                </c:pt>
                <c:pt idx="167">
                  <c:v>38687</c:v>
                </c:pt>
                <c:pt idx="168">
                  <c:v>38718</c:v>
                </c:pt>
                <c:pt idx="169">
                  <c:v>38749</c:v>
                </c:pt>
                <c:pt idx="170">
                  <c:v>38777</c:v>
                </c:pt>
                <c:pt idx="171">
                  <c:v>38808</c:v>
                </c:pt>
                <c:pt idx="172">
                  <c:v>38838</c:v>
                </c:pt>
                <c:pt idx="173">
                  <c:v>38869</c:v>
                </c:pt>
                <c:pt idx="174">
                  <c:v>38899</c:v>
                </c:pt>
                <c:pt idx="175">
                  <c:v>38930</c:v>
                </c:pt>
                <c:pt idx="176">
                  <c:v>38961</c:v>
                </c:pt>
                <c:pt idx="177">
                  <c:v>38991</c:v>
                </c:pt>
                <c:pt idx="178">
                  <c:v>39022</c:v>
                </c:pt>
                <c:pt idx="179">
                  <c:v>39052</c:v>
                </c:pt>
                <c:pt idx="180">
                  <c:v>39083</c:v>
                </c:pt>
                <c:pt idx="181">
                  <c:v>39114</c:v>
                </c:pt>
                <c:pt idx="182">
                  <c:v>39142</c:v>
                </c:pt>
                <c:pt idx="183">
                  <c:v>39173</c:v>
                </c:pt>
                <c:pt idx="184">
                  <c:v>39203</c:v>
                </c:pt>
                <c:pt idx="185">
                  <c:v>39234</c:v>
                </c:pt>
                <c:pt idx="186">
                  <c:v>39264</c:v>
                </c:pt>
                <c:pt idx="187">
                  <c:v>39295</c:v>
                </c:pt>
                <c:pt idx="188">
                  <c:v>39326</c:v>
                </c:pt>
                <c:pt idx="189">
                  <c:v>39356</c:v>
                </c:pt>
                <c:pt idx="190">
                  <c:v>39387</c:v>
                </c:pt>
                <c:pt idx="191">
                  <c:v>39417</c:v>
                </c:pt>
                <c:pt idx="192">
                  <c:v>39448</c:v>
                </c:pt>
                <c:pt idx="193">
                  <c:v>39479</c:v>
                </c:pt>
                <c:pt idx="194">
                  <c:v>39508</c:v>
                </c:pt>
                <c:pt idx="195">
                  <c:v>39539</c:v>
                </c:pt>
                <c:pt idx="196">
                  <c:v>39569</c:v>
                </c:pt>
                <c:pt idx="197">
                  <c:v>39600</c:v>
                </c:pt>
                <c:pt idx="198">
                  <c:v>39630</c:v>
                </c:pt>
                <c:pt idx="199">
                  <c:v>39661</c:v>
                </c:pt>
                <c:pt idx="200">
                  <c:v>39692</c:v>
                </c:pt>
                <c:pt idx="201">
                  <c:v>39722</c:v>
                </c:pt>
                <c:pt idx="202">
                  <c:v>39753</c:v>
                </c:pt>
                <c:pt idx="203">
                  <c:v>39783</c:v>
                </c:pt>
                <c:pt idx="204">
                  <c:v>39814</c:v>
                </c:pt>
                <c:pt idx="205">
                  <c:v>39845</c:v>
                </c:pt>
                <c:pt idx="206">
                  <c:v>39873</c:v>
                </c:pt>
                <c:pt idx="207">
                  <c:v>39904</c:v>
                </c:pt>
                <c:pt idx="208">
                  <c:v>39934</c:v>
                </c:pt>
                <c:pt idx="209">
                  <c:v>39965</c:v>
                </c:pt>
                <c:pt idx="210">
                  <c:v>39995</c:v>
                </c:pt>
                <c:pt idx="211">
                  <c:v>40026</c:v>
                </c:pt>
                <c:pt idx="212">
                  <c:v>40057</c:v>
                </c:pt>
                <c:pt idx="213">
                  <c:v>40087</c:v>
                </c:pt>
                <c:pt idx="214">
                  <c:v>40118</c:v>
                </c:pt>
                <c:pt idx="215">
                  <c:v>40148</c:v>
                </c:pt>
                <c:pt idx="216">
                  <c:v>40179</c:v>
                </c:pt>
                <c:pt idx="217">
                  <c:v>40210</c:v>
                </c:pt>
                <c:pt idx="218">
                  <c:v>40238</c:v>
                </c:pt>
                <c:pt idx="219">
                  <c:v>40269</c:v>
                </c:pt>
                <c:pt idx="220">
                  <c:v>40299</c:v>
                </c:pt>
                <c:pt idx="221">
                  <c:v>40330</c:v>
                </c:pt>
                <c:pt idx="222">
                  <c:v>40360</c:v>
                </c:pt>
                <c:pt idx="223">
                  <c:v>40391</c:v>
                </c:pt>
                <c:pt idx="224">
                  <c:v>40422</c:v>
                </c:pt>
                <c:pt idx="225">
                  <c:v>40452</c:v>
                </c:pt>
                <c:pt idx="226">
                  <c:v>40483</c:v>
                </c:pt>
                <c:pt idx="227">
                  <c:v>40513</c:v>
                </c:pt>
                <c:pt idx="228">
                  <c:v>40544</c:v>
                </c:pt>
                <c:pt idx="229">
                  <c:v>40575</c:v>
                </c:pt>
                <c:pt idx="230">
                  <c:v>40603</c:v>
                </c:pt>
                <c:pt idx="231">
                  <c:v>40634</c:v>
                </c:pt>
                <c:pt idx="232">
                  <c:v>40664</c:v>
                </c:pt>
                <c:pt idx="233">
                  <c:v>40695</c:v>
                </c:pt>
                <c:pt idx="234">
                  <c:v>40725</c:v>
                </c:pt>
                <c:pt idx="235">
                  <c:v>40756</c:v>
                </c:pt>
                <c:pt idx="236">
                  <c:v>40787</c:v>
                </c:pt>
                <c:pt idx="237">
                  <c:v>40817</c:v>
                </c:pt>
                <c:pt idx="238">
                  <c:v>40848</c:v>
                </c:pt>
                <c:pt idx="239">
                  <c:v>40878</c:v>
                </c:pt>
                <c:pt idx="240">
                  <c:v>40909</c:v>
                </c:pt>
                <c:pt idx="241">
                  <c:v>40940</c:v>
                </c:pt>
                <c:pt idx="242">
                  <c:v>40969</c:v>
                </c:pt>
                <c:pt idx="243">
                  <c:v>41000</c:v>
                </c:pt>
                <c:pt idx="244">
                  <c:v>41030</c:v>
                </c:pt>
                <c:pt idx="245">
                  <c:v>41061</c:v>
                </c:pt>
                <c:pt idx="246">
                  <c:v>41091</c:v>
                </c:pt>
                <c:pt idx="247">
                  <c:v>41122</c:v>
                </c:pt>
                <c:pt idx="248">
                  <c:v>41153</c:v>
                </c:pt>
                <c:pt idx="249">
                  <c:v>41183</c:v>
                </c:pt>
                <c:pt idx="250">
                  <c:v>41214</c:v>
                </c:pt>
                <c:pt idx="251">
                  <c:v>41244</c:v>
                </c:pt>
                <c:pt idx="252">
                  <c:v>41275</c:v>
                </c:pt>
                <c:pt idx="253">
                  <c:v>41306</c:v>
                </c:pt>
                <c:pt idx="254">
                  <c:v>41334</c:v>
                </c:pt>
                <c:pt idx="255">
                  <c:v>41365</c:v>
                </c:pt>
                <c:pt idx="256">
                  <c:v>41395</c:v>
                </c:pt>
                <c:pt idx="257">
                  <c:v>41426</c:v>
                </c:pt>
                <c:pt idx="258">
                  <c:v>41456</c:v>
                </c:pt>
                <c:pt idx="259">
                  <c:v>41487</c:v>
                </c:pt>
                <c:pt idx="260">
                  <c:v>41518</c:v>
                </c:pt>
                <c:pt idx="261">
                  <c:v>41548</c:v>
                </c:pt>
                <c:pt idx="262">
                  <c:v>41579</c:v>
                </c:pt>
                <c:pt idx="263">
                  <c:v>41609</c:v>
                </c:pt>
                <c:pt idx="264">
                  <c:v>41640</c:v>
                </c:pt>
                <c:pt idx="265">
                  <c:v>41671</c:v>
                </c:pt>
                <c:pt idx="266">
                  <c:v>41699</c:v>
                </c:pt>
                <c:pt idx="267">
                  <c:v>41730</c:v>
                </c:pt>
                <c:pt idx="268">
                  <c:v>41760</c:v>
                </c:pt>
                <c:pt idx="269">
                  <c:v>41791</c:v>
                </c:pt>
                <c:pt idx="270">
                  <c:v>41821</c:v>
                </c:pt>
                <c:pt idx="271">
                  <c:v>41852</c:v>
                </c:pt>
                <c:pt idx="272">
                  <c:v>41883</c:v>
                </c:pt>
                <c:pt idx="273">
                  <c:v>41913</c:v>
                </c:pt>
                <c:pt idx="274">
                  <c:v>41944</c:v>
                </c:pt>
                <c:pt idx="275">
                  <c:v>41974</c:v>
                </c:pt>
                <c:pt idx="276">
                  <c:v>42005</c:v>
                </c:pt>
                <c:pt idx="277">
                  <c:v>42036</c:v>
                </c:pt>
                <c:pt idx="278">
                  <c:v>42064</c:v>
                </c:pt>
                <c:pt idx="279">
                  <c:v>42095</c:v>
                </c:pt>
                <c:pt idx="280">
                  <c:v>42125</c:v>
                </c:pt>
                <c:pt idx="281">
                  <c:v>42156</c:v>
                </c:pt>
                <c:pt idx="282">
                  <c:v>42186</c:v>
                </c:pt>
                <c:pt idx="283">
                  <c:v>42217</c:v>
                </c:pt>
                <c:pt idx="284">
                  <c:v>42248</c:v>
                </c:pt>
                <c:pt idx="285">
                  <c:v>42278</c:v>
                </c:pt>
                <c:pt idx="286">
                  <c:v>42309</c:v>
                </c:pt>
                <c:pt idx="287">
                  <c:v>42339</c:v>
                </c:pt>
                <c:pt idx="288">
                  <c:v>42370</c:v>
                </c:pt>
                <c:pt idx="289">
                  <c:v>42401</c:v>
                </c:pt>
                <c:pt idx="290">
                  <c:v>42430</c:v>
                </c:pt>
                <c:pt idx="291">
                  <c:v>42461</c:v>
                </c:pt>
                <c:pt idx="292">
                  <c:v>42491</c:v>
                </c:pt>
                <c:pt idx="293">
                  <c:v>42522</c:v>
                </c:pt>
                <c:pt idx="294">
                  <c:v>42552</c:v>
                </c:pt>
                <c:pt idx="295">
                  <c:v>42583</c:v>
                </c:pt>
                <c:pt idx="296">
                  <c:v>42614</c:v>
                </c:pt>
                <c:pt idx="297">
                  <c:v>42644</c:v>
                </c:pt>
                <c:pt idx="298">
                  <c:v>42675</c:v>
                </c:pt>
                <c:pt idx="299">
                  <c:v>42705</c:v>
                </c:pt>
                <c:pt idx="300">
                  <c:v>42736</c:v>
                </c:pt>
                <c:pt idx="301">
                  <c:v>42767</c:v>
                </c:pt>
                <c:pt idx="302">
                  <c:v>42795</c:v>
                </c:pt>
                <c:pt idx="303">
                  <c:v>42826</c:v>
                </c:pt>
                <c:pt idx="304">
                  <c:v>42856</c:v>
                </c:pt>
                <c:pt idx="305">
                  <c:v>42887</c:v>
                </c:pt>
                <c:pt idx="306">
                  <c:v>42917</c:v>
                </c:pt>
                <c:pt idx="307">
                  <c:v>42948</c:v>
                </c:pt>
                <c:pt idx="308">
                  <c:v>42979</c:v>
                </c:pt>
                <c:pt idx="309">
                  <c:v>43009</c:v>
                </c:pt>
                <c:pt idx="310">
                  <c:v>43040</c:v>
                </c:pt>
                <c:pt idx="311">
                  <c:v>43070</c:v>
                </c:pt>
                <c:pt idx="312">
                  <c:v>43101</c:v>
                </c:pt>
                <c:pt idx="313">
                  <c:v>43132</c:v>
                </c:pt>
                <c:pt idx="314">
                  <c:v>43160</c:v>
                </c:pt>
                <c:pt idx="315">
                  <c:v>43191</c:v>
                </c:pt>
                <c:pt idx="316">
                  <c:v>43221</c:v>
                </c:pt>
                <c:pt idx="317">
                  <c:v>43252</c:v>
                </c:pt>
                <c:pt idx="318">
                  <c:v>43282</c:v>
                </c:pt>
                <c:pt idx="319">
                  <c:v>43313</c:v>
                </c:pt>
                <c:pt idx="320">
                  <c:v>43344</c:v>
                </c:pt>
                <c:pt idx="321">
                  <c:v>43374</c:v>
                </c:pt>
                <c:pt idx="322">
                  <c:v>43405</c:v>
                </c:pt>
                <c:pt idx="323">
                  <c:v>43435</c:v>
                </c:pt>
                <c:pt idx="324">
                  <c:v>43466</c:v>
                </c:pt>
                <c:pt idx="325">
                  <c:v>43497</c:v>
                </c:pt>
                <c:pt idx="326">
                  <c:v>43525</c:v>
                </c:pt>
                <c:pt idx="327">
                  <c:v>43556</c:v>
                </c:pt>
                <c:pt idx="328">
                  <c:v>43586</c:v>
                </c:pt>
                <c:pt idx="329">
                  <c:v>43617</c:v>
                </c:pt>
                <c:pt idx="330">
                  <c:v>43647</c:v>
                </c:pt>
                <c:pt idx="331">
                  <c:v>43678</c:v>
                </c:pt>
                <c:pt idx="332">
                  <c:v>43709</c:v>
                </c:pt>
                <c:pt idx="333">
                  <c:v>43739</c:v>
                </c:pt>
                <c:pt idx="334">
                  <c:v>43770</c:v>
                </c:pt>
                <c:pt idx="335">
                  <c:v>43800</c:v>
                </c:pt>
                <c:pt idx="336">
                  <c:v>43831</c:v>
                </c:pt>
                <c:pt idx="337">
                  <c:v>43862</c:v>
                </c:pt>
                <c:pt idx="338">
                  <c:v>43891</c:v>
                </c:pt>
                <c:pt idx="339">
                  <c:v>43922</c:v>
                </c:pt>
                <c:pt idx="340">
                  <c:v>43952</c:v>
                </c:pt>
                <c:pt idx="341">
                  <c:v>43983</c:v>
                </c:pt>
                <c:pt idx="342">
                  <c:v>44013</c:v>
                </c:pt>
                <c:pt idx="343">
                  <c:v>44044</c:v>
                </c:pt>
                <c:pt idx="344">
                  <c:v>44075</c:v>
                </c:pt>
                <c:pt idx="345">
                  <c:v>44105</c:v>
                </c:pt>
                <c:pt idx="346">
                  <c:v>44136</c:v>
                </c:pt>
                <c:pt idx="347">
                  <c:v>44166</c:v>
                </c:pt>
                <c:pt idx="348">
                  <c:v>44197</c:v>
                </c:pt>
                <c:pt idx="349">
                  <c:v>44228</c:v>
                </c:pt>
                <c:pt idx="350">
                  <c:v>44256</c:v>
                </c:pt>
                <c:pt idx="351">
                  <c:v>44287</c:v>
                </c:pt>
                <c:pt idx="352">
                  <c:v>44317</c:v>
                </c:pt>
                <c:pt idx="353">
                  <c:v>44348</c:v>
                </c:pt>
                <c:pt idx="354">
                  <c:v>44378</c:v>
                </c:pt>
                <c:pt idx="355">
                  <c:v>44409</c:v>
                </c:pt>
                <c:pt idx="356">
                  <c:v>44440</c:v>
                </c:pt>
                <c:pt idx="357">
                  <c:v>44470</c:v>
                </c:pt>
                <c:pt idx="358">
                  <c:v>44501</c:v>
                </c:pt>
                <c:pt idx="359">
                  <c:v>44531</c:v>
                </c:pt>
                <c:pt idx="360">
                  <c:v>44562</c:v>
                </c:pt>
                <c:pt idx="361">
                  <c:v>44593</c:v>
                </c:pt>
                <c:pt idx="362">
                  <c:v>44621</c:v>
                </c:pt>
                <c:pt idx="363">
                  <c:v>44652</c:v>
                </c:pt>
                <c:pt idx="364">
                  <c:v>44682</c:v>
                </c:pt>
                <c:pt idx="365">
                  <c:v>44713</c:v>
                </c:pt>
                <c:pt idx="366">
                  <c:v>44743</c:v>
                </c:pt>
                <c:pt idx="367">
                  <c:v>44774</c:v>
                </c:pt>
                <c:pt idx="368">
                  <c:v>44805</c:v>
                </c:pt>
                <c:pt idx="369">
                  <c:v>44835</c:v>
                </c:pt>
                <c:pt idx="370">
                  <c:v>44866</c:v>
                </c:pt>
                <c:pt idx="371">
                  <c:v>44896</c:v>
                </c:pt>
                <c:pt idx="372">
                  <c:v>44927</c:v>
                </c:pt>
              </c:numCache>
            </c:numRef>
          </c:cat>
          <c:val>
            <c:numRef>
              <c:f>Sheet1!$D$4:$D$376</c:f>
              <c:numCache>
                <c:formatCode>"$"#,##0</c:formatCode>
                <c:ptCount val="373"/>
                <c:pt idx="0">
                  <c:v>188403</c:v>
                </c:pt>
                <c:pt idx="1">
                  <c:v>189335</c:v>
                </c:pt>
                <c:pt idx="2">
                  <c:v>190547</c:v>
                </c:pt>
                <c:pt idx="3">
                  <c:v>189951</c:v>
                </c:pt>
                <c:pt idx="4">
                  <c:v>189115</c:v>
                </c:pt>
                <c:pt idx="5">
                  <c:v>192831</c:v>
                </c:pt>
                <c:pt idx="6">
                  <c:v>191989</c:v>
                </c:pt>
                <c:pt idx="7">
                  <c:v>192602</c:v>
                </c:pt>
                <c:pt idx="8">
                  <c:v>193344</c:v>
                </c:pt>
                <c:pt idx="9">
                  <c:v>193625</c:v>
                </c:pt>
                <c:pt idx="10">
                  <c:v>195300</c:v>
                </c:pt>
                <c:pt idx="11">
                  <c:v>196914</c:v>
                </c:pt>
                <c:pt idx="12">
                  <c:v>197552</c:v>
                </c:pt>
                <c:pt idx="13">
                  <c:v>197207</c:v>
                </c:pt>
                <c:pt idx="14">
                  <c:v>198831</c:v>
                </c:pt>
                <c:pt idx="15">
                  <c:v>199622</c:v>
                </c:pt>
                <c:pt idx="16">
                  <c:v>199395</c:v>
                </c:pt>
                <c:pt idx="17">
                  <c:v>199698</c:v>
                </c:pt>
                <c:pt idx="18">
                  <c:v>199737</c:v>
                </c:pt>
                <c:pt idx="19">
                  <c:v>201788</c:v>
                </c:pt>
                <c:pt idx="20">
                  <c:v>202858</c:v>
                </c:pt>
                <c:pt idx="21">
                  <c:v>202074</c:v>
                </c:pt>
                <c:pt idx="22">
                  <c:v>203158</c:v>
                </c:pt>
                <c:pt idx="23">
                  <c:v>204842</c:v>
                </c:pt>
                <c:pt idx="24">
                  <c:v>204844</c:v>
                </c:pt>
                <c:pt idx="25">
                  <c:v>206498</c:v>
                </c:pt>
                <c:pt idx="26">
                  <c:v>205748</c:v>
                </c:pt>
                <c:pt idx="27">
                  <c:v>206510</c:v>
                </c:pt>
                <c:pt idx="28">
                  <c:v>210080</c:v>
                </c:pt>
                <c:pt idx="29">
                  <c:v>209820</c:v>
                </c:pt>
                <c:pt idx="30">
                  <c:v>211902</c:v>
                </c:pt>
                <c:pt idx="31">
                  <c:v>213360</c:v>
                </c:pt>
                <c:pt idx="32">
                  <c:v>215081</c:v>
                </c:pt>
                <c:pt idx="33">
                  <c:v>218049</c:v>
                </c:pt>
                <c:pt idx="34">
                  <c:v>219673</c:v>
                </c:pt>
                <c:pt idx="35">
                  <c:v>221978</c:v>
                </c:pt>
                <c:pt idx="36">
                  <c:v>224148</c:v>
                </c:pt>
                <c:pt idx="37">
                  <c:v>226012</c:v>
                </c:pt>
                <c:pt idx="38">
                  <c:v>228569</c:v>
                </c:pt>
                <c:pt idx="39">
                  <c:v>231002</c:v>
                </c:pt>
                <c:pt idx="40">
                  <c:v>231862</c:v>
                </c:pt>
                <c:pt idx="41">
                  <c:v>233297</c:v>
                </c:pt>
                <c:pt idx="42">
                  <c:v>235664</c:v>
                </c:pt>
                <c:pt idx="43">
                  <c:v>236003</c:v>
                </c:pt>
                <c:pt idx="44">
                  <c:v>237075</c:v>
                </c:pt>
                <c:pt idx="45">
                  <c:v>238005</c:v>
                </c:pt>
                <c:pt idx="46">
                  <c:v>238149</c:v>
                </c:pt>
                <c:pt idx="47">
                  <c:v>238392</c:v>
                </c:pt>
                <c:pt idx="48">
                  <c:v>239788</c:v>
                </c:pt>
                <c:pt idx="49">
                  <c:v>239571</c:v>
                </c:pt>
                <c:pt idx="50">
                  <c:v>239391</c:v>
                </c:pt>
                <c:pt idx="51">
                  <c:v>242644</c:v>
                </c:pt>
                <c:pt idx="52">
                  <c:v>242517</c:v>
                </c:pt>
                <c:pt idx="53">
                  <c:v>241659</c:v>
                </c:pt>
                <c:pt idx="54">
                  <c:v>241933</c:v>
                </c:pt>
                <c:pt idx="55">
                  <c:v>241755</c:v>
                </c:pt>
                <c:pt idx="56">
                  <c:v>240016</c:v>
                </c:pt>
                <c:pt idx="57">
                  <c:v>240734</c:v>
                </c:pt>
                <c:pt idx="58">
                  <c:v>240909</c:v>
                </c:pt>
                <c:pt idx="59">
                  <c:v>241058</c:v>
                </c:pt>
                <c:pt idx="60">
                  <c:v>243449</c:v>
                </c:pt>
                <c:pt idx="61">
                  <c:v>243583</c:v>
                </c:pt>
                <c:pt idx="62">
                  <c:v>244978</c:v>
                </c:pt>
                <c:pt idx="63">
                  <c:v>245342</c:v>
                </c:pt>
                <c:pt idx="64">
                  <c:v>246725</c:v>
                </c:pt>
                <c:pt idx="65">
                  <c:v>251010</c:v>
                </c:pt>
                <c:pt idx="66">
                  <c:v>249996</c:v>
                </c:pt>
                <c:pt idx="67">
                  <c:v>250888</c:v>
                </c:pt>
                <c:pt idx="68">
                  <c:v>253166</c:v>
                </c:pt>
                <c:pt idx="69">
                  <c:v>254054</c:v>
                </c:pt>
                <c:pt idx="70">
                  <c:v>256109</c:v>
                </c:pt>
                <c:pt idx="71">
                  <c:v>258454</c:v>
                </c:pt>
                <c:pt idx="72">
                  <c:v>259088</c:v>
                </c:pt>
                <c:pt idx="73">
                  <c:v>261734</c:v>
                </c:pt>
                <c:pt idx="74">
                  <c:v>263439</c:v>
                </c:pt>
                <c:pt idx="75">
                  <c:v>263284</c:v>
                </c:pt>
                <c:pt idx="76">
                  <c:v>265233</c:v>
                </c:pt>
                <c:pt idx="77">
                  <c:v>264400</c:v>
                </c:pt>
                <c:pt idx="78">
                  <c:v>264793</c:v>
                </c:pt>
                <c:pt idx="79">
                  <c:v>267204</c:v>
                </c:pt>
                <c:pt idx="80">
                  <c:v>268711</c:v>
                </c:pt>
                <c:pt idx="81">
                  <c:v>269467</c:v>
                </c:pt>
                <c:pt idx="82">
                  <c:v>271044</c:v>
                </c:pt>
                <c:pt idx="83">
                  <c:v>272297</c:v>
                </c:pt>
                <c:pt idx="84">
                  <c:v>272635</c:v>
                </c:pt>
                <c:pt idx="85">
                  <c:v>274923</c:v>
                </c:pt>
                <c:pt idx="86">
                  <c:v>275847</c:v>
                </c:pt>
                <c:pt idx="87">
                  <c:v>276188</c:v>
                </c:pt>
                <c:pt idx="88">
                  <c:v>276792</c:v>
                </c:pt>
                <c:pt idx="89">
                  <c:v>276961</c:v>
                </c:pt>
                <c:pt idx="90">
                  <c:v>279948</c:v>
                </c:pt>
                <c:pt idx="91">
                  <c:v>280588</c:v>
                </c:pt>
                <c:pt idx="92">
                  <c:v>282127</c:v>
                </c:pt>
                <c:pt idx="93">
                  <c:v>285104</c:v>
                </c:pt>
                <c:pt idx="94">
                  <c:v>288823</c:v>
                </c:pt>
                <c:pt idx="95">
                  <c:v>290182</c:v>
                </c:pt>
                <c:pt idx="96">
                  <c:v>292768</c:v>
                </c:pt>
                <c:pt idx="97">
                  <c:v>294593</c:v>
                </c:pt>
                <c:pt idx="98">
                  <c:v>296789</c:v>
                </c:pt>
                <c:pt idx="99">
                  <c:v>299545</c:v>
                </c:pt>
                <c:pt idx="100">
                  <c:v>301245</c:v>
                </c:pt>
                <c:pt idx="101">
                  <c:v>303182</c:v>
                </c:pt>
                <c:pt idx="102">
                  <c:v>304073</c:v>
                </c:pt>
                <c:pt idx="103">
                  <c:v>305053</c:v>
                </c:pt>
                <c:pt idx="104">
                  <c:v>305223</c:v>
                </c:pt>
                <c:pt idx="105">
                  <c:v>307282</c:v>
                </c:pt>
                <c:pt idx="106">
                  <c:v>309328</c:v>
                </c:pt>
                <c:pt idx="107">
                  <c:v>309191</c:v>
                </c:pt>
                <c:pt idx="108">
                  <c:v>308745</c:v>
                </c:pt>
                <c:pt idx="109">
                  <c:v>309036</c:v>
                </c:pt>
                <c:pt idx="110">
                  <c:v>309051</c:v>
                </c:pt>
                <c:pt idx="111">
                  <c:v>310478</c:v>
                </c:pt>
                <c:pt idx="112">
                  <c:v>311619</c:v>
                </c:pt>
                <c:pt idx="113">
                  <c:v>309196</c:v>
                </c:pt>
                <c:pt idx="114">
                  <c:v>306252</c:v>
                </c:pt>
                <c:pt idx="115">
                  <c:v>305464</c:v>
                </c:pt>
                <c:pt idx="116">
                  <c:v>304703</c:v>
                </c:pt>
                <c:pt idx="117">
                  <c:v>302932</c:v>
                </c:pt>
                <c:pt idx="118">
                  <c:v>299419</c:v>
                </c:pt>
                <c:pt idx="119">
                  <c:v>297536</c:v>
                </c:pt>
                <c:pt idx="120">
                  <c:v>296742</c:v>
                </c:pt>
                <c:pt idx="121">
                  <c:v>293971</c:v>
                </c:pt>
                <c:pt idx="122">
                  <c:v>294235</c:v>
                </c:pt>
                <c:pt idx="123">
                  <c:v>293159</c:v>
                </c:pt>
                <c:pt idx="124">
                  <c:v>293545</c:v>
                </c:pt>
                <c:pt idx="125">
                  <c:v>294389</c:v>
                </c:pt>
                <c:pt idx="126">
                  <c:v>296774</c:v>
                </c:pt>
                <c:pt idx="127">
                  <c:v>297511</c:v>
                </c:pt>
                <c:pt idx="128">
                  <c:v>298695</c:v>
                </c:pt>
                <c:pt idx="129">
                  <c:v>298369</c:v>
                </c:pt>
                <c:pt idx="130">
                  <c:v>298642</c:v>
                </c:pt>
                <c:pt idx="131">
                  <c:v>301310</c:v>
                </c:pt>
                <c:pt idx="132">
                  <c:v>301205</c:v>
                </c:pt>
                <c:pt idx="133">
                  <c:v>302158</c:v>
                </c:pt>
                <c:pt idx="134">
                  <c:v>303318</c:v>
                </c:pt>
                <c:pt idx="135">
                  <c:v>304061</c:v>
                </c:pt>
                <c:pt idx="136">
                  <c:v>302570</c:v>
                </c:pt>
                <c:pt idx="137">
                  <c:v>301701</c:v>
                </c:pt>
                <c:pt idx="138">
                  <c:v>301870</c:v>
                </c:pt>
                <c:pt idx="139">
                  <c:v>301237</c:v>
                </c:pt>
                <c:pt idx="140">
                  <c:v>302157</c:v>
                </c:pt>
                <c:pt idx="141">
                  <c:v>305149</c:v>
                </c:pt>
                <c:pt idx="142">
                  <c:v>306187</c:v>
                </c:pt>
                <c:pt idx="143">
                  <c:v>308274</c:v>
                </c:pt>
                <c:pt idx="144">
                  <c:v>308587</c:v>
                </c:pt>
                <c:pt idx="145">
                  <c:v>312700</c:v>
                </c:pt>
                <c:pt idx="146">
                  <c:v>314684</c:v>
                </c:pt>
                <c:pt idx="147">
                  <c:v>314712</c:v>
                </c:pt>
                <c:pt idx="148">
                  <c:v>318279</c:v>
                </c:pt>
                <c:pt idx="149">
                  <c:v>320985</c:v>
                </c:pt>
                <c:pt idx="150">
                  <c:v>326753</c:v>
                </c:pt>
                <c:pt idx="151">
                  <c:v>330102</c:v>
                </c:pt>
                <c:pt idx="152">
                  <c:v>330046</c:v>
                </c:pt>
                <c:pt idx="153">
                  <c:v>335173</c:v>
                </c:pt>
                <c:pt idx="154">
                  <c:v>339330</c:v>
                </c:pt>
                <c:pt idx="155">
                  <c:v>340128</c:v>
                </c:pt>
                <c:pt idx="156">
                  <c:v>345245</c:v>
                </c:pt>
                <c:pt idx="157">
                  <c:v>347027</c:v>
                </c:pt>
                <c:pt idx="158">
                  <c:v>348803</c:v>
                </c:pt>
                <c:pt idx="159">
                  <c:v>351979</c:v>
                </c:pt>
                <c:pt idx="160">
                  <c:v>352772</c:v>
                </c:pt>
                <c:pt idx="161">
                  <c:v>354247</c:v>
                </c:pt>
                <c:pt idx="162">
                  <c:v>355531</c:v>
                </c:pt>
                <c:pt idx="163">
                  <c:v>357433</c:v>
                </c:pt>
                <c:pt idx="164">
                  <c:v>358813</c:v>
                </c:pt>
                <c:pt idx="165">
                  <c:v>361785</c:v>
                </c:pt>
                <c:pt idx="166">
                  <c:v>363550</c:v>
                </c:pt>
                <c:pt idx="167">
                  <c:v>367858</c:v>
                </c:pt>
                <c:pt idx="168">
                  <c:v>369416</c:v>
                </c:pt>
                <c:pt idx="169">
                  <c:v>372869</c:v>
                </c:pt>
                <c:pt idx="170">
                  <c:v>374780</c:v>
                </c:pt>
                <c:pt idx="171">
                  <c:v>379185</c:v>
                </c:pt>
                <c:pt idx="172">
                  <c:v>382188</c:v>
                </c:pt>
                <c:pt idx="173">
                  <c:v>385184</c:v>
                </c:pt>
                <c:pt idx="174">
                  <c:v>388601</c:v>
                </c:pt>
                <c:pt idx="175">
                  <c:v>392249</c:v>
                </c:pt>
                <c:pt idx="176">
                  <c:v>394312</c:v>
                </c:pt>
                <c:pt idx="177">
                  <c:v>396356</c:v>
                </c:pt>
                <c:pt idx="178">
                  <c:v>400316</c:v>
                </c:pt>
                <c:pt idx="179">
                  <c:v>398782</c:v>
                </c:pt>
                <c:pt idx="180">
                  <c:v>400113</c:v>
                </c:pt>
                <c:pt idx="181">
                  <c:v>401749</c:v>
                </c:pt>
                <c:pt idx="182">
                  <c:v>404080</c:v>
                </c:pt>
                <c:pt idx="183">
                  <c:v>405462</c:v>
                </c:pt>
                <c:pt idx="184">
                  <c:v>406727</c:v>
                </c:pt>
                <c:pt idx="185">
                  <c:v>408215</c:v>
                </c:pt>
                <c:pt idx="186">
                  <c:v>409001</c:v>
                </c:pt>
                <c:pt idx="187">
                  <c:v>410305</c:v>
                </c:pt>
                <c:pt idx="188">
                  <c:v>413220</c:v>
                </c:pt>
                <c:pt idx="189">
                  <c:v>414517</c:v>
                </c:pt>
                <c:pt idx="190">
                  <c:v>419393</c:v>
                </c:pt>
                <c:pt idx="191">
                  <c:v>424608</c:v>
                </c:pt>
                <c:pt idx="192">
                  <c:v>430050</c:v>
                </c:pt>
                <c:pt idx="193">
                  <c:v>435084</c:v>
                </c:pt>
                <c:pt idx="194">
                  <c:v>435769</c:v>
                </c:pt>
                <c:pt idx="195">
                  <c:v>442854</c:v>
                </c:pt>
                <c:pt idx="196">
                  <c:v>445537</c:v>
                </c:pt>
                <c:pt idx="197">
                  <c:v>451817</c:v>
                </c:pt>
                <c:pt idx="198">
                  <c:v>457532</c:v>
                </c:pt>
                <c:pt idx="199">
                  <c:v>461501</c:v>
                </c:pt>
                <c:pt idx="200">
                  <c:v>460392</c:v>
                </c:pt>
                <c:pt idx="201">
                  <c:v>454011</c:v>
                </c:pt>
                <c:pt idx="202">
                  <c:v>450680</c:v>
                </c:pt>
                <c:pt idx="203">
                  <c:v>445864</c:v>
                </c:pt>
                <c:pt idx="204">
                  <c:v>441099</c:v>
                </c:pt>
                <c:pt idx="205">
                  <c:v>433032</c:v>
                </c:pt>
                <c:pt idx="206">
                  <c:v>424627</c:v>
                </c:pt>
                <c:pt idx="207">
                  <c:v>418521</c:v>
                </c:pt>
                <c:pt idx="208">
                  <c:v>413218</c:v>
                </c:pt>
                <c:pt idx="209">
                  <c:v>407640</c:v>
                </c:pt>
                <c:pt idx="210">
                  <c:v>401744</c:v>
                </c:pt>
                <c:pt idx="211">
                  <c:v>396763</c:v>
                </c:pt>
                <c:pt idx="212">
                  <c:v>392188</c:v>
                </c:pt>
                <c:pt idx="213">
                  <c:v>393626</c:v>
                </c:pt>
                <c:pt idx="214">
                  <c:v>399680</c:v>
                </c:pt>
                <c:pt idx="215">
                  <c:v>398140</c:v>
                </c:pt>
                <c:pt idx="216">
                  <c:v>398305</c:v>
                </c:pt>
                <c:pt idx="217">
                  <c:v>399950</c:v>
                </c:pt>
                <c:pt idx="218">
                  <c:v>402438</c:v>
                </c:pt>
                <c:pt idx="219">
                  <c:v>403713</c:v>
                </c:pt>
                <c:pt idx="220">
                  <c:v>405587</c:v>
                </c:pt>
                <c:pt idx="221">
                  <c:v>407861</c:v>
                </c:pt>
                <c:pt idx="222">
                  <c:v>412955</c:v>
                </c:pt>
                <c:pt idx="223">
                  <c:v>418254</c:v>
                </c:pt>
                <c:pt idx="224">
                  <c:v>424394</c:v>
                </c:pt>
                <c:pt idx="225">
                  <c:v>432802</c:v>
                </c:pt>
                <c:pt idx="226">
                  <c:v>436296</c:v>
                </c:pt>
                <c:pt idx="227">
                  <c:v>443374</c:v>
                </c:pt>
                <c:pt idx="228">
                  <c:v>446958</c:v>
                </c:pt>
                <c:pt idx="229">
                  <c:v>452400</c:v>
                </c:pt>
                <c:pt idx="230">
                  <c:v>457190</c:v>
                </c:pt>
                <c:pt idx="231">
                  <c:v>459816</c:v>
                </c:pt>
                <c:pt idx="232">
                  <c:v>469670</c:v>
                </c:pt>
                <c:pt idx="233">
                  <c:v>474502</c:v>
                </c:pt>
                <c:pt idx="234">
                  <c:v>477912</c:v>
                </c:pt>
                <c:pt idx="235">
                  <c:v>479854</c:v>
                </c:pt>
                <c:pt idx="236">
                  <c:v>476187</c:v>
                </c:pt>
                <c:pt idx="237">
                  <c:v>480844</c:v>
                </c:pt>
                <c:pt idx="238">
                  <c:v>482217</c:v>
                </c:pt>
                <c:pt idx="239">
                  <c:v>489035</c:v>
                </c:pt>
                <c:pt idx="240">
                  <c:v>490694</c:v>
                </c:pt>
                <c:pt idx="241">
                  <c:v>497564</c:v>
                </c:pt>
                <c:pt idx="242">
                  <c:v>499093</c:v>
                </c:pt>
                <c:pt idx="243">
                  <c:v>502843</c:v>
                </c:pt>
                <c:pt idx="244">
                  <c:v>503841</c:v>
                </c:pt>
                <c:pt idx="245">
                  <c:v>506674</c:v>
                </c:pt>
                <c:pt idx="246">
                  <c:v>512554</c:v>
                </c:pt>
                <c:pt idx="247">
                  <c:v>514847</c:v>
                </c:pt>
                <c:pt idx="248">
                  <c:v>520564</c:v>
                </c:pt>
                <c:pt idx="249">
                  <c:v>519925</c:v>
                </c:pt>
                <c:pt idx="250">
                  <c:v>524930</c:v>
                </c:pt>
                <c:pt idx="251">
                  <c:v>525749</c:v>
                </c:pt>
                <c:pt idx="252">
                  <c:v>530162</c:v>
                </c:pt>
                <c:pt idx="253">
                  <c:v>528902</c:v>
                </c:pt>
                <c:pt idx="254">
                  <c:v>529458</c:v>
                </c:pt>
                <c:pt idx="255">
                  <c:v>531490</c:v>
                </c:pt>
                <c:pt idx="256">
                  <c:v>528530</c:v>
                </c:pt>
                <c:pt idx="257">
                  <c:v>528732</c:v>
                </c:pt>
                <c:pt idx="258">
                  <c:v>530246</c:v>
                </c:pt>
                <c:pt idx="259">
                  <c:v>534438</c:v>
                </c:pt>
                <c:pt idx="260">
                  <c:v>537643</c:v>
                </c:pt>
                <c:pt idx="261">
                  <c:v>543310</c:v>
                </c:pt>
                <c:pt idx="262">
                  <c:v>548084</c:v>
                </c:pt>
                <c:pt idx="263">
                  <c:v>550594</c:v>
                </c:pt>
                <c:pt idx="264">
                  <c:v>554115</c:v>
                </c:pt>
                <c:pt idx="265">
                  <c:v>557748</c:v>
                </c:pt>
                <c:pt idx="266">
                  <c:v>562592</c:v>
                </c:pt>
                <c:pt idx="267">
                  <c:v>567529</c:v>
                </c:pt>
                <c:pt idx="268">
                  <c:v>568713</c:v>
                </c:pt>
                <c:pt idx="269">
                  <c:v>570667</c:v>
                </c:pt>
                <c:pt idx="270">
                  <c:v>571139</c:v>
                </c:pt>
                <c:pt idx="271">
                  <c:v>575260</c:v>
                </c:pt>
                <c:pt idx="272">
                  <c:v>576696</c:v>
                </c:pt>
                <c:pt idx="273">
                  <c:v>580590</c:v>
                </c:pt>
                <c:pt idx="274">
                  <c:v>585014</c:v>
                </c:pt>
                <c:pt idx="275">
                  <c:v>586084</c:v>
                </c:pt>
                <c:pt idx="276">
                  <c:v>586939</c:v>
                </c:pt>
                <c:pt idx="277">
                  <c:v>590097</c:v>
                </c:pt>
                <c:pt idx="278">
                  <c:v>592085</c:v>
                </c:pt>
                <c:pt idx="279">
                  <c:v>593202</c:v>
                </c:pt>
                <c:pt idx="280">
                  <c:v>596460</c:v>
                </c:pt>
                <c:pt idx="281">
                  <c:v>601125</c:v>
                </c:pt>
                <c:pt idx="282">
                  <c:v>600204</c:v>
                </c:pt>
                <c:pt idx="283">
                  <c:v>601358</c:v>
                </c:pt>
                <c:pt idx="284">
                  <c:v>603101</c:v>
                </c:pt>
                <c:pt idx="285">
                  <c:v>602483</c:v>
                </c:pt>
                <c:pt idx="286">
                  <c:v>600229</c:v>
                </c:pt>
                <c:pt idx="287">
                  <c:v>597666</c:v>
                </c:pt>
                <c:pt idx="288">
                  <c:v>597538</c:v>
                </c:pt>
                <c:pt idx="289">
                  <c:v>593744</c:v>
                </c:pt>
                <c:pt idx="290">
                  <c:v>594861</c:v>
                </c:pt>
                <c:pt idx="291">
                  <c:v>600545</c:v>
                </c:pt>
                <c:pt idx="292">
                  <c:v>602682</c:v>
                </c:pt>
                <c:pt idx="293">
                  <c:v>603025</c:v>
                </c:pt>
                <c:pt idx="294">
                  <c:v>602132</c:v>
                </c:pt>
                <c:pt idx="295">
                  <c:v>601120</c:v>
                </c:pt>
                <c:pt idx="296">
                  <c:v>602788</c:v>
                </c:pt>
                <c:pt idx="297">
                  <c:v>603984</c:v>
                </c:pt>
                <c:pt idx="298">
                  <c:v>608550</c:v>
                </c:pt>
                <c:pt idx="299">
                  <c:v>612125</c:v>
                </c:pt>
                <c:pt idx="300">
                  <c:v>611559</c:v>
                </c:pt>
                <c:pt idx="301">
                  <c:v>612702</c:v>
                </c:pt>
                <c:pt idx="302">
                  <c:v>614144</c:v>
                </c:pt>
                <c:pt idx="303">
                  <c:v>612237</c:v>
                </c:pt>
                <c:pt idx="304">
                  <c:v>615703</c:v>
                </c:pt>
                <c:pt idx="305">
                  <c:v>620872</c:v>
                </c:pt>
                <c:pt idx="306">
                  <c:v>623625</c:v>
                </c:pt>
                <c:pt idx="307">
                  <c:v>627895</c:v>
                </c:pt>
                <c:pt idx="308">
                  <c:v>631464</c:v>
                </c:pt>
                <c:pt idx="309">
                  <c:v>629365</c:v>
                </c:pt>
                <c:pt idx="310">
                  <c:v>632890</c:v>
                </c:pt>
                <c:pt idx="311">
                  <c:v>633371</c:v>
                </c:pt>
                <c:pt idx="312">
                  <c:v>639156</c:v>
                </c:pt>
                <c:pt idx="313">
                  <c:v>643772</c:v>
                </c:pt>
                <c:pt idx="314">
                  <c:v>645441</c:v>
                </c:pt>
                <c:pt idx="315">
                  <c:v>645325</c:v>
                </c:pt>
                <c:pt idx="316">
                  <c:v>645550</c:v>
                </c:pt>
                <c:pt idx="317">
                  <c:v>646219</c:v>
                </c:pt>
                <c:pt idx="318">
                  <c:v>648511</c:v>
                </c:pt>
                <c:pt idx="319">
                  <c:v>654800</c:v>
                </c:pt>
                <c:pt idx="320">
                  <c:v>658744</c:v>
                </c:pt>
                <c:pt idx="321">
                  <c:v>663055</c:v>
                </c:pt>
                <c:pt idx="322">
                  <c:v>664743</c:v>
                </c:pt>
                <c:pt idx="323">
                  <c:v>671681</c:v>
                </c:pt>
                <c:pt idx="324">
                  <c:v>676852</c:v>
                </c:pt>
                <c:pt idx="325">
                  <c:v>679946</c:v>
                </c:pt>
                <c:pt idx="326">
                  <c:v>679516</c:v>
                </c:pt>
                <c:pt idx="327">
                  <c:v>686757</c:v>
                </c:pt>
                <c:pt idx="328">
                  <c:v>688318</c:v>
                </c:pt>
                <c:pt idx="329">
                  <c:v>689372</c:v>
                </c:pt>
                <c:pt idx="330">
                  <c:v>688311</c:v>
                </c:pt>
                <c:pt idx="331">
                  <c:v>688099</c:v>
                </c:pt>
                <c:pt idx="332">
                  <c:v>683620</c:v>
                </c:pt>
                <c:pt idx="333">
                  <c:v>681040</c:v>
                </c:pt>
                <c:pt idx="334">
                  <c:v>681093</c:v>
                </c:pt>
                <c:pt idx="335">
                  <c:v>680181</c:v>
                </c:pt>
                <c:pt idx="336">
                  <c:v>674602</c:v>
                </c:pt>
                <c:pt idx="337">
                  <c:v>669498</c:v>
                </c:pt>
                <c:pt idx="338">
                  <c:v>664175</c:v>
                </c:pt>
                <c:pt idx="339">
                  <c:v>664221</c:v>
                </c:pt>
                <c:pt idx="340">
                  <c:v>656490</c:v>
                </c:pt>
                <c:pt idx="341">
                  <c:v>649791</c:v>
                </c:pt>
                <c:pt idx="342">
                  <c:v>649334</c:v>
                </c:pt>
                <c:pt idx="343">
                  <c:v>652615</c:v>
                </c:pt>
                <c:pt idx="344">
                  <c:v>657518</c:v>
                </c:pt>
                <c:pt idx="345">
                  <c:v>664616</c:v>
                </c:pt>
                <c:pt idx="346">
                  <c:v>666145</c:v>
                </c:pt>
                <c:pt idx="347">
                  <c:v>667974</c:v>
                </c:pt>
                <c:pt idx="348">
                  <c:v>676463</c:v>
                </c:pt>
                <c:pt idx="349">
                  <c:v>682344</c:v>
                </c:pt>
                <c:pt idx="350">
                  <c:v>688911</c:v>
                </c:pt>
                <c:pt idx="351">
                  <c:v>695058</c:v>
                </c:pt>
                <c:pt idx="352">
                  <c:v>704470</c:v>
                </c:pt>
                <c:pt idx="353">
                  <c:v>713342</c:v>
                </c:pt>
                <c:pt idx="354">
                  <c:v>720017</c:v>
                </c:pt>
                <c:pt idx="355">
                  <c:v>729988</c:v>
                </c:pt>
                <c:pt idx="356">
                  <c:v>740072</c:v>
                </c:pt>
                <c:pt idx="357">
                  <c:v>757936</c:v>
                </c:pt>
                <c:pt idx="358">
                  <c:v>771833</c:v>
                </c:pt>
                <c:pt idx="359">
                  <c:v>793022</c:v>
                </c:pt>
                <c:pt idx="360">
                  <c:v>802296</c:v>
                </c:pt>
                <c:pt idx="361">
                  <c:v>821111</c:v>
                </c:pt>
                <c:pt idx="362">
                  <c:v>843644</c:v>
                </c:pt>
                <c:pt idx="363">
                  <c:v>862896</c:v>
                </c:pt>
                <c:pt idx="364">
                  <c:v>879642</c:v>
                </c:pt>
                <c:pt idx="365">
                  <c:v>895439</c:v>
                </c:pt>
                <c:pt idx="366">
                  <c:v>900964</c:v>
                </c:pt>
                <c:pt idx="367">
                  <c:v>913474</c:v>
                </c:pt>
                <c:pt idx="368">
                  <c:v>918942</c:v>
                </c:pt>
                <c:pt idx="369">
                  <c:v>924226</c:v>
                </c:pt>
                <c:pt idx="370">
                  <c:v>932368</c:v>
                </c:pt>
                <c:pt idx="371">
                  <c:v>932949</c:v>
                </c:pt>
                <c:pt idx="372">
                  <c:v>929022</c:v>
                </c:pt>
              </c:numCache>
            </c:numRef>
          </c:val>
          <c:extLst>
            <c:ext xmlns:c16="http://schemas.microsoft.com/office/drawing/2014/chart" uri="{C3380CC4-5D6E-409C-BE32-E72D297353CC}">
              <c16:uniqueId val="{00000002-5C5F-0741-8304-A7BD4C89DCF2}"/>
            </c:ext>
          </c:extLst>
        </c:ser>
        <c:dLbls>
          <c:showLegendKey val="0"/>
          <c:showVal val="0"/>
          <c:showCatName val="0"/>
          <c:showSerName val="0"/>
          <c:showPercent val="0"/>
          <c:showBubbleSize val="0"/>
        </c:dLbls>
        <c:gapWidth val="150"/>
        <c:overlap val="100"/>
        <c:axId val="2016337695"/>
        <c:axId val="2015519183"/>
      </c:barChart>
      <c:dateAx>
        <c:axId val="2016337695"/>
        <c:scaling>
          <c:orientation val="minMax"/>
          <c:min val="33604"/>
        </c:scaling>
        <c:delete val="0"/>
        <c:axPos val="b"/>
        <c:numFmt formatCode="yy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crossAx val="2015519183"/>
        <c:crosses val="autoZero"/>
        <c:auto val="1"/>
        <c:lblOffset val="100"/>
        <c:baseTimeUnit val="months"/>
        <c:majorUnit val="12"/>
        <c:majorTimeUnit val="months"/>
      </c:dateAx>
      <c:valAx>
        <c:axId val="2015519183"/>
        <c:scaling>
          <c:orientation val="minMax"/>
          <c:max val="2500000"/>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crossAx val="2016337695"/>
        <c:crosses val="autoZero"/>
        <c:crossBetween val="between"/>
        <c:dispUnits>
          <c:builtInUnit val="thousands"/>
        </c:dispUnits>
      </c:valAx>
      <c:spPr>
        <a:noFill/>
        <a:ln>
          <a:noFill/>
        </a:ln>
        <a:effectLst/>
      </c:spPr>
    </c:plotArea>
    <c:legend>
      <c:legendPos val="r"/>
      <c:layout>
        <c:manualLayout>
          <c:xMode val="edge"/>
          <c:yMode val="edge"/>
          <c:x val="0.7650275590551181"/>
          <c:y val="0.16435669140495365"/>
          <c:w val="0.22830577427821522"/>
          <c:h val="0.68686363019277763"/>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Avenir Book" panose="02000503020000020003" pitchFamily="2" charset="0"/>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2"/>
          <c:order val="2"/>
          <c:tx>
            <c:strRef>
              <c:f>Sheet1!$D$1</c:f>
              <c:strCache>
                <c:ptCount val="1"/>
                <c:pt idx="0">
                  <c:v>Recession</c:v>
                </c:pt>
              </c:strCache>
            </c:strRef>
          </c:tx>
          <c:spPr>
            <a:solidFill>
              <a:srgbClr val="C9C9C9"/>
            </a:solidFill>
            <a:ln>
              <a:noFill/>
            </a:ln>
            <a:effectLst/>
          </c:spPr>
          <c:cat>
            <c:numRef>
              <c:f>Sheet1!$A$2:$A$736</c:f>
              <c:numCache>
                <c:formatCode>yyyy\-mm\-dd</c:formatCode>
                <c:ptCount val="735"/>
                <c:pt idx="0">
                  <c:v>22647</c:v>
                </c:pt>
                <c:pt idx="1">
                  <c:v>22678</c:v>
                </c:pt>
                <c:pt idx="2">
                  <c:v>22706</c:v>
                </c:pt>
                <c:pt idx="3">
                  <c:v>22737</c:v>
                </c:pt>
                <c:pt idx="4">
                  <c:v>22767</c:v>
                </c:pt>
                <c:pt idx="5">
                  <c:v>22798</c:v>
                </c:pt>
                <c:pt idx="6">
                  <c:v>22828</c:v>
                </c:pt>
                <c:pt idx="7">
                  <c:v>22859</c:v>
                </c:pt>
                <c:pt idx="8">
                  <c:v>22890</c:v>
                </c:pt>
                <c:pt idx="9">
                  <c:v>22920</c:v>
                </c:pt>
                <c:pt idx="10">
                  <c:v>22951</c:v>
                </c:pt>
                <c:pt idx="11">
                  <c:v>22981</c:v>
                </c:pt>
                <c:pt idx="12">
                  <c:v>23012</c:v>
                </c:pt>
                <c:pt idx="13">
                  <c:v>23043</c:v>
                </c:pt>
                <c:pt idx="14">
                  <c:v>23071</c:v>
                </c:pt>
                <c:pt idx="15">
                  <c:v>23102</c:v>
                </c:pt>
                <c:pt idx="16">
                  <c:v>23132</c:v>
                </c:pt>
                <c:pt idx="17">
                  <c:v>23163</c:v>
                </c:pt>
                <c:pt idx="18">
                  <c:v>23193</c:v>
                </c:pt>
                <c:pt idx="19">
                  <c:v>23224</c:v>
                </c:pt>
                <c:pt idx="20">
                  <c:v>23255</c:v>
                </c:pt>
                <c:pt idx="21">
                  <c:v>23285</c:v>
                </c:pt>
                <c:pt idx="22">
                  <c:v>23316</c:v>
                </c:pt>
                <c:pt idx="23">
                  <c:v>23346</c:v>
                </c:pt>
                <c:pt idx="24">
                  <c:v>23377</c:v>
                </c:pt>
                <c:pt idx="25">
                  <c:v>23408</c:v>
                </c:pt>
                <c:pt idx="26">
                  <c:v>23437</c:v>
                </c:pt>
                <c:pt idx="27">
                  <c:v>23468</c:v>
                </c:pt>
                <c:pt idx="28">
                  <c:v>23498</c:v>
                </c:pt>
                <c:pt idx="29">
                  <c:v>23529</c:v>
                </c:pt>
                <c:pt idx="30">
                  <c:v>23559</c:v>
                </c:pt>
                <c:pt idx="31">
                  <c:v>23590</c:v>
                </c:pt>
                <c:pt idx="32">
                  <c:v>23621</c:v>
                </c:pt>
                <c:pt idx="33">
                  <c:v>23651</c:v>
                </c:pt>
                <c:pt idx="34">
                  <c:v>23682</c:v>
                </c:pt>
                <c:pt idx="35">
                  <c:v>23712</c:v>
                </c:pt>
                <c:pt idx="36">
                  <c:v>23743</c:v>
                </c:pt>
                <c:pt idx="37">
                  <c:v>23774</c:v>
                </c:pt>
                <c:pt idx="38">
                  <c:v>23802</c:v>
                </c:pt>
                <c:pt idx="39">
                  <c:v>23833</c:v>
                </c:pt>
                <c:pt idx="40">
                  <c:v>23863</c:v>
                </c:pt>
                <c:pt idx="41">
                  <c:v>23894</c:v>
                </c:pt>
                <c:pt idx="42">
                  <c:v>23924</c:v>
                </c:pt>
                <c:pt idx="43">
                  <c:v>23955</c:v>
                </c:pt>
                <c:pt idx="44">
                  <c:v>23986</c:v>
                </c:pt>
                <c:pt idx="45">
                  <c:v>24016</c:v>
                </c:pt>
                <c:pt idx="46">
                  <c:v>24047</c:v>
                </c:pt>
                <c:pt idx="47">
                  <c:v>24077</c:v>
                </c:pt>
                <c:pt idx="48">
                  <c:v>24108</c:v>
                </c:pt>
                <c:pt idx="49">
                  <c:v>24139</c:v>
                </c:pt>
                <c:pt idx="50">
                  <c:v>24167</c:v>
                </c:pt>
                <c:pt idx="51">
                  <c:v>24198</c:v>
                </c:pt>
                <c:pt idx="52">
                  <c:v>24228</c:v>
                </c:pt>
                <c:pt idx="53">
                  <c:v>24259</c:v>
                </c:pt>
                <c:pt idx="54">
                  <c:v>24289</c:v>
                </c:pt>
                <c:pt idx="55">
                  <c:v>24320</c:v>
                </c:pt>
                <c:pt idx="56">
                  <c:v>24351</c:v>
                </c:pt>
                <c:pt idx="57">
                  <c:v>24381</c:v>
                </c:pt>
                <c:pt idx="58">
                  <c:v>24412</c:v>
                </c:pt>
                <c:pt idx="59">
                  <c:v>24442</c:v>
                </c:pt>
                <c:pt idx="60">
                  <c:v>24473</c:v>
                </c:pt>
                <c:pt idx="61">
                  <c:v>24504</c:v>
                </c:pt>
                <c:pt idx="62">
                  <c:v>24532</c:v>
                </c:pt>
                <c:pt idx="63">
                  <c:v>24563</c:v>
                </c:pt>
                <c:pt idx="64">
                  <c:v>24593</c:v>
                </c:pt>
                <c:pt idx="65">
                  <c:v>24624</c:v>
                </c:pt>
                <c:pt idx="66">
                  <c:v>24654</c:v>
                </c:pt>
                <c:pt idx="67">
                  <c:v>24685</c:v>
                </c:pt>
                <c:pt idx="68">
                  <c:v>24716</c:v>
                </c:pt>
                <c:pt idx="69">
                  <c:v>24746</c:v>
                </c:pt>
                <c:pt idx="70">
                  <c:v>24777</c:v>
                </c:pt>
                <c:pt idx="71">
                  <c:v>24807</c:v>
                </c:pt>
                <c:pt idx="72">
                  <c:v>24838</c:v>
                </c:pt>
                <c:pt idx="73">
                  <c:v>24869</c:v>
                </c:pt>
                <c:pt idx="74">
                  <c:v>24898</c:v>
                </c:pt>
                <c:pt idx="75">
                  <c:v>24929</c:v>
                </c:pt>
                <c:pt idx="76">
                  <c:v>24959</c:v>
                </c:pt>
                <c:pt idx="77">
                  <c:v>24990</c:v>
                </c:pt>
                <c:pt idx="78">
                  <c:v>25020</c:v>
                </c:pt>
                <c:pt idx="79">
                  <c:v>25051</c:v>
                </c:pt>
                <c:pt idx="80">
                  <c:v>25082</c:v>
                </c:pt>
                <c:pt idx="81">
                  <c:v>25112</c:v>
                </c:pt>
                <c:pt idx="82">
                  <c:v>25143</c:v>
                </c:pt>
                <c:pt idx="83">
                  <c:v>25173</c:v>
                </c:pt>
                <c:pt idx="84">
                  <c:v>25204</c:v>
                </c:pt>
                <c:pt idx="85">
                  <c:v>25235</c:v>
                </c:pt>
                <c:pt idx="86">
                  <c:v>25263</c:v>
                </c:pt>
                <c:pt idx="87">
                  <c:v>25294</c:v>
                </c:pt>
                <c:pt idx="88">
                  <c:v>25324</c:v>
                </c:pt>
                <c:pt idx="89">
                  <c:v>25355</c:v>
                </c:pt>
                <c:pt idx="90">
                  <c:v>25385</c:v>
                </c:pt>
                <c:pt idx="91">
                  <c:v>25416</c:v>
                </c:pt>
                <c:pt idx="92">
                  <c:v>25447</c:v>
                </c:pt>
                <c:pt idx="93">
                  <c:v>25477</c:v>
                </c:pt>
                <c:pt idx="94">
                  <c:v>25508</c:v>
                </c:pt>
                <c:pt idx="95">
                  <c:v>25538</c:v>
                </c:pt>
                <c:pt idx="96">
                  <c:v>25569</c:v>
                </c:pt>
                <c:pt idx="97">
                  <c:v>25600</c:v>
                </c:pt>
                <c:pt idx="98">
                  <c:v>25628</c:v>
                </c:pt>
                <c:pt idx="99">
                  <c:v>25659</c:v>
                </c:pt>
                <c:pt idx="100">
                  <c:v>25689</c:v>
                </c:pt>
                <c:pt idx="101">
                  <c:v>25720</c:v>
                </c:pt>
                <c:pt idx="102">
                  <c:v>25750</c:v>
                </c:pt>
                <c:pt idx="103">
                  <c:v>25781</c:v>
                </c:pt>
                <c:pt idx="104">
                  <c:v>25812</c:v>
                </c:pt>
                <c:pt idx="105">
                  <c:v>25842</c:v>
                </c:pt>
                <c:pt idx="106">
                  <c:v>25873</c:v>
                </c:pt>
                <c:pt idx="107">
                  <c:v>25903</c:v>
                </c:pt>
                <c:pt idx="108">
                  <c:v>25934</c:v>
                </c:pt>
                <c:pt idx="109">
                  <c:v>25965</c:v>
                </c:pt>
                <c:pt idx="110">
                  <c:v>25993</c:v>
                </c:pt>
                <c:pt idx="111">
                  <c:v>26024</c:v>
                </c:pt>
                <c:pt idx="112">
                  <c:v>26054</c:v>
                </c:pt>
                <c:pt idx="113">
                  <c:v>26085</c:v>
                </c:pt>
                <c:pt idx="114">
                  <c:v>26115</c:v>
                </c:pt>
                <c:pt idx="115">
                  <c:v>26146</c:v>
                </c:pt>
                <c:pt idx="116">
                  <c:v>26177</c:v>
                </c:pt>
                <c:pt idx="117">
                  <c:v>26207</c:v>
                </c:pt>
                <c:pt idx="118">
                  <c:v>26238</c:v>
                </c:pt>
                <c:pt idx="119">
                  <c:v>26268</c:v>
                </c:pt>
                <c:pt idx="120">
                  <c:v>26299</c:v>
                </c:pt>
                <c:pt idx="121">
                  <c:v>26330</c:v>
                </c:pt>
                <c:pt idx="122">
                  <c:v>26359</c:v>
                </c:pt>
                <c:pt idx="123">
                  <c:v>26390</c:v>
                </c:pt>
                <c:pt idx="124">
                  <c:v>26420</c:v>
                </c:pt>
                <c:pt idx="125">
                  <c:v>26451</c:v>
                </c:pt>
                <c:pt idx="126">
                  <c:v>26481</c:v>
                </c:pt>
                <c:pt idx="127">
                  <c:v>26512</c:v>
                </c:pt>
                <c:pt idx="128">
                  <c:v>26543</c:v>
                </c:pt>
                <c:pt idx="129">
                  <c:v>26573</c:v>
                </c:pt>
                <c:pt idx="130">
                  <c:v>26604</c:v>
                </c:pt>
                <c:pt idx="131">
                  <c:v>26634</c:v>
                </c:pt>
                <c:pt idx="132">
                  <c:v>26665</c:v>
                </c:pt>
                <c:pt idx="133">
                  <c:v>26696</c:v>
                </c:pt>
                <c:pt idx="134">
                  <c:v>26724</c:v>
                </c:pt>
                <c:pt idx="135">
                  <c:v>26755</c:v>
                </c:pt>
                <c:pt idx="136">
                  <c:v>26785</c:v>
                </c:pt>
                <c:pt idx="137">
                  <c:v>26816</c:v>
                </c:pt>
                <c:pt idx="138">
                  <c:v>26846</c:v>
                </c:pt>
                <c:pt idx="139">
                  <c:v>26877</c:v>
                </c:pt>
                <c:pt idx="140">
                  <c:v>26908</c:v>
                </c:pt>
                <c:pt idx="141">
                  <c:v>26938</c:v>
                </c:pt>
                <c:pt idx="142">
                  <c:v>26969</c:v>
                </c:pt>
                <c:pt idx="143">
                  <c:v>26999</c:v>
                </c:pt>
                <c:pt idx="144">
                  <c:v>27030</c:v>
                </c:pt>
                <c:pt idx="145">
                  <c:v>27061</c:v>
                </c:pt>
                <c:pt idx="146">
                  <c:v>27089</c:v>
                </c:pt>
                <c:pt idx="147">
                  <c:v>27120</c:v>
                </c:pt>
                <c:pt idx="148">
                  <c:v>27150</c:v>
                </c:pt>
                <c:pt idx="149">
                  <c:v>27181</c:v>
                </c:pt>
                <c:pt idx="150">
                  <c:v>27211</c:v>
                </c:pt>
                <c:pt idx="151">
                  <c:v>27242</c:v>
                </c:pt>
                <c:pt idx="152">
                  <c:v>27273</c:v>
                </c:pt>
                <c:pt idx="153">
                  <c:v>27303</c:v>
                </c:pt>
                <c:pt idx="154">
                  <c:v>27334</c:v>
                </c:pt>
                <c:pt idx="155">
                  <c:v>27364</c:v>
                </c:pt>
                <c:pt idx="156">
                  <c:v>27395</c:v>
                </c:pt>
                <c:pt idx="157">
                  <c:v>27426</c:v>
                </c:pt>
                <c:pt idx="158">
                  <c:v>27454</c:v>
                </c:pt>
                <c:pt idx="159">
                  <c:v>27485</c:v>
                </c:pt>
                <c:pt idx="160">
                  <c:v>27515</c:v>
                </c:pt>
                <c:pt idx="161">
                  <c:v>27546</c:v>
                </c:pt>
                <c:pt idx="162">
                  <c:v>27576</c:v>
                </c:pt>
                <c:pt idx="163">
                  <c:v>27607</c:v>
                </c:pt>
                <c:pt idx="164">
                  <c:v>27638</c:v>
                </c:pt>
                <c:pt idx="165">
                  <c:v>27668</c:v>
                </c:pt>
                <c:pt idx="166">
                  <c:v>27699</c:v>
                </c:pt>
                <c:pt idx="167">
                  <c:v>27729</c:v>
                </c:pt>
                <c:pt idx="168">
                  <c:v>27760</c:v>
                </c:pt>
                <c:pt idx="169">
                  <c:v>27791</c:v>
                </c:pt>
                <c:pt idx="170">
                  <c:v>27820</c:v>
                </c:pt>
                <c:pt idx="171">
                  <c:v>27851</c:v>
                </c:pt>
                <c:pt idx="172">
                  <c:v>27881</c:v>
                </c:pt>
                <c:pt idx="173">
                  <c:v>27912</c:v>
                </c:pt>
                <c:pt idx="174">
                  <c:v>27942</c:v>
                </c:pt>
                <c:pt idx="175">
                  <c:v>27973</c:v>
                </c:pt>
                <c:pt idx="176">
                  <c:v>28004</c:v>
                </c:pt>
                <c:pt idx="177">
                  <c:v>28034</c:v>
                </c:pt>
                <c:pt idx="178">
                  <c:v>28065</c:v>
                </c:pt>
                <c:pt idx="179">
                  <c:v>28095</c:v>
                </c:pt>
                <c:pt idx="180">
                  <c:v>28126</c:v>
                </c:pt>
                <c:pt idx="181">
                  <c:v>28157</c:v>
                </c:pt>
                <c:pt idx="182">
                  <c:v>28185</c:v>
                </c:pt>
                <c:pt idx="183">
                  <c:v>28216</c:v>
                </c:pt>
                <c:pt idx="184">
                  <c:v>28246</c:v>
                </c:pt>
                <c:pt idx="185">
                  <c:v>28277</c:v>
                </c:pt>
                <c:pt idx="186">
                  <c:v>28307</c:v>
                </c:pt>
                <c:pt idx="187">
                  <c:v>28338</c:v>
                </c:pt>
                <c:pt idx="188">
                  <c:v>28369</c:v>
                </c:pt>
                <c:pt idx="189">
                  <c:v>28399</c:v>
                </c:pt>
                <c:pt idx="190">
                  <c:v>28430</c:v>
                </c:pt>
                <c:pt idx="191">
                  <c:v>28460</c:v>
                </c:pt>
                <c:pt idx="192">
                  <c:v>28491</c:v>
                </c:pt>
                <c:pt idx="193">
                  <c:v>28522</c:v>
                </c:pt>
                <c:pt idx="194">
                  <c:v>28550</c:v>
                </c:pt>
                <c:pt idx="195">
                  <c:v>28581</c:v>
                </c:pt>
                <c:pt idx="196">
                  <c:v>28611</c:v>
                </c:pt>
                <c:pt idx="197">
                  <c:v>28642</c:v>
                </c:pt>
                <c:pt idx="198">
                  <c:v>28672</c:v>
                </c:pt>
                <c:pt idx="199">
                  <c:v>28703</c:v>
                </c:pt>
                <c:pt idx="200">
                  <c:v>28734</c:v>
                </c:pt>
                <c:pt idx="201">
                  <c:v>28764</c:v>
                </c:pt>
                <c:pt idx="202">
                  <c:v>28795</c:v>
                </c:pt>
                <c:pt idx="203">
                  <c:v>28825</c:v>
                </c:pt>
                <c:pt idx="204">
                  <c:v>28856</c:v>
                </c:pt>
                <c:pt idx="205">
                  <c:v>28887</c:v>
                </c:pt>
                <c:pt idx="206">
                  <c:v>28915</c:v>
                </c:pt>
                <c:pt idx="207">
                  <c:v>28946</c:v>
                </c:pt>
                <c:pt idx="208">
                  <c:v>28976</c:v>
                </c:pt>
                <c:pt idx="209">
                  <c:v>29007</c:v>
                </c:pt>
                <c:pt idx="210">
                  <c:v>29037</c:v>
                </c:pt>
                <c:pt idx="211">
                  <c:v>29068</c:v>
                </c:pt>
                <c:pt idx="212">
                  <c:v>29099</c:v>
                </c:pt>
                <c:pt idx="213">
                  <c:v>29129</c:v>
                </c:pt>
                <c:pt idx="214">
                  <c:v>29160</c:v>
                </c:pt>
                <c:pt idx="215">
                  <c:v>29190</c:v>
                </c:pt>
                <c:pt idx="216">
                  <c:v>29221</c:v>
                </c:pt>
                <c:pt idx="217">
                  <c:v>29252</c:v>
                </c:pt>
                <c:pt idx="218">
                  <c:v>29281</c:v>
                </c:pt>
                <c:pt idx="219">
                  <c:v>29312</c:v>
                </c:pt>
                <c:pt idx="220">
                  <c:v>29342</c:v>
                </c:pt>
                <c:pt idx="221">
                  <c:v>29373</c:v>
                </c:pt>
                <c:pt idx="222">
                  <c:v>29403</c:v>
                </c:pt>
                <c:pt idx="223">
                  <c:v>29434</c:v>
                </c:pt>
                <c:pt idx="224">
                  <c:v>29465</c:v>
                </c:pt>
                <c:pt idx="225">
                  <c:v>29495</c:v>
                </c:pt>
                <c:pt idx="226">
                  <c:v>29526</c:v>
                </c:pt>
                <c:pt idx="227">
                  <c:v>29556</c:v>
                </c:pt>
                <c:pt idx="228">
                  <c:v>29587</c:v>
                </c:pt>
                <c:pt idx="229">
                  <c:v>29618</c:v>
                </c:pt>
                <c:pt idx="230">
                  <c:v>29646</c:v>
                </c:pt>
                <c:pt idx="231">
                  <c:v>29677</c:v>
                </c:pt>
                <c:pt idx="232">
                  <c:v>29707</c:v>
                </c:pt>
                <c:pt idx="233">
                  <c:v>29738</c:v>
                </c:pt>
                <c:pt idx="234">
                  <c:v>29768</c:v>
                </c:pt>
                <c:pt idx="235">
                  <c:v>29799</c:v>
                </c:pt>
                <c:pt idx="236">
                  <c:v>29830</c:v>
                </c:pt>
                <c:pt idx="237">
                  <c:v>29860</c:v>
                </c:pt>
                <c:pt idx="238">
                  <c:v>29891</c:v>
                </c:pt>
                <c:pt idx="239">
                  <c:v>29921</c:v>
                </c:pt>
                <c:pt idx="240">
                  <c:v>29952</c:v>
                </c:pt>
                <c:pt idx="241">
                  <c:v>29983</c:v>
                </c:pt>
                <c:pt idx="242">
                  <c:v>30011</c:v>
                </c:pt>
                <c:pt idx="243">
                  <c:v>30042</c:v>
                </c:pt>
                <c:pt idx="244">
                  <c:v>30072</c:v>
                </c:pt>
                <c:pt idx="245">
                  <c:v>30103</c:v>
                </c:pt>
                <c:pt idx="246">
                  <c:v>30133</c:v>
                </c:pt>
                <c:pt idx="247">
                  <c:v>30164</c:v>
                </c:pt>
                <c:pt idx="248">
                  <c:v>30195</c:v>
                </c:pt>
                <c:pt idx="249">
                  <c:v>30225</c:v>
                </c:pt>
                <c:pt idx="250">
                  <c:v>30256</c:v>
                </c:pt>
                <c:pt idx="251">
                  <c:v>30286</c:v>
                </c:pt>
                <c:pt idx="252">
                  <c:v>30317</c:v>
                </c:pt>
                <c:pt idx="253">
                  <c:v>30348</c:v>
                </c:pt>
                <c:pt idx="254">
                  <c:v>30376</c:v>
                </c:pt>
                <c:pt idx="255">
                  <c:v>30407</c:v>
                </c:pt>
                <c:pt idx="256">
                  <c:v>30437</c:v>
                </c:pt>
                <c:pt idx="257">
                  <c:v>30468</c:v>
                </c:pt>
                <c:pt idx="258">
                  <c:v>30498</c:v>
                </c:pt>
                <c:pt idx="259">
                  <c:v>30529</c:v>
                </c:pt>
                <c:pt idx="260">
                  <c:v>30560</c:v>
                </c:pt>
                <c:pt idx="261">
                  <c:v>30590</c:v>
                </c:pt>
                <c:pt idx="262">
                  <c:v>30621</c:v>
                </c:pt>
                <c:pt idx="263">
                  <c:v>30651</c:v>
                </c:pt>
                <c:pt idx="264">
                  <c:v>30682</c:v>
                </c:pt>
                <c:pt idx="265">
                  <c:v>30713</c:v>
                </c:pt>
                <c:pt idx="266">
                  <c:v>30742</c:v>
                </c:pt>
                <c:pt idx="267">
                  <c:v>30773</c:v>
                </c:pt>
                <c:pt idx="268">
                  <c:v>30803</c:v>
                </c:pt>
                <c:pt idx="269">
                  <c:v>30834</c:v>
                </c:pt>
                <c:pt idx="270">
                  <c:v>30864</c:v>
                </c:pt>
                <c:pt idx="271">
                  <c:v>30895</c:v>
                </c:pt>
                <c:pt idx="272">
                  <c:v>30926</c:v>
                </c:pt>
                <c:pt idx="273">
                  <c:v>30956</c:v>
                </c:pt>
                <c:pt idx="274">
                  <c:v>30987</c:v>
                </c:pt>
                <c:pt idx="275">
                  <c:v>31017</c:v>
                </c:pt>
                <c:pt idx="276">
                  <c:v>31048</c:v>
                </c:pt>
                <c:pt idx="277">
                  <c:v>31079</c:v>
                </c:pt>
                <c:pt idx="278">
                  <c:v>31107</c:v>
                </c:pt>
                <c:pt idx="279">
                  <c:v>31138</c:v>
                </c:pt>
                <c:pt idx="280">
                  <c:v>31168</c:v>
                </c:pt>
                <c:pt idx="281">
                  <c:v>31199</c:v>
                </c:pt>
                <c:pt idx="282">
                  <c:v>31229</c:v>
                </c:pt>
                <c:pt idx="283">
                  <c:v>31260</c:v>
                </c:pt>
                <c:pt idx="284">
                  <c:v>31291</c:v>
                </c:pt>
                <c:pt idx="285">
                  <c:v>31321</c:v>
                </c:pt>
                <c:pt idx="286">
                  <c:v>31352</c:v>
                </c:pt>
                <c:pt idx="287">
                  <c:v>31382</c:v>
                </c:pt>
                <c:pt idx="288">
                  <c:v>31413</c:v>
                </c:pt>
                <c:pt idx="289">
                  <c:v>31444</c:v>
                </c:pt>
                <c:pt idx="290">
                  <c:v>31472</c:v>
                </c:pt>
                <c:pt idx="291">
                  <c:v>31503</c:v>
                </c:pt>
                <c:pt idx="292">
                  <c:v>31533</c:v>
                </c:pt>
                <c:pt idx="293">
                  <c:v>31564</c:v>
                </c:pt>
                <c:pt idx="294">
                  <c:v>31594</c:v>
                </c:pt>
                <c:pt idx="295">
                  <c:v>31625</c:v>
                </c:pt>
                <c:pt idx="296">
                  <c:v>31656</c:v>
                </c:pt>
                <c:pt idx="297">
                  <c:v>31686</c:v>
                </c:pt>
                <c:pt idx="298">
                  <c:v>31717</c:v>
                </c:pt>
                <c:pt idx="299">
                  <c:v>31747</c:v>
                </c:pt>
                <c:pt idx="300">
                  <c:v>31778</c:v>
                </c:pt>
                <c:pt idx="301">
                  <c:v>31809</c:v>
                </c:pt>
                <c:pt idx="302">
                  <c:v>31837</c:v>
                </c:pt>
                <c:pt idx="303">
                  <c:v>31868</c:v>
                </c:pt>
                <c:pt idx="304">
                  <c:v>31898</c:v>
                </c:pt>
                <c:pt idx="305">
                  <c:v>31929</c:v>
                </c:pt>
                <c:pt idx="306">
                  <c:v>31959</c:v>
                </c:pt>
                <c:pt idx="307">
                  <c:v>31990</c:v>
                </c:pt>
                <c:pt idx="308">
                  <c:v>32021</c:v>
                </c:pt>
                <c:pt idx="309">
                  <c:v>32051</c:v>
                </c:pt>
                <c:pt idx="310">
                  <c:v>32082</c:v>
                </c:pt>
                <c:pt idx="311">
                  <c:v>32112</c:v>
                </c:pt>
                <c:pt idx="312">
                  <c:v>32143</c:v>
                </c:pt>
                <c:pt idx="313">
                  <c:v>32174</c:v>
                </c:pt>
                <c:pt idx="314">
                  <c:v>32203</c:v>
                </c:pt>
                <c:pt idx="315">
                  <c:v>32234</c:v>
                </c:pt>
                <c:pt idx="316">
                  <c:v>32264</c:v>
                </c:pt>
                <c:pt idx="317">
                  <c:v>32295</c:v>
                </c:pt>
                <c:pt idx="318">
                  <c:v>32325</c:v>
                </c:pt>
                <c:pt idx="319">
                  <c:v>32356</c:v>
                </c:pt>
                <c:pt idx="320">
                  <c:v>32387</c:v>
                </c:pt>
                <c:pt idx="321">
                  <c:v>32417</c:v>
                </c:pt>
                <c:pt idx="322">
                  <c:v>32448</c:v>
                </c:pt>
                <c:pt idx="323">
                  <c:v>32478</c:v>
                </c:pt>
                <c:pt idx="324">
                  <c:v>32509</c:v>
                </c:pt>
                <c:pt idx="325">
                  <c:v>32540</c:v>
                </c:pt>
                <c:pt idx="326">
                  <c:v>32568</c:v>
                </c:pt>
                <c:pt idx="327">
                  <c:v>32599</c:v>
                </c:pt>
                <c:pt idx="328">
                  <c:v>32629</c:v>
                </c:pt>
                <c:pt idx="329">
                  <c:v>32660</c:v>
                </c:pt>
                <c:pt idx="330">
                  <c:v>32690</c:v>
                </c:pt>
                <c:pt idx="331">
                  <c:v>32721</c:v>
                </c:pt>
                <c:pt idx="332">
                  <c:v>32752</c:v>
                </c:pt>
                <c:pt idx="333">
                  <c:v>32782</c:v>
                </c:pt>
                <c:pt idx="334">
                  <c:v>32813</c:v>
                </c:pt>
                <c:pt idx="335">
                  <c:v>32843</c:v>
                </c:pt>
                <c:pt idx="336">
                  <c:v>32874</c:v>
                </c:pt>
                <c:pt idx="337">
                  <c:v>32905</c:v>
                </c:pt>
                <c:pt idx="338">
                  <c:v>32933</c:v>
                </c:pt>
                <c:pt idx="339">
                  <c:v>32964</c:v>
                </c:pt>
                <c:pt idx="340">
                  <c:v>32994</c:v>
                </c:pt>
                <c:pt idx="341">
                  <c:v>33025</c:v>
                </c:pt>
                <c:pt idx="342">
                  <c:v>33055</c:v>
                </c:pt>
                <c:pt idx="343">
                  <c:v>33086</c:v>
                </c:pt>
                <c:pt idx="344">
                  <c:v>33117</c:v>
                </c:pt>
                <c:pt idx="345">
                  <c:v>33147</c:v>
                </c:pt>
                <c:pt idx="346">
                  <c:v>33178</c:v>
                </c:pt>
                <c:pt idx="347">
                  <c:v>33208</c:v>
                </c:pt>
                <c:pt idx="348">
                  <c:v>33239</c:v>
                </c:pt>
                <c:pt idx="349">
                  <c:v>33270</c:v>
                </c:pt>
                <c:pt idx="350">
                  <c:v>33298</c:v>
                </c:pt>
                <c:pt idx="351">
                  <c:v>33329</c:v>
                </c:pt>
                <c:pt idx="352">
                  <c:v>33359</c:v>
                </c:pt>
                <c:pt idx="353">
                  <c:v>33390</c:v>
                </c:pt>
                <c:pt idx="354">
                  <c:v>33420</c:v>
                </c:pt>
                <c:pt idx="355">
                  <c:v>33451</c:v>
                </c:pt>
                <c:pt idx="356">
                  <c:v>33482</c:v>
                </c:pt>
                <c:pt idx="357">
                  <c:v>33512</c:v>
                </c:pt>
                <c:pt idx="358">
                  <c:v>33543</c:v>
                </c:pt>
                <c:pt idx="359">
                  <c:v>33573</c:v>
                </c:pt>
                <c:pt idx="360">
                  <c:v>33604</c:v>
                </c:pt>
                <c:pt idx="361">
                  <c:v>33635</c:v>
                </c:pt>
                <c:pt idx="362">
                  <c:v>33664</c:v>
                </c:pt>
                <c:pt idx="363">
                  <c:v>33695</c:v>
                </c:pt>
                <c:pt idx="364">
                  <c:v>33725</c:v>
                </c:pt>
                <c:pt idx="365">
                  <c:v>33756</c:v>
                </c:pt>
                <c:pt idx="366">
                  <c:v>33786</c:v>
                </c:pt>
                <c:pt idx="367">
                  <c:v>33817</c:v>
                </c:pt>
                <c:pt idx="368">
                  <c:v>33848</c:v>
                </c:pt>
                <c:pt idx="369">
                  <c:v>33878</c:v>
                </c:pt>
                <c:pt idx="370">
                  <c:v>33909</c:v>
                </c:pt>
                <c:pt idx="371">
                  <c:v>33939</c:v>
                </c:pt>
                <c:pt idx="372">
                  <c:v>33970</c:v>
                </c:pt>
                <c:pt idx="373">
                  <c:v>34001</c:v>
                </c:pt>
                <c:pt idx="374">
                  <c:v>34029</c:v>
                </c:pt>
                <c:pt idx="375">
                  <c:v>34060</c:v>
                </c:pt>
                <c:pt idx="376">
                  <c:v>34090</c:v>
                </c:pt>
                <c:pt idx="377">
                  <c:v>34121</c:v>
                </c:pt>
                <c:pt idx="378">
                  <c:v>34151</c:v>
                </c:pt>
                <c:pt idx="379">
                  <c:v>34182</c:v>
                </c:pt>
                <c:pt idx="380">
                  <c:v>34213</c:v>
                </c:pt>
                <c:pt idx="381">
                  <c:v>34243</c:v>
                </c:pt>
                <c:pt idx="382">
                  <c:v>34274</c:v>
                </c:pt>
                <c:pt idx="383">
                  <c:v>34304</c:v>
                </c:pt>
                <c:pt idx="384">
                  <c:v>34335</c:v>
                </c:pt>
                <c:pt idx="385">
                  <c:v>34366</c:v>
                </c:pt>
                <c:pt idx="386">
                  <c:v>34394</c:v>
                </c:pt>
                <c:pt idx="387">
                  <c:v>34425</c:v>
                </c:pt>
                <c:pt idx="388">
                  <c:v>34455</c:v>
                </c:pt>
                <c:pt idx="389">
                  <c:v>34486</c:v>
                </c:pt>
                <c:pt idx="390">
                  <c:v>34516</c:v>
                </c:pt>
                <c:pt idx="391">
                  <c:v>34547</c:v>
                </c:pt>
                <c:pt idx="392">
                  <c:v>34578</c:v>
                </c:pt>
                <c:pt idx="393">
                  <c:v>34608</c:v>
                </c:pt>
                <c:pt idx="394">
                  <c:v>34639</c:v>
                </c:pt>
                <c:pt idx="395">
                  <c:v>34669</c:v>
                </c:pt>
                <c:pt idx="396">
                  <c:v>34700</c:v>
                </c:pt>
                <c:pt idx="397">
                  <c:v>34731</c:v>
                </c:pt>
                <c:pt idx="398">
                  <c:v>34759</c:v>
                </c:pt>
                <c:pt idx="399">
                  <c:v>34790</c:v>
                </c:pt>
                <c:pt idx="400">
                  <c:v>34820</c:v>
                </c:pt>
                <c:pt idx="401">
                  <c:v>34851</c:v>
                </c:pt>
                <c:pt idx="402">
                  <c:v>34881</c:v>
                </c:pt>
                <c:pt idx="403">
                  <c:v>34912</c:v>
                </c:pt>
                <c:pt idx="404">
                  <c:v>34943</c:v>
                </c:pt>
                <c:pt idx="405">
                  <c:v>34973</c:v>
                </c:pt>
                <c:pt idx="406">
                  <c:v>35004</c:v>
                </c:pt>
                <c:pt idx="407">
                  <c:v>35034</c:v>
                </c:pt>
                <c:pt idx="408">
                  <c:v>35065</c:v>
                </c:pt>
                <c:pt idx="409">
                  <c:v>35096</c:v>
                </c:pt>
                <c:pt idx="410">
                  <c:v>35125</c:v>
                </c:pt>
                <c:pt idx="411">
                  <c:v>35156</c:v>
                </c:pt>
                <c:pt idx="412">
                  <c:v>35186</c:v>
                </c:pt>
                <c:pt idx="413">
                  <c:v>35217</c:v>
                </c:pt>
                <c:pt idx="414">
                  <c:v>35247</c:v>
                </c:pt>
                <c:pt idx="415">
                  <c:v>35278</c:v>
                </c:pt>
                <c:pt idx="416">
                  <c:v>35309</c:v>
                </c:pt>
                <c:pt idx="417">
                  <c:v>35339</c:v>
                </c:pt>
                <c:pt idx="418">
                  <c:v>35370</c:v>
                </c:pt>
                <c:pt idx="419">
                  <c:v>35400</c:v>
                </c:pt>
                <c:pt idx="420">
                  <c:v>35431</c:v>
                </c:pt>
                <c:pt idx="421">
                  <c:v>35462</c:v>
                </c:pt>
                <c:pt idx="422">
                  <c:v>35490</c:v>
                </c:pt>
                <c:pt idx="423">
                  <c:v>35521</c:v>
                </c:pt>
                <c:pt idx="424">
                  <c:v>35551</c:v>
                </c:pt>
                <c:pt idx="425">
                  <c:v>35582</c:v>
                </c:pt>
                <c:pt idx="426">
                  <c:v>35612</c:v>
                </c:pt>
                <c:pt idx="427">
                  <c:v>35643</c:v>
                </c:pt>
                <c:pt idx="428">
                  <c:v>35674</c:v>
                </c:pt>
                <c:pt idx="429">
                  <c:v>35704</c:v>
                </c:pt>
                <c:pt idx="430">
                  <c:v>35735</c:v>
                </c:pt>
                <c:pt idx="431">
                  <c:v>35765</c:v>
                </c:pt>
                <c:pt idx="432">
                  <c:v>35796</c:v>
                </c:pt>
                <c:pt idx="433">
                  <c:v>35827</c:v>
                </c:pt>
                <c:pt idx="434">
                  <c:v>35855</c:v>
                </c:pt>
                <c:pt idx="435">
                  <c:v>35886</c:v>
                </c:pt>
                <c:pt idx="436">
                  <c:v>35916</c:v>
                </c:pt>
                <c:pt idx="437">
                  <c:v>35947</c:v>
                </c:pt>
                <c:pt idx="438">
                  <c:v>35977</c:v>
                </c:pt>
                <c:pt idx="439">
                  <c:v>36008</c:v>
                </c:pt>
                <c:pt idx="440">
                  <c:v>36039</c:v>
                </c:pt>
                <c:pt idx="441">
                  <c:v>36069</c:v>
                </c:pt>
                <c:pt idx="442">
                  <c:v>36100</c:v>
                </c:pt>
                <c:pt idx="443">
                  <c:v>36130</c:v>
                </c:pt>
                <c:pt idx="444">
                  <c:v>36161</c:v>
                </c:pt>
                <c:pt idx="445">
                  <c:v>36192</c:v>
                </c:pt>
                <c:pt idx="446">
                  <c:v>36220</c:v>
                </c:pt>
                <c:pt idx="447">
                  <c:v>36251</c:v>
                </c:pt>
                <c:pt idx="448">
                  <c:v>36281</c:v>
                </c:pt>
                <c:pt idx="449">
                  <c:v>36312</c:v>
                </c:pt>
                <c:pt idx="450">
                  <c:v>36342</c:v>
                </c:pt>
                <c:pt idx="451">
                  <c:v>36373</c:v>
                </c:pt>
                <c:pt idx="452">
                  <c:v>36404</c:v>
                </c:pt>
                <c:pt idx="453">
                  <c:v>36434</c:v>
                </c:pt>
                <c:pt idx="454">
                  <c:v>36465</c:v>
                </c:pt>
                <c:pt idx="455">
                  <c:v>36495</c:v>
                </c:pt>
                <c:pt idx="456">
                  <c:v>36526</c:v>
                </c:pt>
                <c:pt idx="457">
                  <c:v>36557</c:v>
                </c:pt>
                <c:pt idx="458">
                  <c:v>36586</c:v>
                </c:pt>
                <c:pt idx="459">
                  <c:v>36617</c:v>
                </c:pt>
                <c:pt idx="460">
                  <c:v>36647</c:v>
                </c:pt>
                <c:pt idx="461">
                  <c:v>36678</c:v>
                </c:pt>
                <c:pt idx="462">
                  <c:v>36708</c:v>
                </c:pt>
                <c:pt idx="463">
                  <c:v>36739</c:v>
                </c:pt>
                <c:pt idx="464">
                  <c:v>36770</c:v>
                </c:pt>
                <c:pt idx="465">
                  <c:v>36800</c:v>
                </c:pt>
                <c:pt idx="466">
                  <c:v>36831</c:v>
                </c:pt>
                <c:pt idx="467">
                  <c:v>36861</c:v>
                </c:pt>
                <c:pt idx="468">
                  <c:v>36892</c:v>
                </c:pt>
                <c:pt idx="469">
                  <c:v>36923</c:v>
                </c:pt>
                <c:pt idx="470">
                  <c:v>36951</c:v>
                </c:pt>
                <c:pt idx="471">
                  <c:v>36982</c:v>
                </c:pt>
                <c:pt idx="472">
                  <c:v>37012</c:v>
                </c:pt>
                <c:pt idx="473">
                  <c:v>37043</c:v>
                </c:pt>
                <c:pt idx="474">
                  <c:v>37073</c:v>
                </c:pt>
                <c:pt idx="475">
                  <c:v>37104</c:v>
                </c:pt>
                <c:pt idx="476">
                  <c:v>37135</c:v>
                </c:pt>
                <c:pt idx="477">
                  <c:v>37165</c:v>
                </c:pt>
                <c:pt idx="478">
                  <c:v>37196</c:v>
                </c:pt>
                <c:pt idx="479">
                  <c:v>37226</c:v>
                </c:pt>
                <c:pt idx="480">
                  <c:v>37257</c:v>
                </c:pt>
                <c:pt idx="481">
                  <c:v>37288</c:v>
                </c:pt>
                <c:pt idx="482">
                  <c:v>37316</c:v>
                </c:pt>
                <c:pt idx="483">
                  <c:v>37347</c:v>
                </c:pt>
                <c:pt idx="484">
                  <c:v>37377</c:v>
                </c:pt>
                <c:pt idx="485">
                  <c:v>37408</c:v>
                </c:pt>
                <c:pt idx="486">
                  <c:v>37438</c:v>
                </c:pt>
                <c:pt idx="487">
                  <c:v>37469</c:v>
                </c:pt>
                <c:pt idx="488">
                  <c:v>37500</c:v>
                </c:pt>
                <c:pt idx="489">
                  <c:v>37530</c:v>
                </c:pt>
                <c:pt idx="490">
                  <c:v>37561</c:v>
                </c:pt>
                <c:pt idx="491">
                  <c:v>37591</c:v>
                </c:pt>
                <c:pt idx="492">
                  <c:v>37622</c:v>
                </c:pt>
                <c:pt idx="493">
                  <c:v>37653</c:v>
                </c:pt>
                <c:pt idx="494">
                  <c:v>37681</c:v>
                </c:pt>
                <c:pt idx="495">
                  <c:v>37712</c:v>
                </c:pt>
                <c:pt idx="496">
                  <c:v>37742</c:v>
                </c:pt>
                <c:pt idx="497">
                  <c:v>37773</c:v>
                </c:pt>
                <c:pt idx="498">
                  <c:v>37803</c:v>
                </c:pt>
                <c:pt idx="499">
                  <c:v>37834</c:v>
                </c:pt>
                <c:pt idx="500">
                  <c:v>37865</c:v>
                </c:pt>
                <c:pt idx="501">
                  <c:v>37895</c:v>
                </c:pt>
                <c:pt idx="502">
                  <c:v>37926</c:v>
                </c:pt>
                <c:pt idx="503">
                  <c:v>37956</c:v>
                </c:pt>
                <c:pt idx="504">
                  <c:v>37987</c:v>
                </c:pt>
                <c:pt idx="505">
                  <c:v>38018</c:v>
                </c:pt>
                <c:pt idx="506">
                  <c:v>38047</c:v>
                </c:pt>
                <c:pt idx="507">
                  <c:v>38078</c:v>
                </c:pt>
                <c:pt idx="508">
                  <c:v>38108</c:v>
                </c:pt>
                <c:pt idx="509">
                  <c:v>38139</c:v>
                </c:pt>
                <c:pt idx="510">
                  <c:v>38169</c:v>
                </c:pt>
                <c:pt idx="511">
                  <c:v>38200</c:v>
                </c:pt>
                <c:pt idx="512">
                  <c:v>38231</c:v>
                </c:pt>
                <c:pt idx="513">
                  <c:v>38261</c:v>
                </c:pt>
                <c:pt idx="514">
                  <c:v>38292</c:v>
                </c:pt>
                <c:pt idx="515">
                  <c:v>38322</c:v>
                </c:pt>
                <c:pt idx="516">
                  <c:v>38353</c:v>
                </c:pt>
                <c:pt idx="517">
                  <c:v>38384</c:v>
                </c:pt>
                <c:pt idx="518">
                  <c:v>38412</c:v>
                </c:pt>
                <c:pt idx="519">
                  <c:v>38443</c:v>
                </c:pt>
                <c:pt idx="520">
                  <c:v>38473</c:v>
                </c:pt>
                <c:pt idx="521">
                  <c:v>38504</c:v>
                </c:pt>
                <c:pt idx="522">
                  <c:v>38534</c:v>
                </c:pt>
                <c:pt idx="523">
                  <c:v>38565</c:v>
                </c:pt>
                <c:pt idx="524">
                  <c:v>38596</c:v>
                </c:pt>
                <c:pt idx="525">
                  <c:v>38626</c:v>
                </c:pt>
                <c:pt idx="526">
                  <c:v>38657</c:v>
                </c:pt>
                <c:pt idx="527">
                  <c:v>38687</c:v>
                </c:pt>
                <c:pt idx="528">
                  <c:v>38718</c:v>
                </c:pt>
                <c:pt idx="529">
                  <c:v>38749</c:v>
                </c:pt>
                <c:pt idx="530">
                  <c:v>38777</c:v>
                </c:pt>
                <c:pt idx="531">
                  <c:v>38808</c:v>
                </c:pt>
                <c:pt idx="532">
                  <c:v>38838</c:v>
                </c:pt>
                <c:pt idx="533">
                  <c:v>38869</c:v>
                </c:pt>
                <c:pt idx="534">
                  <c:v>38899</c:v>
                </c:pt>
                <c:pt idx="535">
                  <c:v>38930</c:v>
                </c:pt>
                <c:pt idx="536">
                  <c:v>38961</c:v>
                </c:pt>
                <c:pt idx="537">
                  <c:v>38991</c:v>
                </c:pt>
                <c:pt idx="538">
                  <c:v>39022</c:v>
                </c:pt>
                <c:pt idx="539">
                  <c:v>39052</c:v>
                </c:pt>
                <c:pt idx="540">
                  <c:v>39083</c:v>
                </c:pt>
                <c:pt idx="541">
                  <c:v>39114</c:v>
                </c:pt>
                <c:pt idx="542">
                  <c:v>39142</c:v>
                </c:pt>
                <c:pt idx="543">
                  <c:v>39173</c:v>
                </c:pt>
                <c:pt idx="544">
                  <c:v>39203</c:v>
                </c:pt>
                <c:pt idx="545">
                  <c:v>39234</c:v>
                </c:pt>
                <c:pt idx="546">
                  <c:v>39264</c:v>
                </c:pt>
                <c:pt idx="547">
                  <c:v>39295</c:v>
                </c:pt>
                <c:pt idx="548">
                  <c:v>39326</c:v>
                </c:pt>
                <c:pt idx="549">
                  <c:v>39356</c:v>
                </c:pt>
                <c:pt idx="550">
                  <c:v>39387</c:v>
                </c:pt>
                <c:pt idx="551">
                  <c:v>39417</c:v>
                </c:pt>
                <c:pt idx="552">
                  <c:v>39448</c:v>
                </c:pt>
                <c:pt idx="553">
                  <c:v>39479</c:v>
                </c:pt>
                <c:pt idx="554">
                  <c:v>39508</c:v>
                </c:pt>
                <c:pt idx="555">
                  <c:v>39539</c:v>
                </c:pt>
                <c:pt idx="556">
                  <c:v>39569</c:v>
                </c:pt>
                <c:pt idx="557">
                  <c:v>39600</c:v>
                </c:pt>
                <c:pt idx="558">
                  <c:v>39630</c:v>
                </c:pt>
                <c:pt idx="559">
                  <c:v>39661</c:v>
                </c:pt>
                <c:pt idx="560">
                  <c:v>39692</c:v>
                </c:pt>
                <c:pt idx="561">
                  <c:v>39722</c:v>
                </c:pt>
                <c:pt idx="562">
                  <c:v>39753</c:v>
                </c:pt>
                <c:pt idx="563">
                  <c:v>39783</c:v>
                </c:pt>
                <c:pt idx="564">
                  <c:v>39814</c:v>
                </c:pt>
                <c:pt idx="565">
                  <c:v>39845</c:v>
                </c:pt>
                <c:pt idx="566">
                  <c:v>39873</c:v>
                </c:pt>
                <c:pt idx="567">
                  <c:v>39904</c:v>
                </c:pt>
                <c:pt idx="568">
                  <c:v>39934</c:v>
                </c:pt>
                <c:pt idx="569">
                  <c:v>39965</c:v>
                </c:pt>
                <c:pt idx="570">
                  <c:v>39995</c:v>
                </c:pt>
                <c:pt idx="571">
                  <c:v>40026</c:v>
                </c:pt>
                <c:pt idx="572">
                  <c:v>40057</c:v>
                </c:pt>
                <c:pt idx="573">
                  <c:v>40087</c:v>
                </c:pt>
                <c:pt idx="574">
                  <c:v>40118</c:v>
                </c:pt>
                <c:pt idx="575">
                  <c:v>40148</c:v>
                </c:pt>
                <c:pt idx="576">
                  <c:v>40179</c:v>
                </c:pt>
                <c:pt idx="577">
                  <c:v>40210</c:v>
                </c:pt>
                <c:pt idx="578">
                  <c:v>40238</c:v>
                </c:pt>
                <c:pt idx="579">
                  <c:v>40269</c:v>
                </c:pt>
                <c:pt idx="580">
                  <c:v>40299</c:v>
                </c:pt>
                <c:pt idx="581">
                  <c:v>40330</c:v>
                </c:pt>
                <c:pt idx="582">
                  <c:v>40360</c:v>
                </c:pt>
                <c:pt idx="583">
                  <c:v>40391</c:v>
                </c:pt>
                <c:pt idx="584">
                  <c:v>40422</c:v>
                </c:pt>
                <c:pt idx="585">
                  <c:v>40452</c:v>
                </c:pt>
                <c:pt idx="586">
                  <c:v>40483</c:v>
                </c:pt>
                <c:pt idx="587">
                  <c:v>40513</c:v>
                </c:pt>
                <c:pt idx="588">
                  <c:v>40544</c:v>
                </c:pt>
                <c:pt idx="589">
                  <c:v>40575</c:v>
                </c:pt>
                <c:pt idx="590">
                  <c:v>40603</c:v>
                </c:pt>
                <c:pt idx="591">
                  <c:v>40634</c:v>
                </c:pt>
                <c:pt idx="592">
                  <c:v>40664</c:v>
                </c:pt>
                <c:pt idx="593">
                  <c:v>40695</c:v>
                </c:pt>
                <c:pt idx="594">
                  <c:v>40725</c:v>
                </c:pt>
                <c:pt idx="595">
                  <c:v>40756</c:v>
                </c:pt>
                <c:pt idx="596">
                  <c:v>40787</c:v>
                </c:pt>
                <c:pt idx="597">
                  <c:v>40817</c:v>
                </c:pt>
                <c:pt idx="598">
                  <c:v>40848</c:v>
                </c:pt>
                <c:pt idx="599">
                  <c:v>40878</c:v>
                </c:pt>
                <c:pt idx="600">
                  <c:v>40909</c:v>
                </c:pt>
                <c:pt idx="601">
                  <c:v>40940</c:v>
                </c:pt>
                <c:pt idx="602">
                  <c:v>40969</c:v>
                </c:pt>
                <c:pt idx="603">
                  <c:v>41000</c:v>
                </c:pt>
                <c:pt idx="604">
                  <c:v>41030</c:v>
                </c:pt>
                <c:pt idx="605">
                  <c:v>41061</c:v>
                </c:pt>
                <c:pt idx="606">
                  <c:v>41091</c:v>
                </c:pt>
                <c:pt idx="607">
                  <c:v>41122</c:v>
                </c:pt>
                <c:pt idx="608">
                  <c:v>41153</c:v>
                </c:pt>
                <c:pt idx="609">
                  <c:v>41183</c:v>
                </c:pt>
                <c:pt idx="610">
                  <c:v>41214</c:v>
                </c:pt>
                <c:pt idx="611">
                  <c:v>41244</c:v>
                </c:pt>
                <c:pt idx="612">
                  <c:v>41275</c:v>
                </c:pt>
                <c:pt idx="613">
                  <c:v>41306</c:v>
                </c:pt>
                <c:pt idx="614">
                  <c:v>41334</c:v>
                </c:pt>
                <c:pt idx="615">
                  <c:v>41365</c:v>
                </c:pt>
                <c:pt idx="616">
                  <c:v>41395</c:v>
                </c:pt>
                <c:pt idx="617">
                  <c:v>41426</c:v>
                </c:pt>
                <c:pt idx="618">
                  <c:v>41456</c:v>
                </c:pt>
                <c:pt idx="619">
                  <c:v>41487</c:v>
                </c:pt>
                <c:pt idx="620">
                  <c:v>41518</c:v>
                </c:pt>
                <c:pt idx="621">
                  <c:v>41548</c:v>
                </c:pt>
                <c:pt idx="622">
                  <c:v>41579</c:v>
                </c:pt>
                <c:pt idx="623">
                  <c:v>41609</c:v>
                </c:pt>
                <c:pt idx="624">
                  <c:v>41640</c:v>
                </c:pt>
                <c:pt idx="625">
                  <c:v>41671</c:v>
                </c:pt>
                <c:pt idx="626">
                  <c:v>41699</c:v>
                </c:pt>
                <c:pt idx="627">
                  <c:v>41730</c:v>
                </c:pt>
                <c:pt idx="628">
                  <c:v>41760</c:v>
                </c:pt>
                <c:pt idx="629">
                  <c:v>41791</c:v>
                </c:pt>
                <c:pt idx="630">
                  <c:v>41821</c:v>
                </c:pt>
                <c:pt idx="631">
                  <c:v>41852</c:v>
                </c:pt>
                <c:pt idx="632">
                  <c:v>41883</c:v>
                </c:pt>
                <c:pt idx="633">
                  <c:v>41913</c:v>
                </c:pt>
                <c:pt idx="634">
                  <c:v>41944</c:v>
                </c:pt>
                <c:pt idx="635">
                  <c:v>41974</c:v>
                </c:pt>
                <c:pt idx="636">
                  <c:v>42005</c:v>
                </c:pt>
                <c:pt idx="637">
                  <c:v>42036</c:v>
                </c:pt>
                <c:pt idx="638">
                  <c:v>42064</c:v>
                </c:pt>
                <c:pt idx="639">
                  <c:v>42095</c:v>
                </c:pt>
                <c:pt idx="640">
                  <c:v>42125</c:v>
                </c:pt>
                <c:pt idx="641">
                  <c:v>42156</c:v>
                </c:pt>
                <c:pt idx="642">
                  <c:v>42186</c:v>
                </c:pt>
                <c:pt idx="643">
                  <c:v>42217</c:v>
                </c:pt>
                <c:pt idx="644">
                  <c:v>42248</c:v>
                </c:pt>
                <c:pt idx="645">
                  <c:v>42278</c:v>
                </c:pt>
                <c:pt idx="646">
                  <c:v>42309</c:v>
                </c:pt>
                <c:pt idx="647">
                  <c:v>42339</c:v>
                </c:pt>
                <c:pt idx="648">
                  <c:v>42370</c:v>
                </c:pt>
                <c:pt idx="649">
                  <c:v>42401</c:v>
                </c:pt>
                <c:pt idx="650">
                  <c:v>42430</c:v>
                </c:pt>
                <c:pt idx="651">
                  <c:v>42461</c:v>
                </c:pt>
                <c:pt idx="652">
                  <c:v>42491</c:v>
                </c:pt>
                <c:pt idx="653">
                  <c:v>42522</c:v>
                </c:pt>
                <c:pt idx="654">
                  <c:v>42552</c:v>
                </c:pt>
                <c:pt idx="655">
                  <c:v>42583</c:v>
                </c:pt>
                <c:pt idx="656">
                  <c:v>42614</c:v>
                </c:pt>
                <c:pt idx="657">
                  <c:v>42644</c:v>
                </c:pt>
                <c:pt idx="658">
                  <c:v>42675</c:v>
                </c:pt>
                <c:pt idx="659">
                  <c:v>42705</c:v>
                </c:pt>
                <c:pt idx="660">
                  <c:v>42736</c:v>
                </c:pt>
                <c:pt idx="661">
                  <c:v>42767</c:v>
                </c:pt>
                <c:pt idx="662">
                  <c:v>42795</c:v>
                </c:pt>
                <c:pt idx="663">
                  <c:v>42826</c:v>
                </c:pt>
                <c:pt idx="664">
                  <c:v>42856</c:v>
                </c:pt>
                <c:pt idx="665">
                  <c:v>42887</c:v>
                </c:pt>
                <c:pt idx="666">
                  <c:v>42917</c:v>
                </c:pt>
                <c:pt idx="667">
                  <c:v>42948</c:v>
                </c:pt>
                <c:pt idx="668">
                  <c:v>42979</c:v>
                </c:pt>
                <c:pt idx="669">
                  <c:v>43009</c:v>
                </c:pt>
                <c:pt idx="670">
                  <c:v>43040</c:v>
                </c:pt>
                <c:pt idx="671">
                  <c:v>43070</c:v>
                </c:pt>
                <c:pt idx="672">
                  <c:v>43101</c:v>
                </c:pt>
                <c:pt idx="673">
                  <c:v>43132</c:v>
                </c:pt>
                <c:pt idx="674">
                  <c:v>43160</c:v>
                </c:pt>
                <c:pt idx="675">
                  <c:v>43191</c:v>
                </c:pt>
                <c:pt idx="676">
                  <c:v>43221</c:v>
                </c:pt>
                <c:pt idx="677">
                  <c:v>43252</c:v>
                </c:pt>
                <c:pt idx="678">
                  <c:v>43282</c:v>
                </c:pt>
                <c:pt idx="679">
                  <c:v>43313</c:v>
                </c:pt>
                <c:pt idx="680">
                  <c:v>43344</c:v>
                </c:pt>
                <c:pt idx="681">
                  <c:v>43374</c:v>
                </c:pt>
                <c:pt idx="682">
                  <c:v>43405</c:v>
                </c:pt>
                <c:pt idx="683">
                  <c:v>43435</c:v>
                </c:pt>
                <c:pt idx="684">
                  <c:v>43466</c:v>
                </c:pt>
                <c:pt idx="685">
                  <c:v>43497</c:v>
                </c:pt>
                <c:pt idx="686">
                  <c:v>43525</c:v>
                </c:pt>
                <c:pt idx="687">
                  <c:v>43556</c:v>
                </c:pt>
                <c:pt idx="688">
                  <c:v>43586</c:v>
                </c:pt>
                <c:pt idx="689">
                  <c:v>43617</c:v>
                </c:pt>
                <c:pt idx="690">
                  <c:v>43647</c:v>
                </c:pt>
                <c:pt idx="691">
                  <c:v>43678</c:v>
                </c:pt>
                <c:pt idx="692">
                  <c:v>43709</c:v>
                </c:pt>
                <c:pt idx="693">
                  <c:v>43739</c:v>
                </c:pt>
                <c:pt idx="694">
                  <c:v>43770</c:v>
                </c:pt>
                <c:pt idx="695">
                  <c:v>43800</c:v>
                </c:pt>
                <c:pt idx="696">
                  <c:v>43831</c:v>
                </c:pt>
                <c:pt idx="697">
                  <c:v>43862</c:v>
                </c:pt>
                <c:pt idx="698">
                  <c:v>43891</c:v>
                </c:pt>
                <c:pt idx="699">
                  <c:v>43922</c:v>
                </c:pt>
                <c:pt idx="700">
                  <c:v>43952</c:v>
                </c:pt>
                <c:pt idx="701">
                  <c:v>43983</c:v>
                </c:pt>
                <c:pt idx="702">
                  <c:v>44013</c:v>
                </c:pt>
                <c:pt idx="703">
                  <c:v>44044</c:v>
                </c:pt>
                <c:pt idx="704">
                  <c:v>44075</c:v>
                </c:pt>
                <c:pt idx="705">
                  <c:v>44105</c:v>
                </c:pt>
                <c:pt idx="706">
                  <c:v>44136</c:v>
                </c:pt>
                <c:pt idx="707">
                  <c:v>44166</c:v>
                </c:pt>
                <c:pt idx="708">
                  <c:v>44197</c:v>
                </c:pt>
                <c:pt idx="709">
                  <c:v>44228</c:v>
                </c:pt>
                <c:pt idx="710">
                  <c:v>44256</c:v>
                </c:pt>
                <c:pt idx="711">
                  <c:v>44287</c:v>
                </c:pt>
                <c:pt idx="712">
                  <c:v>44317</c:v>
                </c:pt>
                <c:pt idx="713">
                  <c:v>44348</c:v>
                </c:pt>
                <c:pt idx="714">
                  <c:v>44378</c:v>
                </c:pt>
                <c:pt idx="715">
                  <c:v>44409</c:v>
                </c:pt>
                <c:pt idx="716">
                  <c:v>44440</c:v>
                </c:pt>
                <c:pt idx="717">
                  <c:v>44470</c:v>
                </c:pt>
                <c:pt idx="718">
                  <c:v>44501</c:v>
                </c:pt>
                <c:pt idx="719">
                  <c:v>44531</c:v>
                </c:pt>
                <c:pt idx="720">
                  <c:v>44562</c:v>
                </c:pt>
                <c:pt idx="721">
                  <c:v>44593</c:v>
                </c:pt>
                <c:pt idx="722">
                  <c:v>44621</c:v>
                </c:pt>
                <c:pt idx="723">
                  <c:v>44652</c:v>
                </c:pt>
                <c:pt idx="724">
                  <c:v>44682</c:v>
                </c:pt>
                <c:pt idx="725">
                  <c:v>44713</c:v>
                </c:pt>
                <c:pt idx="726">
                  <c:v>44743</c:v>
                </c:pt>
                <c:pt idx="727">
                  <c:v>44774</c:v>
                </c:pt>
                <c:pt idx="728">
                  <c:v>44805</c:v>
                </c:pt>
                <c:pt idx="729">
                  <c:v>44835</c:v>
                </c:pt>
                <c:pt idx="730">
                  <c:v>44866</c:v>
                </c:pt>
                <c:pt idx="731">
                  <c:v>44896</c:v>
                </c:pt>
                <c:pt idx="732">
                  <c:v>44927</c:v>
                </c:pt>
                <c:pt idx="733">
                  <c:v>44958</c:v>
                </c:pt>
                <c:pt idx="734">
                  <c:v>44986</c:v>
                </c:pt>
              </c:numCache>
            </c:numRef>
          </c:cat>
          <c:val>
            <c:numRef>
              <c:f>Sheet1!$D$2:$D$736</c:f>
              <c:numCache>
                <c:formatCode>General</c:formatCode>
                <c:ptCount val="735"/>
                <c:pt idx="95" formatCode="0">
                  <c:v>10</c:v>
                </c:pt>
                <c:pt idx="96" formatCode="0">
                  <c:v>10</c:v>
                </c:pt>
                <c:pt idx="97" formatCode="0">
                  <c:v>10</c:v>
                </c:pt>
                <c:pt idx="98" formatCode="0">
                  <c:v>10</c:v>
                </c:pt>
                <c:pt idx="99" formatCode="0">
                  <c:v>10</c:v>
                </c:pt>
                <c:pt idx="100" formatCode="0">
                  <c:v>10</c:v>
                </c:pt>
                <c:pt idx="101" formatCode="0">
                  <c:v>10</c:v>
                </c:pt>
                <c:pt idx="102" formatCode="0">
                  <c:v>10</c:v>
                </c:pt>
                <c:pt idx="103" formatCode="0">
                  <c:v>10</c:v>
                </c:pt>
                <c:pt idx="104" formatCode="0">
                  <c:v>10</c:v>
                </c:pt>
                <c:pt idx="105" formatCode="0">
                  <c:v>10</c:v>
                </c:pt>
                <c:pt idx="106" formatCode="0">
                  <c:v>10</c:v>
                </c:pt>
                <c:pt idx="142" formatCode="0">
                  <c:v>10</c:v>
                </c:pt>
                <c:pt idx="143" formatCode="0">
                  <c:v>10</c:v>
                </c:pt>
                <c:pt idx="144" formatCode="0">
                  <c:v>10</c:v>
                </c:pt>
                <c:pt idx="145" formatCode="0">
                  <c:v>10</c:v>
                </c:pt>
                <c:pt idx="146" formatCode="0">
                  <c:v>10</c:v>
                </c:pt>
                <c:pt idx="147" formatCode="0">
                  <c:v>10</c:v>
                </c:pt>
                <c:pt idx="148" formatCode="0">
                  <c:v>10</c:v>
                </c:pt>
                <c:pt idx="149" formatCode="0">
                  <c:v>10</c:v>
                </c:pt>
                <c:pt idx="150" formatCode="0">
                  <c:v>10</c:v>
                </c:pt>
                <c:pt idx="151" formatCode="0">
                  <c:v>10</c:v>
                </c:pt>
                <c:pt idx="152" formatCode="0">
                  <c:v>10</c:v>
                </c:pt>
                <c:pt idx="153" formatCode="0">
                  <c:v>10</c:v>
                </c:pt>
                <c:pt idx="154" formatCode="0">
                  <c:v>10</c:v>
                </c:pt>
                <c:pt idx="155" formatCode="0">
                  <c:v>10</c:v>
                </c:pt>
                <c:pt idx="156" formatCode="0">
                  <c:v>10</c:v>
                </c:pt>
                <c:pt idx="157" formatCode="0">
                  <c:v>10</c:v>
                </c:pt>
                <c:pt idx="158" formatCode="0">
                  <c:v>10</c:v>
                </c:pt>
                <c:pt idx="216" formatCode="0">
                  <c:v>10</c:v>
                </c:pt>
                <c:pt idx="217" formatCode="0">
                  <c:v>10</c:v>
                </c:pt>
                <c:pt idx="218" formatCode="0">
                  <c:v>10</c:v>
                </c:pt>
                <c:pt idx="219" formatCode="0">
                  <c:v>10</c:v>
                </c:pt>
                <c:pt idx="220" formatCode="0">
                  <c:v>10</c:v>
                </c:pt>
                <c:pt idx="221" formatCode="0">
                  <c:v>10</c:v>
                </c:pt>
                <c:pt idx="222" formatCode="0">
                  <c:v>10</c:v>
                </c:pt>
                <c:pt idx="234" formatCode="0">
                  <c:v>10</c:v>
                </c:pt>
                <c:pt idx="235" formatCode="0">
                  <c:v>10</c:v>
                </c:pt>
                <c:pt idx="236" formatCode="0">
                  <c:v>10</c:v>
                </c:pt>
                <c:pt idx="237" formatCode="0">
                  <c:v>10</c:v>
                </c:pt>
                <c:pt idx="238" formatCode="0">
                  <c:v>10</c:v>
                </c:pt>
                <c:pt idx="239" formatCode="0">
                  <c:v>10</c:v>
                </c:pt>
                <c:pt idx="240" formatCode="0">
                  <c:v>10</c:v>
                </c:pt>
                <c:pt idx="241" formatCode="0">
                  <c:v>10</c:v>
                </c:pt>
                <c:pt idx="242" formatCode="0">
                  <c:v>10</c:v>
                </c:pt>
                <c:pt idx="243" formatCode="0">
                  <c:v>10</c:v>
                </c:pt>
                <c:pt idx="244" formatCode="0">
                  <c:v>10</c:v>
                </c:pt>
                <c:pt idx="245" formatCode="0">
                  <c:v>10</c:v>
                </c:pt>
                <c:pt idx="246" formatCode="0">
                  <c:v>10</c:v>
                </c:pt>
                <c:pt idx="247" formatCode="0">
                  <c:v>10</c:v>
                </c:pt>
                <c:pt idx="248" formatCode="0">
                  <c:v>10</c:v>
                </c:pt>
                <c:pt idx="249" formatCode="0">
                  <c:v>10</c:v>
                </c:pt>
                <c:pt idx="250" formatCode="0">
                  <c:v>10</c:v>
                </c:pt>
                <c:pt idx="342" formatCode="0">
                  <c:v>10</c:v>
                </c:pt>
                <c:pt idx="343" formatCode="0">
                  <c:v>10</c:v>
                </c:pt>
                <c:pt idx="344" formatCode="0">
                  <c:v>10</c:v>
                </c:pt>
                <c:pt idx="345" formatCode="0">
                  <c:v>10</c:v>
                </c:pt>
                <c:pt idx="346" formatCode="0">
                  <c:v>10</c:v>
                </c:pt>
                <c:pt idx="347" formatCode="0">
                  <c:v>10</c:v>
                </c:pt>
                <c:pt idx="348" formatCode="0">
                  <c:v>10</c:v>
                </c:pt>
                <c:pt idx="349" formatCode="0">
                  <c:v>10</c:v>
                </c:pt>
                <c:pt idx="350" formatCode="0">
                  <c:v>10</c:v>
                </c:pt>
                <c:pt idx="470" formatCode="0">
                  <c:v>10</c:v>
                </c:pt>
                <c:pt idx="471" formatCode="0">
                  <c:v>10</c:v>
                </c:pt>
                <c:pt idx="472" formatCode="0">
                  <c:v>10</c:v>
                </c:pt>
                <c:pt idx="473" formatCode="0">
                  <c:v>10</c:v>
                </c:pt>
                <c:pt idx="474" formatCode="0">
                  <c:v>10</c:v>
                </c:pt>
                <c:pt idx="475" formatCode="0">
                  <c:v>10</c:v>
                </c:pt>
                <c:pt idx="476" formatCode="0">
                  <c:v>10</c:v>
                </c:pt>
                <c:pt idx="477" formatCode="0">
                  <c:v>10</c:v>
                </c:pt>
                <c:pt idx="478" formatCode="0">
                  <c:v>10</c:v>
                </c:pt>
                <c:pt idx="551" formatCode="0">
                  <c:v>10</c:v>
                </c:pt>
                <c:pt idx="552" formatCode="0">
                  <c:v>10</c:v>
                </c:pt>
                <c:pt idx="553" formatCode="0">
                  <c:v>10</c:v>
                </c:pt>
                <c:pt idx="554" formatCode="0">
                  <c:v>10</c:v>
                </c:pt>
                <c:pt idx="555" formatCode="0">
                  <c:v>10</c:v>
                </c:pt>
                <c:pt idx="556" formatCode="0">
                  <c:v>10</c:v>
                </c:pt>
                <c:pt idx="557" formatCode="0">
                  <c:v>10</c:v>
                </c:pt>
                <c:pt idx="558" formatCode="0">
                  <c:v>10</c:v>
                </c:pt>
                <c:pt idx="559" formatCode="0">
                  <c:v>10</c:v>
                </c:pt>
                <c:pt idx="560" formatCode="0">
                  <c:v>10</c:v>
                </c:pt>
                <c:pt idx="561" formatCode="0">
                  <c:v>10</c:v>
                </c:pt>
                <c:pt idx="562" formatCode="0">
                  <c:v>10</c:v>
                </c:pt>
                <c:pt idx="563" formatCode="0">
                  <c:v>10</c:v>
                </c:pt>
                <c:pt idx="564" formatCode="0">
                  <c:v>10</c:v>
                </c:pt>
                <c:pt idx="565" formatCode="0">
                  <c:v>10</c:v>
                </c:pt>
                <c:pt idx="566" formatCode="0">
                  <c:v>10</c:v>
                </c:pt>
                <c:pt idx="567" formatCode="0">
                  <c:v>10</c:v>
                </c:pt>
                <c:pt idx="568" formatCode="0">
                  <c:v>10</c:v>
                </c:pt>
                <c:pt idx="569" formatCode="0">
                  <c:v>10</c:v>
                </c:pt>
                <c:pt idx="697" formatCode="0">
                  <c:v>10</c:v>
                </c:pt>
                <c:pt idx="698" formatCode="0">
                  <c:v>10</c:v>
                </c:pt>
                <c:pt idx="699" formatCode="0">
                  <c:v>10</c:v>
                </c:pt>
              </c:numCache>
            </c:numRef>
          </c:val>
          <c:extLst>
            <c:ext xmlns:c16="http://schemas.microsoft.com/office/drawing/2014/chart" uri="{C3380CC4-5D6E-409C-BE32-E72D297353CC}">
              <c16:uniqueId val="{00000000-A50D-5F45-8BF8-72D8A33F5207}"/>
            </c:ext>
          </c:extLst>
        </c:ser>
        <c:dLbls>
          <c:showLegendKey val="0"/>
          <c:showVal val="0"/>
          <c:showCatName val="0"/>
          <c:showSerName val="0"/>
          <c:showPercent val="0"/>
          <c:showBubbleSize val="0"/>
        </c:dLbls>
        <c:axId val="2047632848"/>
        <c:axId val="2035619040"/>
      </c:areaChart>
      <c:lineChart>
        <c:grouping val="standard"/>
        <c:varyColors val="0"/>
        <c:ser>
          <c:idx val="0"/>
          <c:order val="0"/>
          <c:tx>
            <c:strRef>
              <c:f>Sheet1!$B$1</c:f>
              <c:strCache>
                <c:ptCount val="1"/>
                <c:pt idx="0">
                  <c:v>10-Year</c:v>
                </c:pt>
              </c:strCache>
            </c:strRef>
          </c:tx>
          <c:spPr>
            <a:ln w="31750" cap="rnd">
              <a:solidFill>
                <a:srgbClr val="009051"/>
              </a:solidFill>
              <a:round/>
            </a:ln>
            <a:effectLst/>
          </c:spPr>
          <c:marker>
            <c:symbol val="none"/>
          </c:marker>
          <c:cat>
            <c:numRef>
              <c:f>Sheet1!$A$2:$A$736</c:f>
              <c:numCache>
                <c:formatCode>yyyy\-mm\-dd</c:formatCode>
                <c:ptCount val="735"/>
                <c:pt idx="0">
                  <c:v>22647</c:v>
                </c:pt>
                <c:pt idx="1">
                  <c:v>22678</c:v>
                </c:pt>
                <c:pt idx="2">
                  <c:v>22706</c:v>
                </c:pt>
                <c:pt idx="3">
                  <c:v>22737</c:v>
                </c:pt>
                <c:pt idx="4">
                  <c:v>22767</c:v>
                </c:pt>
                <c:pt idx="5">
                  <c:v>22798</c:v>
                </c:pt>
                <c:pt idx="6">
                  <c:v>22828</c:v>
                </c:pt>
                <c:pt idx="7">
                  <c:v>22859</c:v>
                </c:pt>
                <c:pt idx="8">
                  <c:v>22890</c:v>
                </c:pt>
                <c:pt idx="9">
                  <c:v>22920</c:v>
                </c:pt>
                <c:pt idx="10">
                  <c:v>22951</c:v>
                </c:pt>
                <c:pt idx="11">
                  <c:v>22981</c:v>
                </c:pt>
                <c:pt idx="12">
                  <c:v>23012</c:v>
                </c:pt>
                <c:pt idx="13">
                  <c:v>23043</c:v>
                </c:pt>
                <c:pt idx="14">
                  <c:v>23071</c:v>
                </c:pt>
                <c:pt idx="15">
                  <c:v>23102</c:v>
                </c:pt>
                <c:pt idx="16">
                  <c:v>23132</c:v>
                </c:pt>
                <c:pt idx="17">
                  <c:v>23163</c:v>
                </c:pt>
                <c:pt idx="18">
                  <c:v>23193</c:v>
                </c:pt>
                <c:pt idx="19">
                  <c:v>23224</c:v>
                </c:pt>
                <c:pt idx="20">
                  <c:v>23255</c:v>
                </c:pt>
                <c:pt idx="21">
                  <c:v>23285</c:v>
                </c:pt>
                <c:pt idx="22">
                  <c:v>23316</c:v>
                </c:pt>
                <c:pt idx="23">
                  <c:v>23346</c:v>
                </c:pt>
                <c:pt idx="24">
                  <c:v>23377</c:v>
                </c:pt>
                <c:pt idx="25">
                  <c:v>23408</c:v>
                </c:pt>
                <c:pt idx="26">
                  <c:v>23437</c:v>
                </c:pt>
                <c:pt idx="27">
                  <c:v>23468</c:v>
                </c:pt>
                <c:pt idx="28">
                  <c:v>23498</c:v>
                </c:pt>
                <c:pt idx="29">
                  <c:v>23529</c:v>
                </c:pt>
                <c:pt idx="30">
                  <c:v>23559</c:v>
                </c:pt>
                <c:pt idx="31">
                  <c:v>23590</c:v>
                </c:pt>
                <c:pt idx="32">
                  <c:v>23621</c:v>
                </c:pt>
                <c:pt idx="33">
                  <c:v>23651</c:v>
                </c:pt>
                <c:pt idx="34">
                  <c:v>23682</c:v>
                </c:pt>
                <c:pt idx="35">
                  <c:v>23712</c:v>
                </c:pt>
                <c:pt idx="36">
                  <c:v>23743</c:v>
                </c:pt>
                <c:pt idx="37">
                  <c:v>23774</c:v>
                </c:pt>
                <c:pt idx="38">
                  <c:v>23802</c:v>
                </c:pt>
                <c:pt idx="39">
                  <c:v>23833</c:v>
                </c:pt>
                <c:pt idx="40">
                  <c:v>23863</c:v>
                </c:pt>
                <c:pt idx="41">
                  <c:v>23894</c:v>
                </c:pt>
                <c:pt idx="42">
                  <c:v>23924</c:v>
                </c:pt>
                <c:pt idx="43">
                  <c:v>23955</c:v>
                </c:pt>
                <c:pt idx="44">
                  <c:v>23986</c:v>
                </c:pt>
                <c:pt idx="45">
                  <c:v>24016</c:v>
                </c:pt>
                <c:pt idx="46">
                  <c:v>24047</c:v>
                </c:pt>
                <c:pt idx="47">
                  <c:v>24077</c:v>
                </c:pt>
                <c:pt idx="48">
                  <c:v>24108</c:v>
                </c:pt>
                <c:pt idx="49">
                  <c:v>24139</c:v>
                </c:pt>
                <c:pt idx="50">
                  <c:v>24167</c:v>
                </c:pt>
                <c:pt idx="51">
                  <c:v>24198</c:v>
                </c:pt>
                <c:pt idx="52">
                  <c:v>24228</c:v>
                </c:pt>
                <c:pt idx="53">
                  <c:v>24259</c:v>
                </c:pt>
                <c:pt idx="54">
                  <c:v>24289</c:v>
                </c:pt>
                <c:pt idx="55">
                  <c:v>24320</c:v>
                </c:pt>
                <c:pt idx="56">
                  <c:v>24351</c:v>
                </c:pt>
                <c:pt idx="57">
                  <c:v>24381</c:v>
                </c:pt>
                <c:pt idx="58">
                  <c:v>24412</c:v>
                </c:pt>
                <c:pt idx="59">
                  <c:v>24442</c:v>
                </c:pt>
                <c:pt idx="60">
                  <c:v>24473</c:v>
                </c:pt>
                <c:pt idx="61">
                  <c:v>24504</c:v>
                </c:pt>
                <c:pt idx="62">
                  <c:v>24532</c:v>
                </c:pt>
                <c:pt idx="63">
                  <c:v>24563</c:v>
                </c:pt>
                <c:pt idx="64">
                  <c:v>24593</c:v>
                </c:pt>
                <c:pt idx="65">
                  <c:v>24624</c:v>
                </c:pt>
                <c:pt idx="66">
                  <c:v>24654</c:v>
                </c:pt>
                <c:pt idx="67">
                  <c:v>24685</c:v>
                </c:pt>
                <c:pt idx="68">
                  <c:v>24716</c:v>
                </c:pt>
                <c:pt idx="69">
                  <c:v>24746</c:v>
                </c:pt>
                <c:pt idx="70">
                  <c:v>24777</c:v>
                </c:pt>
                <c:pt idx="71">
                  <c:v>24807</c:v>
                </c:pt>
                <c:pt idx="72">
                  <c:v>24838</c:v>
                </c:pt>
                <c:pt idx="73">
                  <c:v>24869</c:v>
                </c:pt>
                <c:pt idx="74">
                  <c:v>24898</c:v>
                </c:pt>
                <c:pt idx="75">
                  <c:v>24929</c:v>
                </c:pt>
                <c:pt idx="76">
                  <c:v>24959</c:v>
                </c:pt>
                <c:pt idx="77">
                  <c:v>24990</c:v>
                </c:pt>
                <c:pt idx="78">
                  <c:v>25020</c:v>
                </c:pt>
                <c:pt idx="79">
                  <c:v>25051</c:v>
                </c:pt>
                <c:pt idx="80">
                  <c:v>25082</c:v>
                </c:pt>
                <c:pt idx="81">
                  <c:v>25112</c:v>
                </c:pt>
                <c:pt idx="82">
                  <c:v>25143</c:v>
                </c:pt>
                <c:pt idx="83">
                  <c:v>25173</c:v>
                </c:pt>
                <c:pt idx="84">
                  <c:v>25204</c:v>
                </c:pt>
                <c:pt idx="85">
                  <c:v>25235</c:v>
                </c:pt>
                <c:pt idx="86">
                  <c:v>25263</c:v>
                </c:pt>
                <c:pt idx="87">
                  <c:v>25294</c:v>
                </c:pt>
                <c:pt idx="88">
                  <c:v>25324</c:v>
                </c:pt>
                <c:pt idx="89">
                  <c:v>25355</c:v>
                </c:pt>
                <c:pt idx="90">
                  <c:v>25385</c:v>
                </c:pt>
                <c:pt idx="91">
                  <c:v>25416</c:v>
                </c:pt>
                <c:pt idx="92">
                  <c:v>25447</c:v>
                </c:pt>
                <c:pt idx="93">
                  <c:v>25477</c:v>
                </c:pt>
                <c:pt idx="94">
                  <c:v>25508</c:v>
                </c:pt>
                <c:pt idx="95">
                  <c:v>25538</c:v>
                </c:pt>
                <c:pt idx="96">
                  <c:v>25569</c:v>
                </c:pt>
                <c:pt idx="97">
                  <c:v>25600</c:v>
                </c:pt>
                <c:pt idx="98">
                  <c:v>25628</c:v>
                </c:pt>
                <c:pt idx="99">
                  <c:v>25659</c:v>
                </c:pt>
                <c:pt idx="100">
                  <c:v>25689</c:v>
                </c:pt>
                <c:pt idx="101">
                  <c:v>25720</c:v>
                </c:pt>
                <c:pt idx="102">
                  <c:v>25750</c:v>
                </c:pt>
                <c:pt idx="103">
                  <c:v>25781</c:v>
                </c:pt>
                <c:pt idx="104">
                  <c:v>25812</c:v>
                </c:pt>
                <c:pt idx="105">
                  <c:v>25842</c:v>
                </c:pt>
                <c:pt idx="106">
                  <c:v>25873</c:v>
                </c:pt>
                <c:pt idx="107">
                  <c:v>25903</c:v>
                </c:pt>
                <c:pt idx="108">
                  <c:v>25934</c:v>
                </c:pt>
                <c:pt idx="109">
                  <c:v>25965</c:v>
                </c:pt>
                <c:pt idx="110">
                  <c:v>25993</c:v>
                </c:pt>
                <c:pt idx="111">
                  <c:v>26024</c:v>
                </c:pt>
                <c:pt idx="112">
                  <c:v>26054</c:v>
                </c:pt>
                <c:pt idx="113">
                  <c:v>26085</c:v>
                </c:pt>
                <c:pt idx="114">
                  <c:v>26115</c:v>
                </c:pt>
                <c:pt idx="115">
                  <c:v>26146</c:v>
                </c:pt>
                <c:pt idx="116">
                  <c:v>26177</c:v>
                </c:pt>
                <c:pt idx="117">
                  <c:v>26207</c:v>
                </c:pt>
                <c:pt idx="118">
                  <c:v>26238</c:v>
                </c:pt>
                <c:pt idx="119">
                  <c:v>26268</c:v>
                </c:pt>
                <c:pt idx="120">
                  <c:v>26299</c:v>
                </c:pt>
                <c:pt idx="121">
                  <c:v>26330</c:v>
                </c:pt>
                <c:pt idx="122">
                  <c:v>26359</c:v>
                </c:pt>
                <c:pt idx="123">
                  <c:v>26390</c:v>
                </c:pt>
                <c:pt idx="124">
                  <c:v>26420</c:v>
                </c:pt>
                <c:pt idx="125">
                  <c:v>26451</c:v>
                </c:pt>
                <c:pt idx="126">
                  <c:v>26481</c:v>
                </c:pt>
                <c:pt idx="127">
                  <c:v>26512</c:v>
                </c:pt>
                <c:pt idx="128">
                  <c:v>26543</c:v>
                </c:pt>
                <c:pt idx="129">
                  <c:v>26573</c:v>
                </c:pt>
                <c:pt idx="130">
                  <c:v>26604</c:v>
                </c:pt>
                <c:pt idx="131">
                  <c:v>26634</c:v>
                </c:pt>
                <c:pt idx="132">
                  <c:v>26665</c:v>
                </c:pt>
                <c:pt idx="133">
                  <c:v>26696</c:v>
                </c:pt>
                <c:pt idx="134">
                  <c:v>26724</c:v>
                </c:pt>
                <c:pt idx="135">
                  <c:v>26755</c:v>
                </c:pt>
                <c:pt idx="136">
                  <c:v>26785</c:v>
                </c:pt>
                <c:pt idx="137">
                  <c:v>26816</c:v>
                </c:pt>
                <c:pt idx="138">
                  <c:v>26846</c:v>
                </c:pt>
                <c:pt idx="139">
                  <c:v>26877</c:v>
                </c:pt>
                <c:pt idx="140">
                  <c:v>26908</c:v>
                </c:pt>
                <c:pt idx="141">
                  <c:v>26938</c:v>
                </c:pt>
                <c:pt idx="142">
                  <c:v>26969</c:v>
                </c:pt>
                <c:pt idx="143">
                  <c:v>26999</c:v>
                </c:pt>
                <c:pt idx="144">
                  <c:v>27030</c:v>
                </c:pt>
                <c:pt idx="145">
                  <c:v>27061</c:v>
                </c:pt>
                <c:pt idx="146">
                  <c:v>27089</c:v>
                </c:pt>
                <c:pt idx="147">
                  <c:v>27120</c:v>
                </c:pt>
                <c:pt idx="148">
                  <c:v>27150</c:v>
                </c:pt>
                <c:pt idx="149">
                  <c:v>27181</c:v>
                </c:pt>
                <c:pt idx="150">
                  <c:v>27211</c:v>
                </c:pt>
                <c:pt idx="151">
                  <c:v>27242</c:v>
                </c:pt>
                <c:pt idx="152">
                  <c:v>27273</c:v>
                </c:pt>
                <c:pt idx="153">
                  <c:v>27303</c:v>
                </c:pt>
                <c:pt idx="154">
                  <c:v>27334</c:v>
                </c:pt>
                <c:pt idx="155">
                  <c:v>27364</c:v>
                </c:pt>
                <c:pt idx="156">
                  <c:v>27395</c:v>
                </c:pt>
                <c:pt idx="157">
                  <c:v>27426</c:v>
                </c:pt>
                <c:pt idx="158">
                  <c:v>27454</c:v>
                </c:pt>
                <c:pt idx="159">
                  <c:v>27485</c:v>
                </c:pt>
                <c:pt idx="160">
                  <c:v>27515</c:v>
                </c:pt>
                <c:pt idx="161">
                  <c:v>27546</c:v>
                </c:pt>
                <c:pt idx="162">
                  <c:v>27576</c:v>
                </c:pt>
                <c:pt idx="163">
                  <c:v>27607</c:v>
                </c:pt>
                <c:pt idx="164">
                  <c:v>27638</c:v>
                </c:pt>
                <c:pt idx="165">
                  <c:v>27668</c:v>
                </c:pt>
                <c:pt idx="166">
                  <c:v>27699</c:v>
                </c:pt>
                <c:pt idx="167">
                  <c:v>27729</c:v>
                </c:pt>
                <c:pt idx="168">
                  <c:v>27760</c:v>
                </c:pt>
                <c:pt idx="169">
                  <c:v>27791</c:v>
                </c:pt>
                <c:pt idx="170">
                  <c:v>27820</c:v>
                </c:pt>
                <c:pt idx="171">
                  <c:v>27851</c:v>
                </c:pt>
                <c:pt idx="172">
                  <c:v>27881</c:v>
                </c:pt>
                <c:pt idx="173">
                  <c:v>27912</c:v>
                </c:pt>
                <c:pt idx="174">
                  <c:v>27942</c:v>
                </c:pt>
                <c:pt idx="175">
                  <c:v>27973</c:v>
                </c:pt>
                <c:pt idx="176">
                  <c:v>28004</c:v>
                </c:pt>
                <c:pt idx="177">
                  <c:v>28034</c:v>
                </c:pt>
                <c:pt idx="178">
                  <c:v>28065</c:v>
                </c:pt>
                <c:pt idx="179">
                  <c:v>28095</c:v>
                </c:pt>
                <c:pt idx="180">
                  <c:v>28126</c:v>
                </c:pt>
                <c:pt idx="181">
                  <c:v>28157</c:v>
                </c:pt>
                <c:pt idx="182">
                  <c:v>28185</c:v>
                </c:pt>
                <c:pt idx="183">
                  <c:v>28216</c:v>
                </c:pt>
                <c:pt idx="184">
                  <c:v>28246</c:v>
                </c:pt>
                <c:pt idx="185">
                  <c:v>28277</c:v>
                </c:pt>
                <c:pt idx="186">
                  <c:v>28307</c:v>
                </c:pt>
                <c:pt idx="187">
                  <c:v>28338</c:v>
                </c:pt>
                <c:pt idx="188">
                  <c:v>28369</c:v>
                </c:pt>
                <c:pt idx="189">
                  <c:v>28399</c:v>
                </c:pt>
                <c:pt idx="190">
                  <c:v>28430</c:v>
                </c:pt>
                <c:pt idx="191">
                  <c:v>28460</c:v>
                </c:pt>
                <c:pt idx="192">
                  <c:v>28491</c:v>
                </c:pt>
                <c:pt idx="193">
                  <c:v>28522</c:v>
                </c:pt>
                <c:pt idx="194">
                  <c:v>28550</c:v>
                </c:pt>
                <c:pt idx="195">
                  <c:v>28581</c:v>
                </c:pt>
                <c:pt idx="196">
                  <c:v>28611</c:v>
                </c:pt>
                <c:pt idx="197">
                  <c:v>28642</c:v>
                </c:pt>
                <c:pt idx="198">
                  <c:v>28672</c:v>
                </c:pt>
                <c:pt idx="199">
                  <c:v>28703</c:v>
                </c:pt>
                <c:pt idx="200">
                  <c:v>28734</c:v>
                </c:pt>
                <c:pt idx="201">
                  <c:v>28764</c:v>
                </c:pt>
                <c:pt idx="202">
                  <c:v>28795</c:v>
                </c:pt>
                <c:pt idx="203">
                  <c:v>28825</c:v>
                </c:pt>
                <c:pt idx="204">
                  <c:v>28856</c:v>
                </c:pt>
                <c:pt idx="205">
                  <c:v>28887</c:v>
                </c:pt>
                <c:pt idx="206">
                  <c:v>28915</c:v>
                </c:pt>
                <c:pt idx="207">
                  <c:v>28946</c:v>
                </c:pt>
                <c:pt idx="208">
                  <c:v>28976</c:v>
                </c:pt>
                <c:pt idx="209">
                  <c:v>29007</c:v>
                </c:pt>
                <c:pt idx="210">
                  <c:v>29037</c:v>
                </c:pt>
                <c:pt idx="211">
                  <c:v>29068</c:v>
                </c:pt>
                <c:pt idx="212">
                  <c:v>29099</c:v>
                </c:pt>
                <c:pt idx="213">
                  <c:v>29129</c:v>
                </c:pt>
                <c:pt idx="214">
                  <c:v>29160</c:v>
                </c:pt>
                <c:pt idx="215">
                  <c:v>29190</c:v>
                </c:pt>
                <c:pt idx="216">
                  <c:v>29221</c:v>
                </c:pt>
                <c:pt idx="217">
                  <c:v>29252</c:v>
                </c:pt>
                <c:pt idx="218">
                  <c:v>29281</c:v>
                </c:pt>
                <c:pt idx="219">
                  <c:v>29312</c:v>
                </c:pt>
                <c:pt idx="220">
                  <c:v>29342</c:v>
                </c:pt>
                <c:pt idx="221">
                  <c:v>29373</c:v>
                </c:pt>
                <c:pt idx="222">
                  <c:v>29403</c:v>
                </c:pt>
                <c:pt idx="223">
                  <c:v>29434</c:v>
                </c:pt>
                <c:pt idx="224">
                  <c:v>29465</c:v>
                </c:pt>
                <c:pt idx="225">
                  <c:v>29495</c:v>
                </c:pt>
                <c:pt idx="226">
                  <c:v>29526</c:v>
                </c:pt>
                <c:pt idx="227">
                  <c:v>29556</c:v>
                </c:pt>
                <c:pt idx="228">
                  <c:v>29587</c:v>
                </c:pt>
                <c:pt idx="229">
                  <c:v>29618</c:v>
                </c:pt>
                <c:pt idx="230">
                  <c:v>29646</c:v>
                </c:pt>
                <c:pt idx="231">
                  <c:v>29677</c:v>
                </c:pt>
                <c:pt idx="232">
                  <c:v>29707</c:v>
                </c:pt>
                <c:pt idx="233">
                  <c:v>29738</c:v>
                </c:pt>
                <c:pt idx="234">
                  <c:v>29768</c:v>
                </c:pt>
                <c:pt idx="235">
                  <c:v>29799</c:v>
                </c:pt>
                <c:pt idx="236">
                  <c:v>29830</c:v>
                </c:pt>
                <c:pt idx="237">
                  <c:v>29860</c:v>
                </c:pt>
                <c:pt idx="238">
                  <c:v>29891</c:v>
                </c:pt>
                <c:pt idx="239">
                  <c:v>29921</c:v>
                </c:pt>
                <c:pt idx="240">
                  <c:v>29952</c:v>
                </c:pt>
                <c:pt idx="241">
                  <c:v>29983</c:v>
                </c:pt>
                <c:pt idx="242">
                  <c:v>30011</c:v>
                </c:pt>
                <c:pt idx="243">
                  <c:v>30042</c:v>
                </c:pt>
                <c:pt idx="244">
                  <c:v>30072</c:v>
                </c:pt>
                <c:pt idx="245">
                  <c:v>30103</c:v>
                </c:pt>
                <c:pt idx="246">
                  <c:v>30133</c:v>
                </c:pt>
                <c:pt idx="247">
                  <c:v>30164</c:v>
                </c:pt>
                <c:pt idx="248">
                  <c:v>30195</c:v>
                </c:pt>
                <c:pt idx="249">
                  <c:v>30225</c:v>
                </c:pt>
                <c:pt idx="250">
                  <c:v>30256</c:v>
                </c:pt>
                <c:pt idx="251">
                  <c:v>30286</c:v>
                </c:pt>
                <c:pt idx="252">
                  <c:v>30317</c:v>
                </c:pt>
                <c:pt idx="253">
                  <c:v>30348</c:v>
                </c:pt>
                <c:pt idx="254">
                  <c:v>30376</c:v>
                </c:pt>
                <c:pt idx="255">
                  <c:v>30407</c:v>
                </c:pt>
                <c:pt idx="256">
                  <c:v>30437</c:v>
                </c:pt>
                <c:pt idx="257">
                  <c:v>30468</c:v>
                </c:pt>
                <c:pt idx="258">
                  <c:v>30498</c:v>
                </c:pt>
                <c:pt idx="259">
                  <c:v>30529</c:v>
                </c:pt>
                <c:pt idx="260">
                  <c:v>30560</c:v>
                </c:pt>
                <c:pt idx="261">
                  <c:v>30590</c:v>
                </c:pt>
                <c:pt idx="262">
                  <c:v>30621</c:v>
                </c:pt>
                <c:pt idx="263">
                  <c:v>30651</c:v>
                </c:pt>
                <c:pt idx="264">
                  <c:v>30682</c:v>
                </c:pt>
                <c:pt idx="265">
                  <c:v>30713</c:v>
                </c:pt>
                <c:pt idx="266">
                  <c:v>30742</c:v>
                </c:pt>
                <c:pt idx="267">
                  <c:v>30773</c:v>
                </c:pt>
                <c:pt idx="268">
                  <c:v>30803</c:v>
                </c:pt>
                <c:pt idx="269">
                  <c:v>30834</c:v>
                </c:pt>
                <c:pt idx="270">
                  <c:v>30864</c:v>
                </c:pt>
                <c:pt idx="271">
                  <c:v>30895</c:v>
                </c:pt>
                <c:pt idx="272">
                  <c:v>30926</c:v>
                </c:pt>
                <c:pt idx="273">
                  <c:v>30956</c:v>
                </c:pt>
                <c:pt idx="274">
                  <c:v>30987</c:v>
                </c:pt>
                <c:pt idx="275">
                  <c:v>31017</c:v>
                </c:pt>
                <c:pt idx="276">
                  <c:v>31048</c:v>
                </c:pt>
                <c:pt idx="277">
                  <c:v>31079</c:v>
                </c:pt>
                <c:pt idx="278">
                  <c:v>31107</c:v>
                </c:pt>
                <c:pt idx="279">
                  <c:v>31138</c:v>
                </c:pt>
                <c:pt idx="280">
                  <c:v>31168</c:v>
                </c:pt>
                <c:pt idx="281">
                  <c:v>31199</c:v>
                </c:pt>
                <c:pt idx="282">
                  <c:v>31229</c:v>
                </c:pt>
                <c:pt idx="283">
                  <c:v>31260</c:v>
                </c:pt>
                <c:pt idx="284">
                  <c:v>31291</c:v>
                </c:pt>
                <c:pt idx="285">
                  <c:v>31321</c:v>
                </c:pt>
                <c:pt idx="286">
                  <c:v>31352</c:v>
                </c:pt>
                <c:pt idx="287">
                  <c:v>31382</c:v>
                </c:pt>
                <c:pt idx="288">
                  <c:v>31413</c:v>
                </c:pt>
                <c:pt idx="289">
                  <c:v>31444</c:v>
                </c:pt>
                <c:pt idx="290">
                  <c:v>31472</c:v>
                </c:pt>
                <c:pt idx="291">
                  <c:v>31503</c:v>
                </c:pt>
                <c:pt idx="292">
                  <c:v>31533</c:v>
                </c:pt>
                <c:pt idx="293">
                  <c:v>31564</c:v>
                </c:pt>
                <c:pt idx="294">
                  <c:v>31594</c:v>
                </c:pt>
                <c:pt idx="295">
                  <c:v>31625</c:v>
                </c:pt>
                <c:pt idx="296">
                  <c:v>31656</c:v>
                </c:pt>
                <c:pt idx="297">
                  <c:v>31686</c:v>
                </c:pt>
                <c:pt idx="298">
                  <c:v>31717</c:v>
                </c:pt>
                <c:pt idx="299">
                  <c:v>31747</c:v>
                </c:pt>
                <c:pt idx="300">
                  <c:v>31778</c:v>
                </c:pt>
                <c:pt idx="301">
                  <c:v>31809</c:v>
                </c:pt>
                <c:pt idx="302">
                  <c:v>31837</c:v>
                </c:pt>
                <c:pt idx="303">
                  <c:v>31868</c:v>
                </c:pt>
                <c:pt idx="304">
                  <c:v>31898</c:v>
                </c:pt>
                <c:pt idx="305">
                  <c:v>31929</c:v>
                </c:pt>
                <c:pt idx="306">
                  <c:v>31959</c:v>
                </c:pt>
                <c:pt idx="307">
                  <c:v>31990</c:v>
                </c:pt>
                <c:pt idx="308">
                  <c:v>32021</c:v>
                </c:pt>
                <c:pt idx="309">
                  <c:v>32051</c:v>
                </c:pt>
                <c:pt idx="310">
                  <c:v>32082</c:v>
                </c:pt>
                <c:pt idx="311">
                  <c:v>32112</c:v>
                </c:pt>
                <c:pt idx="312">
                  <c:v>32143</c:v>
                </c:pt>
                <c:pt idx="313">
                  <c:v>32174</c:v>
                </c:pt>
                <c:pt idx="314">
                  <c:v>32203</c:v>
                </c:pt>
                <c:pt idx="315">
                  <c:v>32234</c:v>
                </c:pt>
                <c:pt idx="316">
                  <c:v>32264</c:v>
                </c:pt>
                <c:pt idx="317">
                  <c:v>32295</c:v>
                </c:pt>
                <c:pt idx="318">
                  <c:v>32325</c:v>
                </c:pt>
                <c:pt idx="319">
                  <c:v>32356</c:v>
                </c:pt>
                <c:pt idx="320">
                  <c:v>32387</c:v>
                </c:pt>
                <c:pt idx="321">
                  <c:v>32417</c:v>
                </c:pt>
                <c:pt idx="322">
                  <c:v>32448</c:v>
                </c:pt>
                <c:pt idx="323">
                  <c:v>32478</c:v>
                </c:pt>
                <c:pt idx="324">
                  <c:v>32509</c:v>
                </c:pt>
                <c:pt idx="325">
                  <c:v>32540</c:v>
                </c:pt>
                <c:pt idx="326">
                  <c:v>32568</c:v>
                </c:pt>
                <c:pt idx="327">
                  <c:v>32599</c:v>
                </c:pt>
                <c:pt idx="328">
                  <c:v>32629</c:v>
                </c:pt>
                <c:pt idx="329">
                  <c:v>32660</c:v>
                </c:pt>
                <c:pt idx="330">
                  <c:v>32690</c:v>
                </c:pt>
                <c:pt idx="331">
                  <c:v>32721</c:v>
                </c:pt>
                <c:pt idx="332">
                  <c:v>32752</c:v>
                </c:pt>
                <c:pt idx="333">
                  <c:v>32782</c:v>
                </c:pt>
                <c:pt idx="334">
                  <c:v>32813</c:v>
                </c:pt>
                <c:pt idx="335">
                  <c:v>32843</c:v>
                </c:pt>
                <c:pt idx="336">
                  <c:v>32874</c:v>
                </c:pt>
                <c:pt idx="337">
                  <c:v>32905</c:v>
                </c:pt>
                <c:pt idx="338">
                  <c:v>32933</c:v>
                </c:pt>
                <c:pt idx="339">
                  <c:v>32964</c:v>
                </c:pt>
                <c:pt idx="340">
                  <c:v>32994</c:v>
                </c:pt>
                <c:pt idx="341">
                  <c:v>33025</c:v>
                </c:pt>
                <c:pt idx="342">
                  <c:v>33055</c:v>
                </c:pt>
                <c:pt idx="343">
                  <c:v>33086</c:v>
                </c:pt>
                <c:pt idx="344">
                  <c:v>33117</c:v>
                </c:pt>
                <c:pt idx="345">
                  <c:v>33147</c:v>
                </c:pt>
                <c:pt idx="346">
                  <c:v>33178</c:v>
                </c:pt>
                <c:pt idx="347">
                  <c:v>33208</c:v>
                </c:pt>
                <c:pt idx="348">
                  <c:v>33239</c:v>
                </c:pt>
                <c:pt idx="349">
                  <c:v>33270</c:v>
                </c:pt>
                <c:pt idx="350">
                  <c:v>33298</c:v>
                </c:pt>
                <c:pt idx="351">
                  <c:v>33329</c:v>
                </c:pt>
                <c:pt idx="352">
                  <c:v>33359</c:v>
                </c:pt>
                <c:pt idx="353">
                  <c:v>33390</c:v>
                </c:pt>
                <c:pt idx="354">
                  <c:v>33420</c:v>
                </c:pt>
                <c:pt idx="355">
                  <c:v>33451</c:v>
                </c:pt>
                <c:pt idx="356">
                  <c:v>33482</c:v>
                </c:pt>
                <c:pt idx="357">
                  <c:v>33512</c:v>
                </c:pt>
                <c:pt idx="358">
                  <c:v>33543</c:v>
                </c:pt>
                <c:pt idx="359">
                  <c:v>33573</c:v>
                </c:pt>
                <c:pt idx="360">
                  <c:v>33604</c:v>
                </c:pt>
                <c:pt idx="361">
                  <c:v>33635</c:v>
                </c:pt>
                <c:pt idx="362">
                  <c:v>33664</c:v>
                </c:pt>
                <c:pt idx="363">
                  <c:v>33695</c:v>
                </c:pt>
                <c:pt idx="364">
                  <c:v>33725</c:v>
                </c:pt>
                <c:pt idx="365">
                  <c:v>33756</c:v>
                </c:pt>
                <c:pt idx="366">
                  <c:v>33786</c:v>
                </c:pt>
                <c:pt idx="367">
                  <c:v>33817</c:v>
                </c:pt>
                <c:pt idx="368">
                  <c:v>33848</c:v>
                </c:pt>
                <c:pt idx="369">
                  <c:v>33878</c:v>
                </c:pt>
                <c:pt idx="370">
                  <c:v>33909</c:v>
                </c:pt>
                <c:pt idx="371">
                  <c:v>33939</c:v>
                </c:pt>
                <c:pt idx="372">
                  <c:v>33970</c:v>
                </c:pt>
                <c:pt idx="373">
                  <c:v>34001</c:v>
                </c:pt>
                <c:pt idx="374">
                  <c:v>34029</c:v>
                </c:pt>
                <c:pt idx="375">
                  <c:v>34060</c:v>
                </c:pt>
                <c:pt idx="376">
                  <c:v>34090</c:v>
                </c:pt>
                <c:pt idx="377">
                  <c:v>34121</c:v>
                </c:pt>
                <c:pt idx="378">
                  <c:v>34151</c:v>
                </c:pt>
                <c:pt idx="379">
                  <c:v>34182</c:v>
                </c:pt>
                <c:pt idx="380">
                  <c:v>34213</c:v>
                </c:pt>
                <c:pt idx="381">
                  <c:v>34243</c:v>
                </c:pt>
                <c:pt idx="382">
                  <c:v>34274</c:v>
                </c:pt>
                <c:pt idx="383">
                  <c:v>34304</c:v>
                </c:pt>
                <c:pt idx="384">
                  <c:v>34335</c:v>
                </c:pt>
                <c:pt idx="385">
                  <c:v>34366</c:v>
                </c:pt>
                <c:pt idx="386">
                  <c:v>34394</c:v>
                </c:pt>
                <c:pt idx="387">
                  <c:v>34425</c:v>
                </c:pt>
                <c:pt idx="388">
                  <c:v>34455</c:v>
                </c:pt>
                <c:pt idx="389">
                  <c:v>34486</c:v>
                </c:pt>
                <c:pt idx="390">
                  <c:v>34516</c:v>
                </c:pt>
                <c:pt idx="391">
                  <c:v>34547</c:v>
                </c:pt>
                <c:pt idx="392">
                  <c:v>34578</c:v>
                </c:pt>
                <c:pt idx="393">
                  <c:v>34608</c:v>
                </c:pt>
                <c:pt idx="394">
                  <c:v>34639</c:v>
                </c:pt>
                <c:pt idx="395">
                  <c:v>34669</c:v>
                </c:pt>
                <c:pt idx="396">
                  <c:v>34700</c:v>
                </c:pt>
                <c:pt idx="397">
                  <c:v>34731</c:v>
                </c:pt>
                <c:pt idx="398">
                  <c:v>34759</c:v>
                </c:pt>
                <c:pt idx="399">
                  <c:v>34790</c:v>
                </c:pt>
                <c:pt idx="400">
                  <c:v>34820</c:v>
                </c:pt>
                <c:pt idx="401">
                  <c:v>34851</c:v>
                </c:pt>
                <c:pt idx="402">
                  <c:v>34881</c:v>
                </c:pt>
                <c:pt idx="403">
                  <c:v>34912</c:v>
                </c:pt>
                <c:pt idx="404">
                  <c:v>34943</c:v>
                </c:pt>
                <c:pt idx="405">
                  <c:v>34973</c:v>
                </c:pt>
                <c:pt idx="406">
                  <c:v>35004</c:v>
                </c:pt>
                <c:pt idx="407">
                  <c:v>35034</c:v>
                </c:pt>
                <c:pt idx="408">
                  <c:v>35065</c:v>
                </c:pt>
                <c:pt idx="409">
                  <c:v>35096</c:v>
                </c:pt>
                <c:pt idx="410">
                  <c:v>35125</c:v>
                </c:pt>
                <c:pt idx="411">
                  <c:v>35156</c:v>
                </c:pt>
                <c:pt idx="412">
                  <c:v>35186</c:v>
                </c:pt>
                <c:pt idx="413">
                  <c:v>35217</c:v>
                </c:pt>
                <c:pt idx="414">
                  <c:v>35247</c:v>
                </c:pt>
                <c:pt idx="415">
                  <c:v>35278</c:v>
                </c:pt>
                <c:pt idx="416">
                  <c:v>35309</c:v>
                </c:pt>
                <c:pt idx="417">
                  <c:v>35339</c:v>
                </c:pt>
                <c:pt idx="418">
                  <c:v>35370</c:v>
                </c:pt>
                <c:pt idx="419">
                  <c:v>35400</c:v>
                </c:pt>
                <c:pt idx="420">
                  <c:v>35431</c:v>
                </c:pt>
                <c:pt idx="421">
                  <c:v>35462</c:v>
                </c:pt>
                <c:pt idx="422">
                  <c:v>35490</c:v>
                </c:pt>
                <c:pt idx="423">
                  <c:v>35521</c:v>
                </c:pt>
                <c:pt idx="424">
                  <c:v>35551</c:v>
                </c:pt>
                <c:pt idx="425">
                  <c:v>35582</c:v>
                </c:pt>
                <c:pt idx="426">
                  <c:v>35612</c:v>
                </c:pt>
                <c:pt idx="427">
                  <c:v>35643</c:v>
                </c:pt>
                <c:pt idx="428">
                  <c:v>35674</c:v>
                </c:pt>
                <c:pt idx="429">
                  <c:v>35704</c:v>
                </c:pt>
                <c:pt idx="430">
                  <c:v>35735</c:v>
                </c:pt>
                <c:pt idx="431">
                  <c:v>35765</c:v>
                </c:pt>
                <c:pt idx="432">
                  <c:v>35796</c:v>
                </c:pt>
                <c:pt idx="433">
                  <c:v>35827</c:v>
                </c:pt>
                <c:pt idx="434">
                  <c:v>35855</c:v>
                </c:pt>
                <c:pt idx="435">
                  <c:v>35886</c:v>
                </c:pt>
                <c:pt idx="436">
                  <c:v>35916</c:v>
                </c:pt>
                <c:pt idx="437">
                  <c:v>35947</c:v>
                </c:pt>
                <c:pt idx="438">
                  <c:v>35977</c:v>
                </c:pt>
                <c:pt idx="439">
                  <c:v>36008</c:v>
                </c:pt>
                <c:pt idx="440">
                  <c:v>36039</c:v>
                </c:pt>
                <c:pt idx="441">
                  <c:v>36069</c:v>
                </c:pt>
                <c:pt idx="442">
                  <c:v>36100</c:v>
                </c:pt>
                <c:pt idx="443">
                  <c:v>36130</c:v>
                </c:pt>
                <c:pt idx="444">
                  <c:v>36161</c:v>
                </c:pt>
                <c:pt idx="445">
                  <c:v>36192</c:v>
                </c:pt>
                <c:pt idx="446">
                  <c:v>36220</c:v>
                </c:pt>
                <c:pt idx="447">
                  <c:v>36251</c:v>
                </c:pt>
                <c:pt idx="448">
                  <c:v>36281</c:v>
                </c:pt>
                <c:pt idx="449">
                  <c:v>36312</c:v>
                </c:pt>
                <c:pt idx="450">
                  <c:v>36342</c:v>
                </c:pt>
                <c:pt idx="451">
                  <c:v>36373</c:v>
                </c:pt>
                <c:pt idx="452">
                  <c:v>36404</c:v>
                </c:pt>
                <c:pt idx="453">
                  <c:v>36434</c:v>
                </c:pt>
                <c:pt idx="454">
                  <c:v>36465</c:v>
                </c:pt>
                <c:pt idx="455">
                  <c:v>36495</c:v>
                </c:pt>
                <c:pt idx="456">
                  <c:v>36526</c:v>
                </c:pt>
                <c:pt idx="457">
                  <c:v>36557</c:v>
                </c:pt>
                <c:pt idx="458">
                  <c:v>36586</c:v>
                </c:pt>
                <c:pt idx="459">
                  <c:v>36617</c:v>
                </c:pt>
                <c:pt idx="460">
                  <c:v>36647</c:v>
                </c:pt>
                <c:pt idx="461">
                  <c:v>36678</c:v>
                </c:pt>
                <c:pt idx="462">
                  <c:v>36708</c:v>
                </c:pt>
                <c:pt idx="463">
                  <c:v>36739</c:v>
                </c:pt>
                <c:pt idx="464">
                  <c:v>36770</c:v>
                </c:pt>
                <c:pt idx="465">
                  <c:v>36800</c:v>
                </c:pt>
                <c:pt idx="466">
                  <c:v>36831</c:v>
                </c:pt>
                <c:pt idx="467">
                  <c:v>36861</c:v>
                </c:pt>
                <c:pt idx="468">
                  <c:v>36892</c:v>
                </c:pt>
                <c:pt idx="469">
                  <c:v>36923</c:v>
                </c:pt>
                <c:pt idx="470">
                  <c:v>36951</c:v>
                </c:pt>
                <c:pt idx="471">
                  <c:v>36982</c:v>
                </c:pt>
                <c:pt idx="472">
                  <c:v>37012</c:v>
                </c:pt>
                <c:pt idx="473">
                  <c:v>37043</c:v>
                </c:pt>
                <c:pt idx="474">
                  <c:v>37073</c:v>
                </c:pt>
                <c:pt idx="475">
                  <c:v>37104</c:v>
                </c:pt>
                <c:pt idx="476">
                  <c:v>37135</c:v>
                </c:pt>
                <c:pt idx="477">
                  <c:v>37165</c:v>
                </c:pt>
                <c:pt idx="478">
                  <c:v>37196</c:v>
                </c:pt>
                <c:pt idx="479">
                  <c:v>37226</c:v>
                </c:pt>
                <c:pt idx="480">
                  <c:v>37257</c:v>
                </c:pt>
                <c:pt idx="481">
                  <c:v>37288</c:v>
                </c:pt>
                <c:pt idx="482">
                  <c:v>37316</c:v>
                </c:pt>
                <c:pt idx="483">
                  <c:v>37347</c:v>
                </c:pt>
                <c:pt idx="484">
                  <c:v>37377</c:v>
                </c:pt>
                <c:pt idx="485">
                  <c:v>37408</c:v>
                </c:pt>
                <c:pt idx="486">
                  <c:v>37438</c:v>
                </c:pt>
                <c:pt idx="487">
                  <c:v>37469</c:v>
                </c:pt>
                <c:pt idx="488">
                  <c:v>37500</c:v>
                </c:pt>
                <c:pt idx="489">
                  <c:v>37530</c:v>
                </c:pt>
                <c:pt idx="490">
                  <c:v>37561</c:v>
                </c:pt>
                <c:pt idx="491">
                  <c:v>37591</c:v>
                </c:pt>
                <c:pt idx="492">
                  <c:v>37622</c:v>
                </c:pt>
                <c:pt idx="493">
                  <c:v>37653</c:v>
                </c:pt>
                <c:pt idx="494">
                  <c:v>37681</c:v>
                </c:pt>
                <c:pt idx="495">
                  <c:v>37712</c:v>
                </c:pt>
                <c:pt idx="496">
                  <c:v>37742</c:v>
                </c:pt>
                <c:pt idx="497">
                  <c:v>37773</c:v>
                </c:pt>
                <c:pt idx="498">
                  <c:v>37803</c:v>
                </c:pt>
                <c:pt idx="499">
                  <c:v>37834</c:v>
                </c:pt>
                <c:pt idx="500">
                  <c:v>37865</c:v>
                </c:pt>
                <c:pt idx="501">
                  <c:v>37895</c:v>
                </c:pt>
                <c:pt idx="502">
                  <c:v>37926</c:v>
                </c:pt>
                <c:pt idx="503">
                  <c:v>37956</c:v>
                </c:pt>
                <c:pt idx="504">
                  <c:v>37987</c:v>
                </c:pt>
                <c:pt idx="505">
                  <c:v>38018</c:v>
                </c:pt>
                <c:pt idx="506">
                  <c:v>38047</c:v>
                </c:pt>
                <c:pt idx="507">
                  <c:v>38078</c:v>
                </c:pt>
                <c:pt idx="508">
                  <c:v>38108</c:v>
                </c:pt>
                <c:pt idx="509">
                  <c:v>38139</c:v>
                </c:pt>
                <c:pt idx="510">
                  <c:v>38169</c:v>
                </c:pt>
                <c:pt idx="511">
                  <c:v>38200</c:v>
                </c:pt>
                <c:pt idx="512">
                  <c:v>38231</c:v>
                </c:pt>
                <c:pt idx="513">
                  <c:v>38261</c:v>
                </c:pt>
                <c:pt idx="514">
                  <c:v>38292</c:v>
                </c:pt>
                <c:pt idx="515">
                  <c:v>38322</c:v>
                </c:pt>
                <c:pt idx="516">
                  <c:v>38353</c:v>
                </c:pt>
                <c:pt idx="517">
                  <c:v>38384</c:v>
                </c:pt>
                <c:pt idx="518">
                  <c:v>38412</c:v>
                </c:pt>
                <c:pt idx="519">
                  <c:v>38443</c:v>
                </c:pt>
                <c:pt idx="520">
                  <c:v>38473</c:v>
                </c:pt>
                <c:pt idx="521">
                  <c:v>38504</c:v>
                </c:pt>
                <c:pt idx="522">
                  <c:v>38534</c:v>
                </c:pt>
                <c:pt idx="523">
                  <c:v>38565</c:v>
                </c:pt>
                <c:pt idx="524">
                  <c:v>38596</c:v>
                </c:pt>
                <c:pt idx="525">
                  <c:v>38626</c:v>
                </c:pt>
                <c:pt idx="526">
                  <c:v>38657</c:v>
                </c:pt>
                <c:pt idx="527">
                  <c:v>38687</c:v>
                </c:pt>
                <c:pt idx="528">
                  <c:v>38718</c:v>
                </c:pt>
                <c:pt idx="529">
                  <c:v>38749</c:v>
                </c:pt>
                <c:pt idx="530">
                  <c:v>38777</c:v>
                </c:pt>
                <c:pt idx="531">
                  <c:v>38808</c:v>
                </c:pt>
                <c:pt idx="532">
                  <c:v>38838</c:v>
                </c:pt>
                <c:pt idx="533">
                  <c:v>38869</c:v>
                </c:pt>
                <c:pt idx="534">
                  <c:v>38899</c:v>
                </c:pt>
                <c:pt idx="535">
                  <c:v>38930</c:v>
                </c:pt>
                <c:pt idx="536">
                  <c:v>38961</c:v>
                </c:pt>
                <c:pt idx="537">
                  <c:v>38991</c:v>
                </c:pt>
                <c:pt idx="538">
                  <c:v>39022</c:v>
                </c:pt>
                <c:pt idx="539">
                  <c:v>39052</c:v>
                </c:pt>
                <c:pt idx="540">
                  <c:v>39083</c:v>
                </c:pt>
                <c:pt idx="541">
                  <c:v>39114</c:v>
                </c:pt>
                <c:pt idx="542">
                  <c:v>39142</c:v>
                </c:pt>
                <c:pt idx="543">
                  <c:v>39173</c:v>
                </c:pt>
                <c:pt idx="544">
                  <c:v>39203</c:v>
                </c:pt>
                <c:pt idx="545">
                  <c:v>39234</c:v>
                </c:pt>
                <c:pt idx="546">
                  <c:v>39264</c:v>
                </c:pt>
                <c:pt idx="547">
                  <c:v>39295</c:v>
                </c:pt>
                <c:pt idx="548">
                  <c:v>39326</c:v>
                </c:pt>
                <c:pt idx="549">
                  <c:v>39356</c:v>
                </c:pt>
                <c:pt idx="550">
                  <c:v>39387</c:v>
                </c:pt>
                <c:pt idx="551">
                  <c:v>39417</c:v>
                </c:pt>
                <c:pt idx="552">
                  <c:v>39448</c:v>
                </c:pt>
                <c:pt idx="553">
                  <c:v>39479</c:v>
                </c:pt>
                <c:pt idx="554">
                  <c:v>39508</c:v>
                </c:pt>
                <c:pt idx="555">
                  <c:v>39539</c:v>
                </c:pt>
                <c:pt idx="556">
                  <c:v>39569</c:v>
                </c:pt>
                <c:pt idx="557">
                  <c:v>39600</c:v>
                </c:pt>
                <c:pt idx="558">
                  <c:v>39630</c:v>
                </c:pt>
                <c:pt idx="559">
                  <c:v>39661</c:v>
                </c:pt>
                <c:pt idx="560">
                  <c:v>39692</c:v>
                </c:pt>
                <c:pt idx="561">
                  <c:v>39722</c:v>
                </c:pt>
                <c:pt idx="562">
                  <c:v>39753</c:v>
                </c:pt>
                <c:pt idx="563">
                  <c:v>39783</c:v>
                </c:pt>
                <c:pt idx="564">
                  <c:v>39814</c:v>
                </c:pt>
                <c:pt idx="565">
                  <c:v>39845</c:v>
                </c:pt>
                <c:pt idx="566">
                  <c:v>39873</c:v>
                </c:pt>
                <c:pt idx="567">
                  <c:v>39904</c:v>
                </c:pt>
                <c:pt idx="568">
                  <c:v>39934</c:v>
                </c:pt>
                <c:pt idx="569">
                  <c:v>39965</c:v>
                </c:pt>
                <c:pt idx="570">
                  <c:v>39995</c:v>
                </c:pt>
                <c:pt idx="571">
                  <c:v>40026</c:v>
                </c:pt>
                <c:pt idx="572">
                  <c:v>40057</c:v>
                </c:pt>
                <c:pt idx="573">
                  <c:v>40087</c:v>
                </c:pt>
                <c:pt idx="574">
                  <c:v>40118</c:v>
                </c:pt>
                <c:pt idx="575">
                  <c:v>40148</c:v>
                </c:pt>
                <c:pt idx="576">
                  <c:v>40179</c:v>
                </c:pt>
                <c:pt idx="577">
                  <c:v>40210</c:v>
                </c:pt>
                <c:pt idx="578">
                  <c:v>40238</c:v>
                </c:pt>
                <c:pt idx="579">
                  <c:v>40269</c:v>
                </c:pt>
                <c:pt idx="580">
                  <c:v>40299</c:v>
                </c:pt>
                <c:pt idx="581">
                  <c:v>40330</c:v>
                </c:pt>
                <c:pt idx="582">
                  <c:v>40360</c:v>
                </c:pt>
                <c:pt idx="583">
                  <c:v>40391</c:v>
                </c:pt>
                <c:pt idx="584">
                  <c:v>40422</c:v>
                </c:pt>
                <c:pt idx="585">
                  <c:v>40452</c:v>
                </c:pt>
                <c:pt idx="586">
                  <c:v>40483</c:v>
                </c:pt>
                <c:pt idx="587">
                  <c:v>40513</c:v>
                </c:pt>
                <c:pt idx="588">
                  <c:v>40544</c:v>
                </c:pt>
                <c:pt idx="589">
                  <c:v>40575</c:v>
                </c:pt>
                <c:pt idx="590">
                  <c:v>40603</c:v>
                </c:pt>
                <c:pt idx="591">
                  <c:v>40634</c:v>
                </c:pt>
                <c:pt idx="592">
                  <c:v>40664</c:v>
                </c:pt>
                <c:pt idx="593">
                  <c:v>40695</c:v>
                </c:pt>
                <c:pt idx="594">
                  <c:v>40725</c:v>
                </c:pt>
                <c:pt idx="595">
                  <c:v>40756</c:v>
                </c:pt>
                <c:pt idx="596">
                  <c:v>40787</c:v>
                </c:pt>
                <c:pt idx="597">
                  <c:v>40817</c:v>
                </c:pt>
                <c:pt idx="598">
                  <c:v>40848</c:v>
                </c:pt>
                <c:pt idx="599">
                  <c:v>40878</c:v>
                </c:pt>
                <c:pt idx="600">
                  <c:v>40909</c:v>
                </c:pt>
                <c:pt idx="601">
                  <c:v>40940</c:v>
                </c:pt>
                <c:pt idx="602">
                  <c:v>40969</c:v>
                </c:pt>
                <c:pt idx="603">
                  <c:v>41000</c:v>
                </c:pt>
                <c:pt idx="604">
                  <c:v>41030</c:v>
                </c:pt>
                <c:pt idx="605">
                  <c:v>41061</c:v>
                </c:pt>
                <c:pt idx="606">
                  <c:v>41091</c:v>
                </c:pt>
                <c:pt idx="607">
                  <c:v>41122</c:v>
                </c:pt>
                <c:pt idx="608">
                  <c:v>41153</c:v>
                </c:pt>
                <c:pt idx="609">
                  <c:v>41183</c:v>
                </c:pt>
                <c:pt idx="610">
                  <c:v>41214</c:v>
                </c:pt>
                <c:pt idx="611">
                  <c:v>41244</c:v>
                </c:pt>
                <c:pt idx="612">
                  <c:v>41275</c:v>
                </c:pt>
                <c:pt idx="613">
                  <c:v>41306</c:v>
                </c:pt>
                <c:pt idx="614">
                  <c:v>41334</c:v>
                </c:pt>
                <c:pt idx="615">
                  <c:v>41365</c:v>
                </c:pt>
                <c:pt idx="616">
                  <c:v>41395</c:v>
                </c:pt>
                <c:pt idx="617">
                  <c:v>41426</c:v>
                </c:pt>
                <c:pt idx="618">
                  <c:v>41456</c:v>
                </c:pt>
                <c:pt idx="619">
                  <c:v>41487</c:v>
                </c:pt>
                <c:pt idx="620">
                  <c:v>41518</c:v>
                </c:pt>
                <c:pt idx="621">
                  <c:v>41548</c:v>
                </c:pt>
                <c:pt idx="622">
                  <c:v>41579</c:v>
                </c:pt>
                <c:pt idx="623">
                  <c:v>41609</c:v>
                </c:pt>
                <c:pt idx="624">
                  <c:v>41640</c:v>
                </c:pt>
                <c:pt idx="625">
                  <c:v>41671</c:v>
                </c:pt>
                <c:pt idx="626">
                  <c:v>41699</c:v>
                </c:pt>
                <c:pt idx="627">
                  <c:v>41730</c:v>
                </c:pt>
                <c:pt idx="628">
                  <c:v>41760</c:v>
                </c:pt>
                <c:pt idx="629">
                  <c:v>41791</c:v>
                </c:pt>
                <c:pt idx="630">
                  <c:v>41821</c:v>
                </c:pt>
                <c:pt idx="631">
                  <c:v>41852</c:v>
                </c:pt>
                <c:pt idx="632">
                  <c:v>41883</c:v>
                </c:pt>
                <c:pt idx="633">
                  <c:v>41913</c:v>
                </c:pt>
                <c:pt idx="634">
                  <c:v>41944</c:v>
                </c:pt>
                <c:pt idx="635">
                  <c:v>41974</c:v>
                </c:pt>
                <c:pt idx="636">
                  <c:v>42005</c:v>
                </c:pt>
                <c:pt idx="637">
                  <c:v>42036</c:v>
                </c:pt>
                <c:pt idx="638">
                  <c:v>42064</c:v>
                </c:pt>
                <c:pt idx="639">
                  <c:v>42095</c:v>
                </c:pt>
                <c:pt idx="640">
                  <c:v>42125</c:v>
                </c:pt>
                <c:pt idx="641">
                  <c:v>42156</c:v>
                </c:pt>
                <c:pt idx="642">
                  <c:v>42186</c:v>
                </c:pt>
                <c:pt idx="643">
                  <c:v>42217</c:v>
                </c:pt>
                <c:pt idx="644">
                  <c:v>42248</c:v>
                </c:pt>
                <c:pt idx="645">
                  <c:v>42278</c:v>
                </c:pt>
                <c:pt idx="646">
                  <c:v>42309</c:v>
                </c:pt>
                <c:pt idx="647">
                  <c:v>42339</c:v>
                </c:pt>
                <c:pt idx="648">
                  <c:v>42370</c:v>
                </c:pt>
                <c:pt idx="649">
                  <c:v>42401</c:v>
                </c:pt>
                <c:pt idx="650">
                  <c:v>42430</c:v>
                </c:pt>
                <c:pt idx="651">
                  <c:v>42461</c:v>
                </c:pt>
                <c:pt idx="652">
                  <c:v>42491</c:v>
                </c:pt>
                <c:pt idx="653">
                  <c:v>42522</c:v>
                </c:pt>
                <c:pt idx="654">
                  <c:v>42552</c:v>
                </c:pt>
                <c:pt idx="655">
                  <c:v>42583</c:v>
                </c:pt>
                <c:pt idx="656">
                  <c:v>42614</c:v>
                </c:pt>
                <c:pt idx="657">
                  <c:v>42644</c:v>
                </c:pt>
                <c:pt idx="658">
                  <c:v>42675</c:v>
                </c:pt>
                <c:pt idx="659">
                  <c:v>42705</c:v>
                </c:pt>
                <c:pt idx="660">
                  <c:v>42736</c:v>
                </c:pt>
                <c:pt idx="661">
                  <c:v>42767</c:v>
                </c:pt>
                <c:pt idx="662">
                  <c:v>42795</c:v>
                </c:pt>
                <c:pt idx="663">
                  <c:v>42826</c:v>
                </c:pt>
                <c:pt idx="664">
                  <c:v>42856</c:v>
                </c:pt>
                <c:pt idx="665">
                  <c:v>42887</c:v>
                </c:pt>
                <c:pt idx="666">
                  <c:v>42917</c:v>
                </c:pt>
                <c:pt idx="667">
                  <c:v>42948</c:v>
                </c:pt>
                <c:pt idx="668">
                  <c:v>42979</c:v>
                </c:pt>
                <c:pt idx="669">
                  <c:v>43009</c:v>
                </c:pt>
                <c:pt idx="670">
                  <c:v>43040</c:v>
                </c:pt>
                <c:pt idx="671">
                  <c:v>43070</c:v>
                </c:pt>
                <c:pt idx="672">
                  <c:v>43101</c:v>
                </c:pt>
                <c:pt idx="673">
                  <c:v>43132</c:v>
                </c:pt>
                <c:pt idx="674">
                  <c:v>43160</c:v>
                </c:pt>
                <c:pt idx="675">
                  <c:v>43191</c:v>
                </c:pt>
                <c:pt idx="676">
                  <c:v>43221</c:v>
                </c:pt>
                <c:pt idx="677">
                  <c:v>43252</c:v>
                </c:pt>
                <c:pt idx="678">
                  <c:v>43282</c:v>
                </c:pt>
                <c:pt idx="679">
                  <c:v>43313</c:v>
                </c:pt>
                <c:pt idx="680">
                  <c:v>43344</c:v>
                </c:pt>
                <c:pt idx="681">
                  <c:v>43374</c:v>
                </c:pt>
                <c:pt idx="682">
                  <c:v>43405</c:v>
                </c:pt>
                <c:pt idx="683">
                  <c:v>43435</c:v>
                </c:pt>
                <c:pt idx="684">
                  <c:v>43466</c:v>
                </c:pt>
                <c:pt idx="685">
                  <c:v>43497</c:v>
                </c:pt>
                <c:pt idx="686">
                  <c:v>43525</c:v>
                </c:pt>
                <c:pt idx="687">
                  <c:v>43556</c:v>
                </c:pt>
                <c:pt idx="688">
                  <c:v>43586</c:v>
                </c:pt>
                <c:pt idx="689">
                  <c:v>43617</c:v>
                </c:pt>
                <c:pt idx="690">
                  <c:v>43647</c:v>
                </c:pt>
                <c:pt idx="691">
                  <c:v>43678</c:v>
                </c:pt>
                <c:pt idx="692">
                  <c:v>43709</c:v>
                </c:pt>
                <c:pt idx="693">
                  <c:v>43739</c:v>
                </c:pt>
                <c:pt idx="694">
                  <c:v>43770</c:v>
                </c:pt>
                <c:pt idx="695">
                  <c:v>43800</c:v>
                </c:pt>
                <c:pt idx="696">
                  <c:v>43831</c:v>
                </c:pt>
                <c:pt idx="697">
                  <c:v>43862</c:v>
                </c:pt>
                <c:pt idx="698">
                  <c:v>43891</c:v>
                </c:pt>
                <c:pt idx="699">
                  <c:v>43922</c:v>
                </c:pt>
                <c:pt idx="700">
                  <c:v>43952</c:v>
                </c:pt>
                <c:pt idx="701">
                  <c:v>43983</c:v>
                </c:pt>
                <c:pt idx="702">
                  <c:v>44013</c:v>
                </c:pt>
                <c:pt idx="703">
                  <c:v>44044</c:v>
                </c:pt>
                <c:pt idx="704">
                  <c:v>44075</c:v>
                </c:pt>
                <c:pt idx="705">
                  <c:v>44105</c:v>
                </c:pt>
                <c:pt idx="706">
                  <c:v>44136</c:v>
                </c:pt>
                <c:pt idx="707">
                  <c:v>44166</c:v>
                </c:pt>
                <c:pt idx="708">
                  <c:v>44197</c:v>
                </c:pt>
                <c:pt idx="709">
                  <c:v>44228</c:v>
                </c:pt>
                <c:pt idx="710">
                  <c:v>44256</c:v>
                </c:pt>
                <c:pt idx="711">
                  <c:v>44287</c:v>
                </c:pt>
                <c:pt idx="712">
                  <c:v>44317</c:v>
                </c:pt>
                <c:pt idx="713">
                  <c:v>44348</c:v>
                </c:pt>
                <c:pt idx="714">
                  <c:v>44378</c:v>
                </c:pt>
                <c:pt idx="715">
                  <c:v>44409</c:v>
                </c:pt>
                <c:pt idx="716">
                  <c:v>44440</c:v>
                </c:pt>
                <c:pt idx="717">
                  <c:v>44470</c:v>
                </c:pt>
                <c:pt idx="718">
                  <c:v>44501</c:v>
                </c:pt>
                <c:pt idx="719">
                  <c:v>44531</c:v>
                </c:pt>
                <c:pt idx="720">
                  <c:v>44562</c:v>
                </c:pt>
                <c:pt idx="721">
                  <c:v>44593</c:v>
                </c:pt>
                <c:pt idx="722">
                  <c:v>44621</c:v>
                </c:pt>
                <c:pt idx="723">
                  <c:v>44652</c:v>
                </c:pt>
                <c:pt idx="724">
                  <c:v>44682</c:v>
                </c:pt>
                <c:pt idx="725">
                  <c:v>44713</c:v>
                </c:pt>
                <c:pt idx="726">
                  <c:v>44743</c:v>
                </c:pt>
                <c:pt idx="727">
                  <c:v>44774</c:v>
                </c:pt>
                <c:pt idx="728">
                  <c:v>44805</c:v>
                </c:pt>
                <c:pt idx="729">
                  <c:v>44835</c:v>
                </c:pt>
                <c:pt idx="730">
                  <c:v>44866</c:v>
                </c:pt>
                <c:pt idx="731">
                  <c:v>44896</c:v>
                </c:pt>
                <c:pt idx="732">
                  <c:v>44927</c:v>
                </c:pt>
                <c:pt idx="733">
                  <c:v>44958</c:v>
                </c:pt>
                <c:pt idx="734">
                  <c:v>44986</c:v>
                </c:pt>
              </c:numCache>
            </c:numRef>
          </c:cat>
          <c:val>
            <c:numRef>
              <c:f>Sheet1!$B$2:$B$736</c:f>
              <c:numCache>
                <c:formatCode>0.00</c:formatCode>
                <c:ptCount val="735"/>
                <c:pt idx="0">
                  <c:v>4.083181818181818</c:v>
                </c:pt>
                <c:pt idx="1">
                  <c:v>4.0394444444444444</c:v>
                </c:pt>
                <c:pt idx="2">
                  <c:v>3.9304545454545456</c:v>
                </c:pt>
                <c:pt idx="3">
                  <c:v>3.843</c:v>
                </c:pt>
                <c:pt idx="4">
                  <c:v>3.8736363636363635</c:v>
                </c:pt>
                <c:pt idx="5">
                  <c:v>3.9090476190476191</c:v>
                </c:pt>
                <c:pt idx="6">
                  <c:v>4.0142857142857142</c:v>
                </c:pt>
                <c:pt idx="7">
                  <c:v>3.9756521739130437</c:v>
                </c:pt>
                <c:pt idx="8">
                  <c:v>3.9789473684210526</c:v>
                </c:pt>
                <c:pt idx="9">
                  <c:v>3.9254545454545453</c:v>
                </c:pt>
                <c:pt idx="10">
                  <c:v>3.9157894736842107</c:v>
                </c:pt>
                <c:pt idx="11">
                  <c:v>3.8645</c:v>
                </c:pt>
                <c:pt idx="12">
                  <c:v>3.8336363636363635</c:v>
                </c:pt>
                <c:pt idx="13">
                  <c:v>3.9211111111111112</c:v>
                </c:pt>
                <c:pt idx="14">
                  <c:v>3.9285714285714284</c:v>
                </c:pt>
                <c:pt idx="15">
                  <c:v>3.9709523809523808</c:v>
                </c:pt>
                <c:pt idx="16">
                  <c:v>3.93</c:v>
                </c:pt>
                <c:pt idx="17">
                  <c:v>3.9929999999999999</c:v>
                </c:pt>
                <c:pt idx="18">
                  <c:v>4.0204545454545455</c:v>
                </c:pt>
                <c:pt idx="19">
                  <c:v>4.002272727272727</c:v>
                </c:pt>
                <c:pt idx="20">
                  <c:v>4.0774999999999997</c:v>
                </c:pt>
                <c:pt idx="21">
                  <c:v>4.1060869565217395</c:v>
                </c:pt>
                <c:pt idx="22">
                  <c:v>4.1217647058823532</c:v>
                </c:pt>
                <c:pt idx="23">
                  <c:v>4.128571428571429</c:v>
                </c:pt>
                <c:pt idx="24">
                  <c:v>4.166818181818182</c:v>
                </c:pt>
                <c:pt idx="25">
                  <c:v>4.1455555555555552</c:v>
                </c:pt>
                <c:pt idx="26">
                  <c:v>4.2195238095238095</c:v>
                </c:pt>
                <c:pt idx="27">
                  <c:v>4.2322727272727274</c:v>
                </c:pt>
                <c:pt idx="28">
                  <c:v>4.2</c:v>
                </c:pt>
                <c:pt idx="29">
                  <c:v>4.17</c:v>
                </c:pt>
                <c:pt idx="30">
                  <c:v>4.1859090909090906</c:v>
                </c:pt>
                <c:pt idx="31">
                  <c:v>4.1938095238095237</c:v>
                </c:pt>
                <c:pt idx="32">
                  <c:v>4.2038095238095234</c:v>
                </c:pt>
                <c:pt idx="33">
                  <c:v>4.1880952380952383</c:v>
                </c:pt>
                <c:pt idx="34">
                  <c:v>4.1527777777777777</c:v>
                </c:pt>
                <c:pt idx="35">
                  <c:v>4.1795454545454547</c:v>
                </c:pt>
                <c:pt idx="36">
                  <c:v>4.1894999999999998</c:v>
                </c:pt>
                <c:pt idx="37">
                  <c:v>4.2111111111111112</c:v>
                </c:pt>
                <c:pt idx="38">
                  <c:v>4.2104347826086954</c:v>
                </c:pt>
                <c:pt idx="39">
                  <c:v>4.2038095238095234</c:v>
                </c:pt>
                <c:pt idx="40">
                  <c:v>4.2115</c:v>
                </c:pt>
                <c:pt idx="41">
                  <c:v>4.2131818181818179</c:v>
                </c:pt>
                <c:pt idx="42">
                  <c:v>4.2047619047619049</c:v>
                </c:pt>
                <c:pt idx="43">
                  <c:v>4.252272727272727</c:v>
                </c:pt>
                <c:pt idx="44">
                  <c:v>4.2904761904761903</c:v>
                </c:pt>
                <c:pt idx="45">
                  <c:v>4.3494999999999999</c:v>
                </c:pt>
                <c:pt idx="46">
                  <c:v>4.4489473684210523</c:v>
                </c:pt>
                <c:pt idx="47">
                  <c:v>4.6154545454545453</c:v>
                </c:pt>
                <c:pt idx="48">
                  <c:v>4.6123809523809527</c:v>
                </c:pt>
                <c:pt idx="49">
                  <c:v>4.8321052631578949</c:v>
                </c:pt>
                <c:pt idx="50">
                  <c:v>4.8734782608695655</c:v>
                </c:pt>
                <c:pt idx="51">
                  <c:v>4.75</c:v>
                </c:pt>
                <c:pt idx="52">
                  <c:v>4.7785714285714285</c:v>
                </c:pt>
                <c:pt idx="53">
                  <c:v>4.8145454545454545</c:v>
                </c:pt>
                <c:pt idx="54">
                  <c:v>5.0179999999999998</c:v>
                </c:pt>
                <c:pt idx="55">
                  <c:v>5.2243478260869569</c:v>
                </c:pt>
                <c:pt idx="56">
                  <c:v>5.1823809523809521</c:v>
                </c:pt>
                <c:pt idx="57">
                  <c:v>5.0114999999999998</c:v>
                </c:pt>
                <c:pt idx="58">
                  <c:v>5.155263157894737</c:v>
                </c:pt>
                <c:pt idx="59">
                  <c:v>4.8428571428571425</c:v>
                </c:pt>
                <c:pt idx="60">
                  <c:v>4.5790476190476186</c:v>
                </c:pt>
                <c:pt idx="61">
                  <c:v>4.6266666666666669</c:v>
                </c:pt>
                <c:pt idx="62">
                  <c:v>4.541818181818182</c:v>
                </c:pt>
                <c:pt idx="63">
                  <c:v>4.5934999999999997</c:v>
                </c:pt>
                <c:pt idx="64">
                  <c:v>4.8477272727272727</c:v>
                </c:pt>
                <c:pt idx="65">
                  <c:v>5.0227272727272725</c:v>
                </c:pt>
                <c:pt idx="66">
                  <c:v>5.1589999999999998</c:v>
                </c:pt>
                <c:pt idx="67">
                  <c:v>5.2756521739130431</c:v>
                </c:pt>
                <c:pt idx="68">
                  <c:v>5.3019999999999996</c:v>
                </c:pt>
                <c:pt idx="69">
                  <c:v>5.480952380952381</c:v>
                </c:pt>
                <c:pt idx="70">
                  <c:v>5.7534999999999998</c:v>
                </c:pt>
                <c:pt idx="71">
                  <c:v>5.6989999999999998</c:v>
                </c:pt>
                <c:pt idx="72">
                  <c:v>5.5286363636363633</c:v>
                </c:pt>
                <c:pt idx="73">
                  <c:v>5.5636842105263158</c:v>
                </c:pt>
                <c:pt idx="74">
                  <c:v>5.74</c:v>
                </c:pt>
                <c:pt idx="75">
                  <c:v>5.6384999999999996</c:v>
                </c:pt>
                <c:pt idx="76">
                  <c:v>5.8695454545454542</c:v>
                </c:pt>
                <c:pt idx="77">
                  <c:v>5.718</c:v>
                </c:pt>
                <c:pt idx="78">
                  <c:v>5.4954545454545451</c:v>
                </c:pt>
                <c:pt idx="79">
                  <c:v>5.4204545454545459</c:v>
                </c:pt>
                <c:pt idx="80">
                  <c:v>5.46</c:v>
                </c:pt>
                <c:pt idx="81">
                  <c:v>5.5826086956521737</c:v>
                </c:pt>
                <c:pt idx="82">
                  <c:v>5.6961111111111107</c:v>
                </c:pt>
                <c:pt idx="83">
                  <c:v>6.0319047619047623</c:v>
                </c:pt>
                <c:pt idx="84">
                  <c:v>6.041818181818182</c:v>
                </c:pt>
                <c:pt idx="85">
                  <c:v>6.1889473684210525</c:v>
                </c:pt>
                <c:pt idx="86">
                  <c:v>6.2960000000000003</c:v>
                </c:pt>
                <c:pt idx="87">
                  <c:v>6.1733333333333329</c:v>
                </c:pt>
                <c:pt idx="88">
                  <c:v>6.3233333333333333</c:v>
                </c:pt>
                <c:pt idx="89">
                  <c:v>6.5742857142857147</c:v>
                </c:pt>
                <c:pt idx="90">
                  <c:v>6.7195238095238095</c:v>
                </c:pt>
                <c:pt idx="91">
                  <c:v>6.6914285714285713</c:v>
                </c:pt>
                <c:pt idx="92">
                  <c:v>7.1595238095238098</c:v>
                </c:pt>
                <c:pt idx="93">
                  <c:v>7.0954545454545457</c:v>
                </c:pt>
                <c:pt idx="94">
                  <c:v>7.1441176470588239</c:v>
                </c:pt>
                <c:pt idx="95">
                  <c:v>7.6540909090909093</c:v>
                </c:pt>
                <c:pt idx="96">
                  <c:v>7.7947619047619048</c:v>
                </c:pt>
                <c:pt idx="97">
                  <c:v>7.2383333333333333</c:v>
                </c:pt>
                <c:pt idx="98">
                  <c:v>7.072857142857143</c:v>
                </c:pt>
                <c:pt idx="99">
                  <c:v>7.3909090909090907</c:v>
                </c:pt>
                <c:pt idx="100">
                  <c:v>7.906190476190476</c:v>
                </c:pt>
                <c:pt idx="101">
                  <c:v>7.8418181818181818</c:v>
                </c:pt>
                <c:pt idx="102">
                  <c:v>7.4572727272727271</c:v>
                </c:pt>
                <c:pt idx="103">
                  <c:v>7.5271428571428567</c:v>
                </c:pt>
                <c:pt idx="104">
                  <c:v>7.3895238095238094</c:v>
                </c:pt>
                <c:pt idx="105">
                  <c:v>7.3266666666666671</c:v>
                </c:pt>
                <c:pt idx="106">
                  <c:v>6.8411111111111111</c:v>
                </c:pt>
                <c:pt idx="107">
                  <c:v>6.3913636363636366</c:v>
                </c:pt>
                <c:pt idx="108">
                  <c:v>6.2385000000000002</c:v>
                </c:pt>
                <c:pt idx="109">
                  <c:v>6.112222222222222</c:v>
                </c:pt>
                <c:pt idx="110">
                  <c:v>5.7034782608695656</c:v>
                </c:pt>
                <c:pt idx="111">
                  <c:v>5.8338095238095242</c:v>
                </c:pt>
                <c:pt idx="112">
                  <c:v>6.3925000000000001</c:v>
                </c:pt>
                <c:pt idx="113">
                  <c:v>6.5222727272727274</c:v>
                </c:pt>
                <c:pt idx="114">
                  <c:v>6.7295238095238092</c:v>
                </c:pt>
                <c:pt idx="115">
                  <c:v>6.582727272727273</c:v>
                </c:pt>
                <c:pt idx="116">
                  <c:v>6.1395238095238094</c:v>
                </c:pt>
                <c:pt idx="117">
                  <c:v>5.9257894736842109</c:v>
                </c:pt>
                <c:pt idx="118">
                  <c:v>5.81</c:v>
                </c:pt>
                <c:pt idx="119">
                  <c:v>5.9263636363636367</c:v>
                </c:pt>
                <c:pt idx="120">
                  <c:v>5.9476190476190478</c:v>
                </c:pt>
                <c:pt idx="121">
                  <c:v>6.0810000000000004</c:v>
                </c:pt>
                <c:pt idx="122">
                  <c:v>6.0686363636363634</c:v>
                </c:pt>
                <c:pt idx="123">
                  <c:v>6.1944999999999997</c:v>
                </c:pt>
                <c:pt idx="124">
                  <c:v>6.126363636363636</c:v>
                </c:pt>
                <c:pt idx="125">
                  <c:v>6.1068181818181815</c:v>
                </c:pt>
                <c:pt idx="126">
                  <c:v>6.1130000000000004</c:v>
                </c:pt>
                <c:pt idx="127">
                  <c:v>6.2104347826086954</c:v>
                </c:pt>
                <c:pt idx="128">
                  <c:v>6.5495000000000001</c:v>
                </c:pt>
                <c:pt idx="129">
                  <c:v>6.4794999999999998</c:v>
                </c:pt>
                <c:pt idx="130">
                  <c:v>6.2805</c:v>
                </c:pt>
                <c:pt idx="131">
                  <c:v>6.3585000000000003</c:v>
                </c:pt>
                <c:pt idx="132">
                  <c:v>6.4645454545454548</c:v>
                </c:pt>
                <c:pt idx="133">
                  <c:v>6.6355555555555554</c:v>
                </c:pt>
                <c:pt idx="134">
                  <c:v>6.709090909090909</c:v>
                </c:pt>
                <c:pt idx="135">
                  <c:v>6.6684999999999999</c:v>
                </c:pt>
                <c:pt idx="136">
                  <c:v>6.8472727272727276</c:v>
                </c:pt>
                <c:pt idx="137">
                  <c:v>6.9</c:v>
                </c:pt>
                <c:pt idx="138">
                  <c:v>7.1309523809523814</c:v>
                </c:pt>
                <c:pt idx="139">
                  <c:v>7.4047826086956521</c:v>
                </c:pt>
                <c:pt idx="140">
                  <c:v>7.0905263157894733</c:v>
                </c:pt>
                <c:pt idx="141">
                  <c:v>6.7942857142857145</c:v>
                </c:pt>
                <c:pt idx="142">
                  <c:v>6.7285000000000004</c:v>
                </c:pt>
                <c:pt idx="143">
                  <c:v>6.7436842105263155</c:v>
                </c:pt>
                <c:pt idx="144">
                  <c:v>6.9886363636363633</c:v>
                </c:pt>
                <c:pt idx="145">
                  <c:v>6.9572222222222226</c:v>
                </c:pt>
                <c:pt idx="146">
                  <c:v>7.2090476190476194</c:v>
                </c:pt>
                <c:pt idx="147">
                  <c:v>7.5123809523809522</c:v>
                </c:pt>
                <c:pt idx="148">
                  <c:v>7.5759090909090911</c:v>
                </c:pt>
                <c:pt idx="149">
                  <c:v>7.5354999999999999</c:v>
                </c:pt>
                <c:pt idx="150">
                  <c:v>7.8049999999999997</c:v>
                </c:pt>
                <c:pt idx="151">
                  <c:v>8.0440909090909098</c:v>
                </c:pt>
                <c:pt idx="152">
                  <c:v>8.0374999999999996</c:v>
                </c:pt>
                <c:pt idx="153">
                  <c:v>7.8968181818181815</c:v>
                </c:pt>
                <c:pt idx="154">
                  <c:v>7.681111111111111</c:v>
                </c:pt>
                <c:pt idx="155">
                  <c:v>7.4338095238095239</c:v>
                </c:pt>
                <c:pt idx="156">
                  <c:v>7.501363636363636</c:v>
                </c:pt>
                <c:pt idx="157">
                  <c:v>7.3922222222222222</c:v>
                </c:pt>
                <c:pt idx="158">
                  <c:v>7.7279999999999998</c:v>
                </c:pt>
                <c:pt idx="159">
                  <c:v>8.2268181818181816</c:v>
                </c:pt>
                <c:pt idx="160">
                  <c:v>8.0595238095238102</c:v>
                </c:pt>
                <c:pt idx="161">
                  <c:v>7.8609523809523809</c:v>
                </c:pt>
                <c:pt idx="162">
                  <c:v>8.0613636363636356</c:v>
                </c:pt>
                <c:pt idx="163">
                  <c:v>8.3976190476190471</c:v>
                </c:pt>
                <c:pt idx="164">
                  <c:v>8.4266666666666659</c:v>
                </c:pt>
                <c:pt idx="165">
                  <c:v>8.1377272727272736</c:v>
                </c:pt>
                <c:pt idx="166">
                  <c:v>8.052941176470588</c:v>
                </c:pt>
                <c:pt idx="167">
                  <c:v>7.996818181818182</c:v>
                </c:pt>
                <c:pt idx="168">
                  <c:v>7.7423809523809526</c:v>
                </c:pt>
                <c:pt idx="169">
                  <c:v>7.7927777777777774</c:v>
                </c:pt>
                <c:pt idx="170">
                  <c:v>7.7343478260869567</c:v>
                </c:pt>
                <c:pt idx="171">
                  <c:v>7.5642857142857141</c:v>
                </c:pt>
                <c:pt idx="172">
                  <c:v>7.8949999999999996</c:v>
                </c:pt>
                <c:pt idx="173">
                  <c:v>7.8613636363636363</c:v>
                </c:pt>
                <c:pt idx="174">
                  <c:v>7.8319047619047621</c:v>
                </c:pt>
                <c:pt idx="175">
                  <c:v>7.7686363636363636</c:v>
                </c:pt>
                <c:pt idx="176">
                  <c:v>7.5942857142857143</c:v>
                </c:pt>
                <c:pt idx="177">
                  <c:v>7.4109999999999996</c:v>
                </c:pt>
                <c:pt idx="178">
                  <c:v>7.291052631578947</c:v>
                </c:pt>
                <c:pt idx="179">
                  <c:v>6.8690909090909091</c:v>
                </c:pt>
                <c:pt idx="180">
                  <c:v>7.2133333333333329</c:v>
                </c:pt>
                <c:pt idx="181">
                  <c:v>7.3910526315789475</c:v>
                </c:pt>
                <c:pt idx="182">
                  <c:v>7.46</c:v>
                </c:pt>
                <c:pt idx="183">
                  <c:v>7.3704999999999998</c:v>
                </c:pt>
                <c:pt idx="184">
                  <c:v>7.456666666666667</c:v>
                </c:pt>
                <c:pt idx="185">
                  <c:v>7.2754545454545454</c:v>
                </c:pt>
                <c:pt idx="186">
                  <c:v>7.33</c:v>
                </c:pt>
                <c:pt idx="187">
                  <c:v>7.396521739130435</c:v>
                </c:pt>
                <c:pt idx="188">
                  <c:v>7.343809523809524</c:v>
                </c:pt>
                <c:pt idx="189">
                  <c:v>7.5235000000000003</c:v>
                </c:pt>
                <c:pt idx="190">
                  <c:v>7.5773684210526318</c:v>
                </c:pt>
                <c:pt idx="191">
                  <c:v>7.6852380952380948</c:v>
                </c:pt>
                <c:pt idx="192">
                  <c:v>7.9561904761904758</c:v>
                </c:pt>
                <c:pt idx="193">
                  <c:v>8.0333333333333332</c:v>
                </c:pt>
                <c:pt idx="194">
                  <c:v>8.0359090909090902</c:v>
                </c:pt>
                <c:pt idx="195">
                  <c:v>8.1539999999999999</c:v>
                </c:pt>
                <c:pt idx="196">
                  <c:v>8.3457142857142852</c:v>
                </c:pt>
                <c:pt idx="197">
                  <c:v>8.4622727272727278</c:v>
                </c:pt>
                <c:pt idx="198">
                  <c:v>8.64</c:v>
                </c:pt>
                <c:pt idx="199">
                  <c:v>8.410869565217391</c:v>
                </c:pt>
                <c:pt idx="200">
                  <c:v>8.4164999999999992</c:v>
                </c:pt>
                <c:pt idx="201">
                  <c:v>8.6423809523809521</c:v>
                </c:pt>
                <c:pt idx="202">
                  <c:v>8.8049999999999997</c:v>
                </c:pt>
                <c:pt idx="203">
                  <c:v>9.0065000000000008</c:v>
                </c:pt>
                <c:pt idx="204">
                  <c:v>9.0995454545454546</c:v>
                </c:pt>
                <c:pt idx="205">
                  <c:v>9.0983333333333327</c:v>
                </c:pt>
                <c:pt idx="206">
                  <c:v>9.1172727272727272</c:v>
                </c:pt>
                <c:pt idx="207">
                  <c:v>9.1820000000000004</c:v>
                </c:pt>
                <c:pt idx="208">
                  <c:v>9.2523809523809533</c:v>
                </c:pt>
                <c:pt idx="209">
                  <c:v>8.9138095238095243</c:v>
                </c:pt>
                <c:pt idx="210">
                  <c:v>8.9499999999999993</c:v>
                </c:pt>
                <c:pt idx="211">
                  <c:v>9.0295652173913048</c:v>
                </c:pt>
                <c:pt idx="212">
                  <c:v>9.3347368421052632</c:v>
                </c:pt>
                <c:pt idx="213">
                  <c:v>10.299090909090909</c:v>
                </c:pt>
                <c:pt idx="214">
                  <c:v>10.653157894736841</c:v>
                </c:pt>
                <c:pt idx="215">
                  <c:v>10.385999999999999</c:v>
                </c:pt>
                <c:pt idx="216">
                  <c:v>10.802272727272728</c:v>
                </c:pt>
                <c:pt idx="217">
                  <c:v>12.414736842105263</c:v>
                </c:pt>
                <c:pt idx="218">
                  <c:v>12.749047619047619</c:v>
                </c:pt>
                <c:pt idx="219">
                  <c:v>11.473333333333333</c:v>
                </c:pt>
                <c:pt idx="220">
                  <c:v>10.181428571428571</c:v>
                </c:pt>
                <c:pt idx="221">
                  <c:v>9.7780952380952382</c:v>
                </c:pt>
                <c:pt idx="222">
                  <c:v>10.247727272727273</c:v>
                </c:pt>
                <c:pt idx="223">
                  <c:v>11.101904761904763</c:v>
                </c:pt>
                <c:pt idx="224">
                  <c:v>11.508571428571429</c:v>
                </c:pt>
                <c:pt idx="225">
                  <c:v>11.751363636363637</c:v>
                </c:pt>
                <c:pt idx="226">
                  <c:v>12.684705882352942</c:v>
                </c:pt>
                <c:pt idx="227">
                  <c:v>12.844090909090909</c:v>
                </c:pt>
                <c:pt idx="228">
                  <c:v>12.568571428571429</c:v>
                </c:pt>
                <c:pt idx="229">
                  <c:v>13.194444444444445</c:v>
                </c:pt>
                <c:pt idx="230">
                  <c:v>13.11590909090909</c:v>
                </c:pt>
                <c:pt idx="231">
                  <c:v>13.679523809523809</c:v>
                </c:pt>
                <c:pt idx="232">
                  <c:v>14.099500000000001</c:v>
                </c:pt>
                <c:pt idx="233">
                  <c:v>13.472272727272728</c:v>
                </c:pt>
                <c:pt idx="234">
                  <c:v>14.280909090909091</c:v>
                </c:pt>
                <c:pt idx="235">
                  <c:v>14.937142857142858</c:v>
                </c:pt>
                <c:pt idx="236">
                  <c:v>15.323809523809524</c:v>
                </c:pt>
                <c:pt idx="237">
                  <c:v>15.148095238095237</c:v>
                </c:pt>
                <c:pt idx="238">
                  <c:v>13.392777777777777</c:v>
                </c:pt>
                <c:pt idx="239">
                  <c:v>13.724545454545455</c:v>
                </c:pt>
                <c:pt idx="240">
                  <c:v>14.593999999999999</c:v>
                </c:pt>
                <c:pt idx="241">
                  <c:v>14.425555555555556</c:v>
                </c:pt>
                <c:pt idx="242">
                  <c:v>13.861304347826087</c:v>
                </c:pt>
                <c:pt idx="243">
                  <c:v>13.871904761904762</c:v>
                </c:pt>
                <c:pt idx="244">
                  <c:v>13.6225</c:v>
                </c:pt>
                <c:pt idx="245">
                  <c:v>14.299545454545454</c:v>
                </c:pt>
                <c:pt idx="246">
                  <c:v>13.946190476190477</c:v>
                </c:pt>
                <c:pt idx="247">
                  <c:v>13.055</c:v>
                </c:pt>
                <c:pt idx="248">
                  <c:v>12.339047619047619</c:v>
                </c:pt>
                <c:pt idx="249">
                  <c:v>10.906499999999999</c:v>
                </c:pt>
                <c:pt idx="250">
                  <c:v>10.550526315789474</c:v>
                </c:pt>
                <c:pt idx="251">
                  <c:v>10.54</c:v>
                </c:pt>
                <c:pt idx="252">
                  <c:v>10.457142857142857</c:v>
                </c:pt>
                <c:pt idx="253">
                  <c:v>10.724736842105264</c:v>
                </c:pt>
                <c:pt idx="254">
                  <c:v>10.506521739130434</c:v>
                </c:pt>
                <c:pt idx="255">
                  <c:v>10.4</c:v>
                </c:pt>
                <c:pt idx="256">
                  <c:v>10.38</c:v>
                </c:pt>
                <c:pt idx="257">
                  <c:v>10.848636363636363</c:v>
                </c:pt>
                <c:pt idx="258">
                  <c:v>11.377000000000001</c:v>
                </c:pt>
                <c:pt idx="259">
                  <c:v>11.84608695652174</c:v>
                </c:pt>
                <c:pt idx="260">
                  <c:v>11.653809523809525</c:v>
                </c:pt>
                <c:pt idx="261">
                  <c:v>11.541</c:v>
                </c:pt>
                <c:pt idx="262">
                  <c:v>11.69</c:v>
                </c:pt>
                <c:pt idx="263">
                  <c:v>11.82952380952381</c:v>
                </c:pt>
                <c:pt idx="264">
                  <c:v>11.674285714285714</c:v>
                </c:pt>
                <c:pt idx="265">
                  <c:v>11.842105263157896</c:v>
                </c:pt>
                <c:pt idx="266">
                  <c:v>12.319090909090908</c:v>
                </c:pt>
                <c:pt idx="267">
                  <c:v>12.6335</c:v>
                </c:pt>
                <c:pt idx="268">
                  <c:v>13.408636363636363</c:v>
                </c:pt>
                <c:pt idx="269">
                  <c:v>13.562857142857142</c:v>
                </c:pt>
                <c:pt idx="270">
                  <c:v>13.362380952380953</c:v>
                </c:pt>
                <c:pt idx="271">
                  <c:v>12.716086956521739</c:v>
                </c:pt>
                <c:pt idx="272">
                  <c:v>12.522631578947369</c:v>
                </c:pt>
                <c:pt idx="273">
                  <c:v>12.160454545454545</c:v>
                </c:pt>
                <c:pt idx="274">
                  <c:v>11.572631578947368</c:v>
                </c:pt>
                <c:pt idx="275">
                  <c:v>11.499499999999999</c:v>
                </c:pt>
                <c:pt idx="276">
                  <c:v>11.384285714285713</c:v>
                </c:pt>
                <c:pt idx="277">
                  <c:v>11.508888888888889</c:v>
                </c:pt>
                <c:pt idx="278">
                  <c:v>11.855238095238095</c:v>
                </c:pt>
                <c:pt idx="279">
                  <c:v>11.434761904761904</c:v>
                </c:pt>
                <c:pt idx="280">
                  <c:v>10.846818181818183</c:v>
                </c:pt>
                <c:pt idx="281">
                  <c:v>10.156000000000001</c:v>
                </c:pt>
                <c:pt idx="282">
                  <c:v>10.306818181818182</c:v>
                </c:pt>
                <c:pt idx="283">
                  <c:v>10.331818181818182</c:v>
                </c:pt>
                <c:pt idx="284">
                  <c:v>10.373157894736842</c:v>
                </c:pt>
                <c:pt idx="285">
                  <c:v>10.236818181818181</c:v>
                </c:pt>
                <c:pt idx="286">
                  <c:v>9.7815789473684216</c:v>
                </c:pt>
                <c:pt idx="287">
                  <c:v>9.2590476190476192</c:v>
                </c:pt>
                <c:pt idx="288">
                  <c:v>9.1938095238095237</c:v>
                </c:pt>
                <c:pt idx="289">
                  <c:v>8.704210526315789</c:v>
                </c:pt>
                <c:pt idx="290">
                  <c:v>7.7785000000000002</c:v>
                </c:pt>
                <c:pt idx="291">
                  <c:v>7.2990909090909089</c:v>
                </c:pt>
                <c:pt idx="292">
                  <c:v>7.7095238095238097</c:v>
                </c:pt>
                <c:pt idx="293">
                  <c:v>7.7995238095238095</c:v>
                </c:pt>
                <c:pt idx="294">
                  <c:v>7.3031818181818178</c:v>
                </c:pt>
                <c:pt idx="295">
                  <c:v>7.1657142857142855</c:v>
                </c:pt>
                <c:pt idx="296">
                  <c:v>7.4476190476190478</c:v>
                </c:pt>
                <c:pt idx="297">
                  <c:v>7.4263636363636367</c:v>
                </c:pt>
                <c:pt idx="298">
                  <c:v>7.2505555555555556</c:v>
                </c:pt>
                <c:pt idx="299">
                  <c:v>7.1127272727272723</c:v>
                </c:pt>
                <c:pt idx="300">
                  <c:v>7.0845000000000002</c:v>
                </c:pt>
                <c:pt idx="301">
                  <c:v>7.2505263157894735</c:v>
                </c:pt>
                <c:pt idx="302">
                  <c:v>7.248636363636364</c:v>
                </c:pt>
                <c:pt idx="303">
                  <c:v>8.0228571428571431</c:v>
                </c:pt>
                <c:pt idx="304">
                  <c:v>8.6129999999999995</c:v>
                </c:pt>
                <c:pt idx="305">
                  <c:v>8.4022727272727273</c:v>
                </c:pt>
                <c:pt idx="306">
                  <c:v>8.4468181818181822</c:v>
                </c:pt>
                <c:pt idx="307">
                  <c:v>8.7604761904761901</c:v>
                </c:pt>
                <c:pt idx="308">
                  <c:v>9.4219047619047611</c:v>
                </c:pt>
                <c:pt idx="309">
                  <c:v>9.52</c:v>
                </c:pt>
                <c:pt idx="310">
                  <c:v>8.8605263157894729</c:v>
                </c:pt>
                <c:pt idx="311">
                  <c:v>8.9877272727272732</c:v>
                </c:pt>
                <c:pt idx="312">
                  <c:v>8.6657894736842103</c:v>
                </c:pt>
                <c:pt idx="313">
                  <c:v>8.2119999999999997</c:v>
                </c:pt>
                <c:pt idx="314">
                  <c:v>8.3734782608695646</c:v>
                </c:pt>
                <c:pt idx="315">
                  <c:v>8.7185000000000006</c:v>
                </c:pt>
                <c:pt idx="316">
                  <c:v>9.0890476190476193</c:v>
                </c:pt>
                <c:pt idx="317">
                  <c:v>8.9213636363636368</c:v>
                </c:pt>
                <c:pt idx="318">
                  <c:v>9.0559999999999992</c:v>
                </c:pt>
                <c:pt idx="319">
                  <c:v>9.2604347826086961</c:v>
                </c:pt>
                <c:pt idx="320">
                  <c:v>8.9771428571428569</c:v>
                </c:pt>
                <c:pt idx="321">
                  <c:v>8.7955000000000005</c:v>
                </c:pt>
                <c:pt idx="322">
                  <c:v>8.9625000000000004</c:v>
                </c:pt>
                <c:pt idx="323">
                  <c:v>9.105714285714285</c:v>
                </c:pt>
                <c:pt idx="324">
                  <c:v>9.0914999999999999</c:v>
                </c:pt>
                <c:pt idx="325">
                  <c:v>9.168947368421053</c:v>
                </c:pt>
                <c:pt idx="326">
                  <c:v>9.3577272727272724</c:v>
                </c:pt>
                <c:pt idx="327">
                  <c:v>9.1754999999999995</c:v>
                </c:pt>
                <c:pt idx="328">
                  <c:v>8.8590909090909093</c:v>
                </c:pt>
                <c:pt idx="329">
                  <c:v>8.2772727272727273</c:v>
                </c:pt>
                <c:pt idx="330">
                  <c:v>8.0184999999999995</c:v>
                </c:pt>
                <c:pt idx="331">
                  <c:v>8.1126086956521739</c:v>
                </c:pt>
                <c:pt idx="332">
                  <c:v>8.1905000000000001</c:v>
                </c:pt>
                <c:pt idx="333">
                  <c:v>8.0076190476190483</c:v>
                </c:pt>
                <c:pt idx="334">
                  <c:v>7.8742857142857146</c:v>
                </c:pt>
                <c:pt idx="335">
                  <c:v>7.8360000000000003</c:v>
                </c:pt>
                <c:pt idx="336">
                  <c:v>8.206666666666667</c:v>
                </c:pt>
                <c:pt idx="337">
                  <c:v>8.4731578947368416</c:v>
                </c:pt>
                <c:pt idx="338">
                  <c:v>8.588636363636363</c:v>
                </c:pt>
                <c:pt idx="339">
                  <c:v>8.7855000000000008</c:v>
                </c:pt>
                <c:pt idx="340">
                  <c:v>8.7581818181818178</c:v>
                </c:pt>
                <c:pt idx="341">
                  <c:v>8.48</c:v>
                </c:pt>
                <c:pt idx="342">
                  <c:v>8.4714285714285715</c:v>
                </c:pt>
                <c:pt idx="343">
                  <c:v>8.7526086956521745</c:v>
                </c:pt>
                <c:pt idx="344">
                  <c:v>8.8931578947368415</c:v>
                </c:pt>
                <c:pt idx="345">
                  <c:v>8.7195454545454538</c:v>
                </c:pt>
                <c:pt idx="346">
                  <c:v>8.3919999999999995</c:v>
                </c:pt>
                <c:pt idx="347">
                  <c:v>8.0749999999999993</c:v>
                </c:pt>
                <c:pt idx="348">
                  <c:v>8.0928571428571434</c:v>
                </c:pt>
                <c:pt idx="349">
                  <c:v>7.8547368421052628</c:v>
                </c:pt>
                <c:pt idx="350">
                  <c:v>8.11</c:v>
                </c:pt>
                <c:pt idx="351">
                  <c:v>8.0390909090909091</c:v>
                </c:pt>
                <c:pt idx="352">
                  <c:v>8.0677272727272733</c:v>
                </c:pt>
                <c:pt idx="353">
                  <c:v>8.2840000000000007</c:v>
                </c:pt>
                <c:pt idx="354">
                  <c:v>8.2727272727272734</c:v>
                </c:pt>
                <c:pt idx="355">
                  <c:v>7.9</c:v>
                </c:pt>
                <c:pt idx="356">
                  <c:v>7.65</c:v>
                </c:pt>
                <c:pt idx="357">
                  <c:v>7.5272727272727273</c:v>
                </c:pt>
                <c:pt idx="358">
                  <c:v>7.4173684210526316</c:v>
                </c:pt>
                <c:pt idx="359">
                  <c:v>7.088571428571429</c:v>
                </c:pt>
                <c:pt idx="360">
                  <c:v>7.0323809523809526</c:v>
                </c:pt>
                <c:pt idx="361">
                  <c:v>7.337894736842105</c:v>
                </c:pt>
                <c:pt idx="362">
                  <c:v>7.542272727272727</c:v>
                </c:pt>
                <c:pt idx="363">
                  <c:v>7.4804761904761907</c:v>
                </c:pt>
                <c:pt idx="364">
                  <c:v>7.3920000000000003</c:v>
                </c:pt>
                <c:pt idx="365">
                  <c:v>7.2618181818181817</c:v>
                </c:pt>
                <c:pt idx="366">
                  <c:v>6.8445454545454547</c:v>
                </c:pt>
                <c:pt idx="367">
                  <c:v>6.5857142857142854</c:v>
                </c:pt>
                <c:pt idx="368">
                  <c:v>6.4152380952380952</c:v>
                </c:pt>
                <c:pt idx="369">
                  <c:v>6.5890476190476193</c:v>
                </c:pt>
                <c:pt idx="370">
                  <c:v>6.8731578947368419</c:v>
                </c:pt>
                <c:pt idx="371">
                  <c:v>6.77</c:v>
                </c:pt>
                <c:pt idx="372">
                  <c:v>6.6</c:v>
                </c:pt>
                <c:pt idx="373">
                  <c:v>6.2589473684210528</c:v>
                </c:pt>
                <c:pt idx="374">
                  <c:v>5.9752173913043478</c:v>
                </c:pt>
                <c:pt idx="375">
                  <c:v>5.9695238095238095</c:v>
                </c:pt>
                <c:pt idx="376">
                  <c:v>6.0354999999999999</c:v>
                </c:pt>
                <c:pt idx="377">
                  <c:v>5.9627272727272729</c:v>
                </c:pt>
                <c:pt idx="378">
                  <c:v>5.8052380952380949</c:v>
                </c:pt>
                <c:pt idx="379">
                  <c:v>5.6777272727272727</c:v>
                </c:pt>
                <c:pt idx="380">
                  <c:v>5.36</c:v>
                </c:pt>
                <c:pt idx="381">
                  <c:v>5.3339999999999996</c:v>
                </c:pt>
                <c:pt idx="382">
                  <c:v>5.7240000000000002</c:v>
                </c:pt>
                <c:pt idx="383">
                  <c:v>5.7740909090909094</c:v>
                </c:pt>
                <c:pt idx="384">
                  <c:v>5.7504999999999997</c:v>
                </c:pt>
                <c:pt idx="385">
                  <c:v>5.9731578947368424</c:v>
                </c:pt>
                <c:pt idx="386">
                  <c:v>6.482608695652174</c:v>
                </c:pt>
                <c:pt idx="387">
                  <c:v>6.9721052631578946</c:v>
                </c:pt>
                <c:pt idx="388">
                  <c:v>7.1833333333333336</c:v>
                </c:pt>
                <c:pt idx="389">
                  <c:v>7.1013636363636365</c:v>
                </c:pt>
                <c:pt idx="390">
                  <c:v>7.298</c:v>
                </c:pt>
                <c:pt idx="391">
                  <c:v>7.2360869565217394</c:v>
                </c:pt>
                <c:pt idx="392">
                  <c:v>7.4571428571428573</c:v>
                </c:pt>
                <c:pt idx="393">
                  <c:v>7.7439999999999998</c:v>
                </c:pt>
                <c:pt idx="394">
                  <c:v>7.9550000000000001</c:v>
                </c:pt>
                <c:pt idx="395">
                  <c:v>7.8138095238095238</c:v>
                </c:pt>
                <c:pt idx="396">
                  <c:v>7.7794999999999996</c:v>
                </c:pt>
                <c:pt idx="397">
                  <c:v>7.4694736842105263</c:v>
                </c:pt>
                <c:pt idx="398">
                  <c:v>7.2047826086956519</c:v>
                </c:pt>
                <c:pt idx="399">
                  <c:v>7.0626315789473688</c:v>
                </c:pt>
                <c:pt idx="400">
                  <c:v>6.6327272727272728</c:v>
                </c:pt>
                <c:pt idx="401">
                  <c:v>6.168181818181818</c:v>
                </c:pt>
                <c:pt idx="402">
                  <c:v>6.2779999999999996</c:v>
                </c:pt>
                <c:pt idx="403">
                  <c:v>6.4882608695652175</c:v>
                </c:pt>
                <c:pt idx="404">
                  <c:v>6.1974999999999998</c:v>
                </c:pt>
                <c:pt idx="405">
                  <c:v>6.0447619047619048</c:v>
                </c:pt>
                <c:pt idx="406">
                  <c:v>5.9304761904761909</c:v>
                </c:pt>
                <c:pt idx="407">
                  <c:v>5.7115</c:v>
                </c:pt>
                <c:pt idx="408">
                  <c:v>5.6523809523809527</c:v>
                </c:pt>
                <c:pt idx="409">
                  <c:v>5.8055000000000003</c:v>
                </c:pt>
                <c:pt idx="410">
                  <c:v>6.2685714285714287</c:v>
                </c:pt>
                <c:pt idx="411">
                  <c:v>6.5113636363636367</c:v>
                </c:pt>
                <c:pt idx="412">
                  <c:v>6.7368181818181814</c:v>
                </c:pt>
                <c:pt idx="413">
                  <c:v>6.9119999999999999</c:v>
                </c:pt>
                <c:pt idx="414">
                  <c:v>6.8654545454545453</c:v>
                </c:pt>
                <c:pt idx="415">
                  <c:v>6.6354545454545457</c:v>
                </c:pt>
                <c:pt idx="416">
                  <c:v>6.8319999999999999</c:v>
                </c:pt>
                <c:pt idx="417">
                  <c:v>6.5336363636363632</c:v>
                </c:pt>
                <c:pt idx="418">
                  <c:v>6.2036842105263155</c:v>
                </c:pt>
                <c:pt idx="419">
                  <c:v>6.3023809523809522</c:v>
                </c:pt>
                <c:pt idx="420">
                  <c:v>6.5790476190476186</c:v>
                </c:pt>
                <c:pt idx="421">
                  <c:v>6.4194736842105264</c:v>
                </c:pt>
                <c:pt idx="422">
                  <c:v>6.6944999999999997</c:v>
                </c:pt>
                <c:pt idx="423">
                  <c:v>6.8854545454545457</c:v>
                </c:pt>
                <c:pt idx="424">
                  <c:v>6.7109523809523806</c:v>
                </c:pt>
                <c:pt idx="425">
                  <c:v>6.4938095238095235</c:v>
                </c:pt>
                <c:pt idx="426">
                  <c:v>6.2204545454545457</c:v>
                </c:pt>
                <c:pt idx="427">
                  <c:v>6.2985714285714289</c:v>
                </c:pt>
                <c:pt idx="428">
                  <c:v>6.2085714285714282</c:v>
                </c:pt>
                <c:pt idx="429">
                  <c:v>6.0295454545454543</c:v>
                </c:pt>
                <c:pt idx="430">
                  <c:v>5.875</c:v>
                </c:pt>
                <c:pt idx="431">
                  <c:v>5.8086363636363636</c:v>
                </c:pt>
                <c:pt idx="432">
                  <c:v>5.5445000000000002</c:v>
                </c:pt>
                <c:pt idx="433">
                  <c:v>5.5747368421052634</c:v>
                </c:pt>
                <c:pt idx="434">
                  <c:v>5.6472727272727274</c:v>
                </c:pt>
                <c:pt idx="435">
                  <c:v>5.6376190476190473</c:v>
                </c:pt>
                <c:pt idx="436">
                  <c:v>5.6524999999999999</c:v>
                </c:pt>
                <c:pt idx="437">
                  <c:v>5.4963636363636361</c:v>
                </c:pt>
                <c:pt idx="438">
                  <c:v>5.461363636363636</c:v>
                </c:pt>
                <c:pt idx="439">
                  <c:v>5.3419047619047619</c:v>
                </c:pt>
                <c:pt idx="440">
                  <c:v>4.8066666666666666</c:v>
                </c:pt>
                <c:pt idx="441">
                  <c:v>4.53</c:v>
                </c:pt>
                <c:pt idx="442">
                  <c:v>4.8273684210526318</c:v>
                </c:pt>
                <c:pt idx="443">
                  <c:v>4.6449999999999996</c:v>
                </c:pt>
                <c:pt idx="444">
                  <c:v>4.7221052631578946</c:v>
                </c:pt>
                <c:pt idx="445">
                  <c:v>4.998947368421053</c:v>
                </c:pt>
                <c:pt idx="446">
                  <c:v>5.232608695652174</c:v>
                </c:pt>
                <c:pt idx="447">
                  <c:v>5.1845454545454546</c:v>
                </c:pt>
                <c:pt idx="448">
                  <c:v>5.5395000000000003</c:v>
                </c:pt>
                <c:pt idx="449">
                  <c:v>5.8995454545454544</c:v>
                </c:pt>
                <c:pt idx="450">
                  <c:v>5.7919047619047621</c:v>
                </c:pt>
                <c:pt idx="451">
                  <c:v>5.9390909090909094</c:v>
                </c:pt>
                <c:pt idx="452">
                  <c:v>5.9152380952380952</c:v>
                </c:pt>
                <c:pt idx="453">
                  <c:v>6.1120000000000001</c:v>
                </c:pt>
                <c:pt idx="454">
                  <c:v>6.0339999999999998</c:v>
                </c:pt>
                <c:pt idx="455">
                  <c:v>6.2754545454545454</c:v>
                </c:pt>
                <c:pt idx="456">
                  <c:v>6.6609999999999996</c:v>
                </c:pt>
                <c:pt idx="457">
                  <c:v>6.5194999999999999</c:v>
                </c:pt>
                <c:pt idx="458">
                  <c:v>6.2565217391304344</c:v>
                </c:pt>
                <c:pt idx="459">
                  <c:v>5.9905263157894737</c:v>
                </c:pt>
                <c:pt idx="460">
                  <c:v>6.4404545454545454</c:v>
                </c:pt>
                <c:pt idx="461">
                  <c:v>6.0972727272727276</c:v>
                </c:pt>
                <c:pt idx="462">
                  <c:v>6.0540000000000003</c:v>
                </c:pt>
                <c:pt idx="463">
                  <c:v>5.8260869565217392</c:v>
                </c:pt>
                <c:pt idx="464">
                  <c:v>5.7990000000000004</c:v>
                </c:pt>
                <c:pt idx="465">
                  <c:v>5.7385714285714284</c:v>
                </c:pt>
                <c:pt idx="466">
                  <c:v>5.7171428571428571</c:v>
                </c:pt>
                <c:pt idx="467">
                  <c:v>5.2404999999999999</c:v>
                </c:pt>
                <c:pt idx="468">
                  <c:v>5.1609523809523807</c:v>
                </c:pt>
                <c:pt idx="469">
                  <c:v>5.0989473684210527</c:v>
                </c:pt>
                <c:pt idx="470">
                  <c:v>4.8854545454545457</c:v>
                </c:pt>
                <c:pt idx="471">
                  <c:v>5.141</c:v>
                </c:pt>
                <c:pt idx="472">
                  <c:v>5.3913636363636366</c:v>
                </c:pt>
                <c:pt idx="473">
                  <c:v>5.2842857142857147</c:v>
                </c:pt>
                <c:pt idx="474">
                  <c:v>5.2361904761904761</c:v>
                </c:pt>
                <c:pt idx="475">
                  <c:v>4.971304347826087</c:v>
                </c:pt>
                <c:pt idx="476">
                  <c:v>4.7317647058823527</c:v>
                </c:pt>
                <c:pt idx="477">
                  <c:v>4.5668181818181814</c:v>
                </c:pt>
                <c:pt idx="478">
                  <c:v>4.6515000000000004</c:v>
                </c:pt>
                <c:pt idx="479">
                  <c:v>5.0875000000000004</c:v>
                </c:pt>
                <c:pt idx="480">
                  <c:v>5.0357142857142856</c:v>
                </c:pt>
                <c:pt idx="481">
                  <c:v>4.9115789473684215</c:v>
                </c:pt>
                <c:pt idx="482">
                  <c:v>5.2839999999999998</c:v>
                </c:pt>
                <c:pt idx="483">
                  <c:v>5.2109090909090909</c:v>
                </c:pt>
                <c:pt idx="484">
                  <c:v>5.1645454545454541</c:v>
                </c:pt>
                <c:pt idx="485">
                  <c:v>4.9264999999999999</c:v>
                </c:pt>
                <c:pt idx="486">
                  <c:v>4.6531818181818183</c:v>
                </c:pt>
                <c:pt idx="487">
                  <c:v>4.2572727272727269</c:v>
                </c:pt>
                <c:pt idx="488">
                  <c:v>3.87</c:v>
                </c:pt>
                <c:pt idx="489">
                  <c:v>3.9409090909090909</c:v>
                </c:pt>
                <c:pt idx="490">
                  <c:v>4.0484210526315785</c:v>
                </c:pt>
                <c:pt idx="491">
                  <c:v>4.0323809523809526</c:v>
                </c:pt>
                <c:pt idx="492">
                  <c:v>4.0485714285714289</c:v>
                </c:pt>
                <c:pt idx="493">
                  <c:v>3.9026315789473682</c:v>
                </c:pt>
                <c:pt idx="494">
                  <c:v>3.8071428571428569</c:v>
                </c:pt>
                <c:pt idx="495">
                  <c:v>3.9585714285714286</c:v>
                </c:pt>
                <c:pt idx="496">
                  <c:v>3.5690476190476188</c:v>
                </c:pt>
                <c:pt idx="497">
                  <c:v>3.3342857142857145</c:v>
                </c:pt>
                <c:pt idx="498">
                  <c:v>3.9754545454545456</c:v>
                </c:pt>
                <c:pt idx="499">
                  <c:v>4.4452380952380954</c:v>
                </c:pt>
                <c:pt idx="500">
                  <c:v>4.274285714285714</c:v>
                </c:pt>
                <c:pt idx="501">
                  <c:v>4.2904545454545451</c:v>
                </c:pt>
                <c:pt idx="502">
                  <c:v>4.3</c:v>
                </c:pt>
                <c:pt idx="503">
                  <c:v>4.2677272727272726</c:v>
                </c:pt>
                <c:pt idx="504">
                  <c:v>4.1505000000000001</c:v>
                </c:pt>
                <c:pt idx="505">
                  <c:v>4.0842105263157897</c:v>
                </c:pt>
                <c:pt idx="506">
                  <c:v>3.8265217391304347</c:v>
                </c:pt>
                <c:pt idx="507">
                  <c:v>4.3476190476190473</c:v>
                </c:pt>
                <c:pt idx="508">
                  <c:v>4.7154999999999996</c:v>
                </c:pt>
                <c:pt idx="509">
                  <c:v>4.7338095238095237</c:v>
                </c:pt>
                <c:pt idx="510">
                  <c:v>4.4980952380952379</c:v>
                </c:pt>
                <c:pt idx="511">
                  <c:v>4.2813636363636363</c:v>
                </c:pt>
                <c:pt idx="512">
                  <c:v>4.1257142857142854</c:v>
                </c:pt>
                <c:pt idx="513">
                  <c:v>4.0970000000000004</c:v>
                </c:pt>
                <c:pt idx="514">
                  <c:v>4.194</c:v>
                </c:pt>
                <c:pt idx="515">
                  <c:v>4.2309090909090905</c:v>
                </c:pt>
                <c:pt idx="516">
                  <c:v>4.2214999999999998</c:v>
                </c:pt>
                <c:pt idx="517">
                  <c:v>4.1652631578947368</c:v>
                </c:pt>
                <c:pt idx="518">
                  <c:v>4.497727272727273</c:v>
                </c:pt>
                <c:pt idx="519">
                  <c:v>4.3409523809523813</c:v>
                </c:pt>
                <c:pt idx="520">
                  <c:v>4.1442857142857141</c:v>
                </c:pt>
                <c:pt idx="521">
                  <c:v>3.9981818181818181</c:v>
                </c:pt>
                <c:pt idx="522">
                  <c:v>4.1775000000000002</c:v>
                </c:pt>
                <c:pt idx="523">
                  <c:v>4.2626086956521743</c:v>
                </c:pt>
                <c:pt idx="524">
                  <c:v>4.1990476190476187</c:v>
                </c:pt>
                <c:pt idx="525">
                  <c:v>4.4634999999999998</c:v>
                </c:pt>
                <c:pt idx="526">
                  <c:v>4.5350000000000001</c:v>
                </c:pt>
                <c:pt idx="527">
                  <c:v>4.4671428571428571</c:v>
                </c:pt>
                <c:pt idx="528">
                  <c:v>4.4160000000000004</c:v>
                </c:pt>
                <c:pt idx="529">
                  <c:v>4.5689473684210524</c:v>
                </c:pt>
                <c:pt idx="530">
                  <c:v>4.7239130434782606</c:v>
                </c:pt>
                <c:pt idx="531">
                  <c:v>4.9905263157894737</c:v>
                </c:pt>
                <c:pt idx="532">
                  <c:v>5.1100000000000003</c:v>
                </c:pt>
                <c:pt idx="533">
                  <c:v>5.1063636363636364</c:v>
                </c:pt>
                <c:pt idx="534">
                  <c:v>5.0875000000000004</c:v>
                </c:pt>
                <c:pt idx="535">
                  <c:v>4.8765217391304345</c:v>
                </c:pt>
                <c:pt idx="536">
                  <c:v>4.7190000000000003</c:v>
                </c:pt>
                <c:pt idx="537">
                  <c:v>4.7290476190476189</c:v>
                </c:pt>
                <c:pt idx="538">
                  <c:v>4.5952380952380949</c:v>
                </c:pt>
                <c:pt idx="539">
                  <c:v>4.5644999999999998</c:v>
                </c:pt>
                <c:pt idx="540">
                  <c:v>4.7595238095238095</c:v>
                </c:pt>
                <c:pt idx="541">
                  <c:v>4.7226315789473681</c:v>
                </c:pt>
                <c:pt idx="542">
                  <c:v>4.5645454545454545</c:v>
                </c:pt>
                <c:pt idx="543">
                  <c:v>4.6938095238095237</c:v>
                </c:pt>
                <c:pt idx="544">
                  <c:v>4.7463636363636361</c:v>
                </c:pt>
                <c:pt idx="545">
                  <c:v>5.1028571428571432</c:v>
                </c:pt>
                <c:pt idx="546">
                  <c:v>5.0042857142857144</c:v>
                </c:pt>
                <c:pt idx="547">
                  <c:v>4.6747826086956525</c:v>
                </c:pt>
                <c:pt idx="548">
                  <c:v>4.5215789473684209</c:v>
                </c:pt>
                <c:pt idx="549">
                  <c:v>4.5277272727272724</c:v>
                </c:pt>
                <c:pt idx="550">
                  <c:v>4.1485000000000003</c:v>
                </c:pt>
                <c:pt idx="551">
                  <c:v>4.0975000000000001</c:v>
                </c:pt>
                <c:pt idx="552">
                  <c:v>3.7442857142857142</c:v>
                </c:pt>
                <c:pt idx="553">
                  <c:v>3.7374999999999998</c:v>
                </c:pt>
                <c:pt idx="554">
                  <c:v>3.51</c:v>
                </c:pt>
                <c:pt idx="555">
                  <c:v>3.6749999999999998</c:v>
                </c:pt>
                <c:pt idx="556">
                  <c:v>3.88</c:v>
                </c:pt>
                <c:pt idx="557">
                  <c:v>4.0995238095238093</c:v>
                </c:pt>
                <c:pt idx="558">
                  <c:v>4.0077272727272728</c:v>
                </c:pt>
                <c:pt idx="559">
                  <c:v>3.8857142857142857</c:v>
                </c:pt>
                <c:pt idx="560">
                  <c:v>3.6861904761904762</c:v>
                </c:pt>
                <c:pt idx="561">
                  <c:v>3.814090909090909</c:v>
                </c:pt>
                <c:pt idx="562">
                  <c:v>3.5266666666666668</c:v>
                </c:pt>
                <c:pt idx="563">
                  <c:v>2.4163636363636365</c:v>
                </c:pt>
                <c:pt idx="564">
                  <c:v>2.5175000000000001</c:v>
                </c:pt>
                <c:pt idx="565">
                  <c:v>2.87</c:v>
                </c:pt>
                <c:pt idx="566">
                  <c:v>2.8195454545454544</c:v>
                </c:pt>
                <c:pt idx="567">
                  <c:v>2.927142857142857</c:v>
                </c:pt>
                <c:pt idx="568">
                  <c:v>3.2930000000000001</c:v>
                </c:pt>
                <c:pt idx="569">
                  <c:v>3.7218181818181817</c:v>
                </c:pt>
                <c:pt idx="570">
                  <c:v>3.5622727272727275</c:v>
                </c:pt>
                <c:pt idx="571">
                  <c:v>3.5871428571428572</c:v>
                </c:pt>
                <c:pt idx="572">
                  <c:v>3.401904761904762</c:v>
                </c:pt>
                <c:pt idx="573">
                  <c:v>3.3876190476190478</c:v>
                </c:pt>
                <c:pt idx="574">
                  <c:v>3.4026315789473682</c:v>
                </c:pt>
                <c:pt idx="575">
                  <c:v>3.59</c:v>
                </c:pt>
                <c:pt idx="576">
                  <c:v>3.7331578947368422</c:v>
                </c:pt>
                <c:pt idx="577">
                  <c:v>3.6910526315789474</c:v>
                </c:pt>
                <c:pt idx="578">
                  <c:v>3.727391304347826</c:v>
                </c:pt>
                <c:pt idx="579">
                  <c:v>3.8468181818181817</c:v>
                </c:pt>
                <c:pt idx="580">
                  <c:v>3.42</c:v>
                </c:pt>
                <c:pt idx="581">
                  <c:v>3.2040909090909091</c:v>
                </c:pt>
                <c:pt idx="582">
                  <c:v>3.0114285714285716</c:v>
                </c:pt>
                <c:pt idx="583">
                  <c:v>2.6986363636363637</c:v>
                </c:pt>
                <c:pt idx="584">
                  <c:v>2.6476190476190475</c:v>
                </c:pt>
                <c:pt idx="585">
                  <c:v>2.54</c:v>
                </c:pt>
                <c:pt idx="586">
                  <c:v>2.7629999999999999</c:v>
                </c:pt>
                <c:pt idx="587">
                  <c:v>3.290909090909091</c:v>
                </c:pt>
                <c:pt idx="588">
                  <c:v>3.3940000000000001</c:v>
                </c:pt>
                <c:pt idx="589">
                  <c:v>3.5763157894736843</c:v>
                </c:pt>
                <c:pt idx="590">
                  <c:v>3.4143478260869564</c:v>
                </c:pt>
                <c:pt idx="591">
                  <c:v>3.4550000000000001</c:v>
                </c:pt>
                <c:pt idx="592">
                  <c:v>3.1685714285714286</c:v>
                </c:pt>
                <c:pt idx="593">
                  <c:v>3.0022727272727274</c:v>
                </c:pt>
                <c:pt idx="594">
                  <c:v>3.0030000000000001</c:v>
                </c:pt>
                <c:pt idx="595">
                  <c:v>2.3030434782608697</c:v>
                </c:pt>
                <c:pt idx="596">
                  <c:v>1.9752380952380952</c:v>
                </c:pt>
                <c:pt idx="597">
                  <c:v>2.1520000000000001</c:v>
                </c:pt>
                <c:pt idx="598">
                  <c:v>2.0135000000000001</c:v>
                </c:pt>
                <c:pt idx="599">
                  <c:v>1.9780952380952381</c:v>
                </c:pt>
                <c:pt idx="600">
                  <c:v>1.9664999999999999</c:v>
                </c:pt>
                <c:pt idx="601">
                  <c:v>1.9675</c:v>
                </c:pt>
                <c:pt idx="602">
                  <c:v>2.1727272727272728</c:v>
                </c:pt>
                <c:pt idx="603">
                  <c:v>2.0528571428571429</c:v>
                </c:pt>
                <c:pt idx="604">
                  <c:v>1.8031818181818182</c:v>
                </c:pt>
                <c:pt idx="605">
                  <c:v>1.6223809523809525</c:v>
                </c:pt>
                <c:pt idx="606">
                  <c:v>1.5266666666666666</c:v>
                </c:pt>
                <c:pt idx="607">
                  <c:v>1.6782608695652175</c:v>
                </c:pt>
                <c:pt idx="608">
                  <c:v>1.723157894736842</c:v>
                </c:pt>
                <c:pt idx="609">
                  <c:v>1.7461904761904763</c:v>
                </c:pt>
                <c:pt idx="610">
                  <c:v>1.6539999999999999</c:v>
                </c:pt>
                <c:pt idx="611">
                  <c:v>1.7190000000000001</c:v>
                </c:pt>
                <c:pt idx="612">
                  <c:v>1.9147619047619049</c:v>
                </c:pt>
                <c:pt idx="613">
                  <c:v>1.9842105263157894</c:v>
                </c:pt>
                <c:pt idx="614">
                  <c:v>1.9575</c:v>
                </c:pt>
                <c:pt idx="615">
                  <c:v>1.759090909090909</c:v>
                </c:pt>
                <c:pt idx="616">
                  <c:v>1.9281818181818182</c:v>
                </c:pt>
                <c:pt idx="617">
                  <c:v>2.2999999999999998</c:v>
                </c:pt>
                <c:pt idx="618">
                  <c:v>2.5822727272727275</c:v>
                </c:pt>
                <c:pt idx="619">
                  <c:v>2.7372727272727273</c:v>
                </c:pt>
                <c:pt idx="620">
                  <c:v>2.8094999999999999</c:v>
                </c:pt>
                <c:pt idx="621">
                  <c:v>2.6159090909090907</c:v>
                </c:pt>
                <c:pt idx="622">
                  <c:v>2.7184210526315788</c:v>
                </c:pt>
                <c:pt idx="623">
                  <c:v>2.901904761904762</c:v>
                </c:pt>
                <c:pt idx="624">
                  <c:v>2.8580952380952382</c:v>
                </c:pt>
                <c:pt idx="625">
                  <c:v>2.7094736842105265</c:v>
                </c:pt>
                <c:pt idx="626">
                  <c:v>2.7233333333333332</c:v>
                </c:pt>
                <c:pt idx="627">
                  <c:v>2.7052380952380952</c:v>
                </c:pt>
                <c:pt idx="628">
                  <c:v>2.559047619047619</c:v>
                </c:pt>
                <c:pt idx="629">
                  <c:v>2.5985714285714288</c:v>
                </c:pt>
                <c:pt idx="630">
                  <c:v>2.5422727272727275</c:v>
                </c:pt>
                <c:pt idx="631">
                  <c:v>2.42</c:v>
                </c:pt>
                <c:pt idx="632">
                  <c:v>2.5342857142857143</c:v>
                </c:pt>
                <c:pt idx="633">
                  <c:v>2.3040909090909092</c:v>
                </c:pt>
                <c:pt idx="634">
                  <c:v>2.3255555555555558</c:v>
                </c:pt>
                <c:pt idx="635">
                  <c:v>2.2072727272727275</c:v>
                </c:pt>
                <c:pt idx="636">
                  <c:v>1.8815</c:v>
                </c:pt>
                <c:pt idx="637">
                  <c:v>1.9752631578947368</c:v>
                </c:pt>
                <c:pt idx="638">
                  <c:v>2.0427272727272725</c:v>
                </c:pt>
                <c:pt idx="639">
                  <c:v>1.9350000000000001</c:v>
                </c:pt>
                <c:pt idx="640">
                  <c:v>2.1974999999999998</c:v>
                </c:pt>
                <c:pt idx="641">
                  <c:v>2.3636363636363638</c:v>
                </c:pt>
                <c:pt idx="642">
                  <c:v>2.3245454545454547</c:v>
                </c:pt>
                <c:pt idx="643">
                  <c:v>2.1671428571428573</c:v>
                </c:pt>
                <c:pt idx="644">
                  <c:v>2.172857142857143</c:v>
                </c:pt>
                <c:pt idx="645">
                  <c:v>2.0699999999999998</c:v>
                </c:pt>
                <c:pt idx="646">
                  <c:v>2.263157894736842</c:v>
                </c:pt>
                <c:pt idx="647">
                  <c:v>2.2427272727272727</c:v>
                </c:pt>
                <c:pt idx="648">
                  <c:v>2.0852631578947367</c:v>
                </c:pt>
                <c:pt idx="649">
                  <c:v>1.7795000000000001</c:v>
                </c:pt>
                <c:pt idx="650">
                  <c:v>1.8890909090909092</c:v>
                </c:pt>
                <c:pt idx="651">
                  <c:v>1.8052380952380953</c:v>
                </c:pt>
                <c:pt idx="652">
                  <c:v>1.8061904761904761</c:v>
                </c:pt>
                <c:pt idx="653">
                  <c:v>1.644090909090909</c:v>
                </c:pt>
                <c:pt idx="654">
                  <c:v>1.504</c:v>
                </c:pt>
                <c:pt idx="655">
                  <c:v>1.5565217391304349</c:v>
                </c:pt>
                <c:pt idx="656">
                  <c:v>1.6304761904761904</c:v>
                </c:pt>
                <c:pt idx="657">
                  <c:v>1.7645</c:v>
                </c:pt>
                <c:pt idx="658">
                  <c:v>2.1419999999999999</c:v>
                </c:pt>
                <c:pt idx="659">
                  <c:v>2.4919047619047618</c:v>
                </c:pt>
                <c:pt idx="660">
                  <c:v>2.4325000000000001</c:v>
                </c:pt>
                <c:pt idx="661">
                  <c:v>2.4189473684210525</c:v>
                </c:pt>
                <c:pt idx="662">
                  <c:v>2.4817391304347827</c:v>
                </c:pt>
                <c:pt idx="663">
                  <c:v>2.2973684210526315</c:v>
                </c:pt>
                <c:pt idx="664">
                  <c:v>2.3036363636363637</c:v>
                </c:pt>
                <c:pt idx="665">
                  <c:v>2.186818181818182</c:v>
                </c:pt>
                <c:pt idx="666">
                  <c:v>2.3180000000000001</c:v>
                </c:pt>
                <c:pt idx="667">
                  <c:v>2.2091304347826086</c:v>
                </c:pt>
                <c:pt idx="668">
                  <c:v>2.202</c:v>
                </c:pt>
                <c:pt idx="669">
                  <c:v>2.36</c:v>
                </c:pt>
                <c:pt idx="670">
                  <c:v>2.3533333333333335</c:v>
                </c:pt>
                <c:pt idx="671">
                  <c:v>2.4024999999999999</c:v>
                </c:pt>
                <c:pt idx="672">
                  <c:v>2.5838095238095238</c:v>
                </c:pt>
                <c:pt idx="673">
                  <c:v>2.8589473684210525</c:v>
                </c:pt>
                <c:pt idx="674">
                  <c:v>2.8423809523809522</c:v>
                </c:pt>
                <c:pt idx="675">
                  <c:v>2.8690476190476191</c:v>
                </c:pt>
                <c:pt idx="676">
                  <c:v>2.9777272727272726</c:v>
                </c:pt>
                <c:pt idx="677">
                  <c:v>2.9123809523809525</c:v>
                </c:pt>
                <c:pt idx="678">
                  <c:v>2.8890476190476191</c:v>
                </c:pt>
                <c:pt idx="679">
                  <c:v>2.8891304347826088</c:v>
                </c:pt>
                <c:pt idx="680">
                  <c:v>3.0042105263157897</c:v>
                </c:pt>
                <c:pt idx="681">
                  <c:v>3.1522727272727273</c:v>
                </c:pt>
                <c:pt idx="682">
                  <c:v>3.117</c:v>
                </c:pt>
                <c:pt idx="683">
                  <c:v>2.8326315789473684</c:v>
                </c:pt>
                <c:pt idx="684">
                  <c:v>2.7138095238095237</c:v>
                </c:pt>
                <c:pt idx="685">
                  <c:v>2.676315789473684</c:v>
                </c:pt>
                <c:pt idx="686">
                  <c:v>2.5709523809523809</c:v>
                </c:pt>
                <c:pt idx="687">
                  <c:v>2.5323809523809526</c:v>
                </c:pt>
                <c:pt idx="688">
                  <c:v>2.395</c:v>
                </c:pt>
                <c:pt idx="689">
                  <c:v>2.0739999999999998</c:v>
                </c:pt>
                <c:pt idx="690">
                  <c:v>2.0590909090909091</c:v>
                </c:pt>
                <c:pt idx="691">
                  <c:v>1.6263636363636365</c:v>
                </c:pt>
                <c:pt idx="692">
                  <c:v>1.6995</c:v>
                </c:pt>
                <c:pt idx="693">
                  <c:v>1.7068181818181818</c:v>
                </c:pt>
                <c:pt idx="694">
                  <c:v>1.8121052631578947</c:v>
                </c:pt>
                <c:pt idx="695">
                  <c:v>1.862857142857143</c:v>
                </c:pt>
                <c:pt idx="696">
                  <c:v>1.7576190476190476</c:v>
                </c:pt>
                <c:pt idx="697">
                  <c:v>1.5042105263157894</c:v>
                </c:pt>
                <c:pt idx="698">
                  <c:v>0.87</c:v>
                </c:pt>
                <c:pt idx="699">
                  <c:v>0.65761904761904766</c:v>
                </c:pt>
                <c:pt idx="700">
                  <c:v>0.67400000000000004</c:v>
                </c:pt>
                <c:pt idx="701">
                  <c:v>0.72863636363636364</c:v>
                </c:pt>
                <c:pt idx="702">
                  <c:v>0.62363636363636366</c:v>
                </c:pt>
                <c:pt idx="703">
                  <c:v>0.65</c:v>
                </c:pt>
                <c:pt idx="704">
                  <c:v>0.67952380952380953</c:v>
                </c:pt>
                <c:pt idx="705">
                  <c:v>0.78714285714285714</c:v>
                </c:pt>
                <c:pt idx="706">
                  <c:v>0.87</c:v>
                </c:pt>
                <c:pt idx="707">
                  <c:v>0.9336363636363636</c:v>
                </c:pt>
                <c:pt idx="708">
                  <c:v>1.0810526315789475</c:v>
                </c:pt>
                <c:pt idx="709">
                  <c:v>1.2578947368421054</c:v>
                </c:pt>
                <c:pt idx="710">
                  <c:v>1.6108695652173912</c:v>
                </c:pt>
                <c:pt idx="711">
                  <c:v>1.635</c:v>
                </c:pt>
                <c:pt idx="712">
                  <c:v>1.621</c:v>
                </c:pt>
                <c:pt idx="713">
                  <c:v>1.519090909090909</c:v>
                </c:pt>
                <c:pt idx="714">
                  <c:v>1.3185714285714285</c:v>
                </c:pt>
                <c:pt idx="715">
                  <c:v>1.2831818181818182</c:v>
                </c:pt>
                <c:pt idx="716">
                  <c:v>1.3747619047619049</c:v>
                </c:pt>
                <c:pt idx="717">
                  <c:v>1.5825</c:v>
                </c:pt>
                <c:pt idx="718">
                  <c:v>1.5595000000000001</c:v>
                </c:pt>
                <c:pt idx="719">
                  <c:v>1.4650000000000001</c:v>
                </c:pt>
                <c:pt idx="720">
                  <c:v>1.764</c:v>
                </c:pt>
                <c:pt idx="721">
                  <c:v>1.9342105263157896</c:v>
                </c:pt>
                <c:pt idx="722">
                  <c:v>2.1278260869565218</c:v>
                </c:pt>
                <c:pt idx="723">
                  <c:v>2.7475000000000001</c:v>
                </c:pt>
                <c:pt idx="724">
                  <c:v>2.8980952380952383</c:v>
                </c:pt>
                <c:pt idx="725">
                  <c:v>3.1433333333333331</c:v>
                </c:pt>
                <c:pt idx="726">
                  <c:v>2.8959999999999999</c:v>
                </c:pt>
                <c:pt idx="727">
                  <c:v>2.8978260869565218</c:v>
                </c:pt>
                <c:pt idx="728">
                  <c:v>3.519047619047619</c:v>
                </c:pt>
                <c:pt idx="729">
                  <c:v>3.9834999999999998</c:v>
                </c:pt>
                <c:pt idx="730">
                  <c:v>3.891</c:v>
                </c:pt>
                <c:pt idx="731">
                  <c:v>3.6161904761904764</c:v>
                </c:pt>
                <c:pt idx="732">
                  <c:v>3.5314999999999999</c:v>
                </c:pt>
                <c:pt idx="733">
                  <c:v>3.75</c:v>
                </c:pt>
                <c:pt idx="734">
                  <c:v>3.54</c:v>
                </c:pt>
              </c:numCache>
            </c:numRef>
          </c:val>
          <c:smooth val="0"/>
          <c:extLst>
            <c:ext xmlns:c16="http://schemas.microsoft.com/office/drawing/2014/chart" uri="{C3380CC4-5D6E-409C-BE32-E72D297353CC}">
              <c16:uniqueId val="{00000001-A50D-5F45-8BF8-72D8A33F5207}"/>
            </c:ext>
          </c:extLst>
        </c:ser>
        <c:ser>
          <c:idx val="1"/>
          <c:order val="1"/>
          <c:tx>
            <c:strRef>
              <c:f>Sheet1!$C$1</c:f>
              <c:strCache>
                <c:ptCount val="1"/>
                <c:pt idx="0">
                  <c:v>1-Year</c:v>
                </c:pt>
              </c:strCache>
            </c:strRef>
          </c:tx>
          <c:spPr>
            <a:ln w="31750" cap="rnd">
              <a:solidFill>
                <a:schemeClr val="accent4">
                  <a:lumMod val="75000"/>
                </a:schemeClr>
              </a:solidFill>
              <a:round/>
            </a:ln>
            <a:effectLst/>
          </c:spPr>
          <c:marker>
            <c:symbol val="none"/>
          </c:marker>
          <c:cat>
            <c:numRef>
              <c:f>Sheet1!$A$2:$A$736</c:f>
              <c:numCache>
                <c:formatCode>yyyy\-mm\-dd</c:formatCode>
                <c:ptCount val="735"/>
                <c:pt idx="0">
                  <c:v>22647</c:v>
                </c:pt>
                <c:pt idx="1">
                  <c:v>22678</c:v>
                </c:pt>
                <c:pt idx="2">
                  <c:v>22706</c:v>
                </c:pt>
                <c:pt idx="3">
                  <c:v>22737</c:v>
                </c:pt>
                <c:pt idx="4">
                  <c:v>22767</c:v>
                </c:pt>
                <c:pt idx="5">
                  <c:v>22798</c:v>
                </c:pt>
                <c:pt idx="6">
                  <c:v>22828</c:v>
                </c:pt>
                <c:pt idx="7">
                  <c:v>22859</c:v>
                </c:pt>
                <c:pt idx="8">
                  <c:v>22890</c:v>
                </c:pt>
                <c:pt idx="9">
                  <c:v>22920</c:v>
                </c:pt>
                <c:pt idx="10">
                  <c:v>22951</c:v>
                </c:pt>
                <c:pt idx="11">
                  <c:v>22981</c:v>
                </c:pt>
                <c:pt idx="12">
                  <c:v>23012</c:v>
                </c:pt>
                <c:pt idx="13">
                  <c:v>23043</c:v>
                </c:pt>
                <c:pt idx="14">
                  <c:v>23071</c:v>
                </c:pt>
                <c:pt idx="15">
                  <c:v>23102</c:v>
                </c:pt>
                <c:pt idx="16">
                  <c:v>23132</c:v>
                </c:pt>
                <c:pt idx="17">
                  <c:v>23163</c:v>
                </c:pt>
                <c:pt idx="18">
                  <c:v>23193</c:v>
                </c:pt>
                <c:pt idx="19">
                  <c:v>23224</c:v>
                </c:pt>
                <c:pt idx="20">
                  <c:v>23255</c:v>
                </c:pt>
                <c:pt idx="21">
                  <c:v>23285</c:v>
                </c:pt>
                <c:pt idx="22">
                  <c:v>23316</c:v>
                </c:pt>
                <c:pt idx="23">
                  <c:v>23346</c:v>
                </c:pt>
                <c:pt idx="24">
                  <c:v>23377</c:v>
                </c:pt>
                <c:pt idx="25">
                  <c:v>23408</c:v>
                </c:pt>
                <c:pt idx="26">
                  <c:v>23437</c:v>
                </c:pt>
                <c:pt idx="27">
                  <c:v>23468</c:v>
                </c:pt>
                <c:pt idx="28">
                  <c:v>23498</c:v>
                </c:pt>
                <c:pt idx="29">
                  <c:v>23529</c:v>
                </c:pt>
                <c:pt idx="30">
                  <c:v>23559</c:v>
                </c:pt>
                <c:pt idx="31">
                  <c:v>23590</c:v>
                </c:pt>
                <c:pt idx="32">
                  <c:v>23621</c:v>
                </c:pt>
                <c:pt idx="33">
                  <c:v>23651</c:v>
                </c:pt>
                <c:pt idx="34">
                  <c:v>23682</c:v>
                </c:pt>
                <c:pt idx="35">
                  <c:v>23712</c:v>
                </c:pt>
                <c:pt idx="36">
                  <c:v>23743</c:v>
                </c:pt>
                <c:pt idx="37">
                  <c:v>23774</c:v>
                </c:pt>
                <c:pt idx="38">
                  <c:v>23802</c:v>
                </c:pt>
                <c:pt idx="39">
                  <c:v>23833</c:v>
                </c:pt>
                <c:pt idx="40">
                  <c:v>23863</c:v>
                </c:pt>
                <c:pt idx="41">
                  <c:v>23894</c:v>
                </c:pt>
                <c:pt idx="42">
                  <c:v>23924</c:v>
                </c:pt>
                <c:pt idx="43">
                  <c:v>23955</c:v>
                </c:pt>
                <c:pt idx="44">
                  <c:v>23986</c:v>
                </c:pt>
                <c:pt idx="45">
                  <c:v>24016</c:v>
                </c:pt>
                <c:pt idx="46">
                  <c:v>24047</c:v>
                </c:pt>
                <c:pt idx="47">
                  <c:v>24077</c:v>
                </c:pt>
                <c:pt idx="48">
                  <c:v>24108</c:v>
                </c:pt>
                <c:pt idx="49">
                  <c:v>24139</c:v>
                </c:pt>
                <c:pt idx="50">
                  <c:v>24167</c:v>
                </c:pt>
                <c:pt idx="51">
                  <c:v>24198</c:v>
                </c:pt>
                <c:pt idx="52">
                  <c:v>24228</c:v>
                </c:pt>
                <c:pt idx="53">
                  <c:v>24259</c:v>
                </c:pt>
                <c:pt idx="54">
                  <c:v>24289</c:v>
                </c:pt>
                <c:pt idx="55">
                  <c:v>24320</c:v>
                </c:pt>
                <c:pt idx="56">
                  <c:v>24351</c:v>
                </c:pt>
                <c:pt idx="57">
                  <c:v>24381</c:v>
                </c:pt>
                <c:pt idx="58">
                  <c:v>24412</c:v>
                </c:pt>
                <c:pt idx="59">
                  <c:v>24442</c:v>
                </c:pt>
                <c:pt idx="60">
                  <c:v>24473</c:v>
                </c:pt>
                <c:pt idx="61">
                  <c:v>24504</c:v>
                </c:pt>
                <c:pt idx="62">
                  <c:v>24532</c:v>
                </c:pt>
                <c:pt idx="63">
                  <c:v>24563</c:v>
                </c:pt>
                <c:pt idx="64">
                  <c:v>24593</c:v>
                </c:pt>
                <c:pt idx="65">
                  <c:v>24624</c:v>
                </c:pt>
                <c:pt idx="66">
                  <c:v>24654</c:v>
                </c:pt>
                <c:pt idx="67">
                  <c:v>24685</c:v>
                </c:pt>
                <c:pt idx="68">
                  <c:v>24716</c:v>
                </c:pt>
                <c:pt idx="69">
                  <c:v>24746</c:v>
                </c:pt>
                <c:pt idx="70">
                  <c:v>24777</c:v>
                </c:pt>
                <c:pt idx="71">
                  <c:v>24807</c:v>
                </c:pt>
                <c:pt idx="72">
                  <c:v>24838</c:v>
                </c:pt>
                <c:pt idx="73">
                  <c:v>24869</c:v>
                </c:pt>
                <c:pt idx="74">
                  <c:v>24898</c:v>
                </c:pt>
                <c:pt idx="75">
                  <c:v>24929</c:v>
                </c:pt>
                <c:pt idx="76">
                  <c:v>24959</c:v>
                </c:pt>
                <c:pt idx="77">
                  <c:v>24990</c:v>
                </c:pt>
                <c:pt idx="78">
                  <c:v>25020</c:v>
                </c:pt>
                <c:pt idx="79">
                  <c:v>25051</c:v>
                </c:pt>
                <c:pt idx="80">
                  <c:v>25082</c:v>
                </c:pt>
                <c:pt idx="81">
                  <c:v>25112</c:v>
                </c:pt>
                <c:pt idx="82">
                  <c:v>25143</c:v>
                </c:pt>
                <c:pt idx="83">
                  <c:v>25173</c:v>
                </c:pt>
                <c:pt idx="84">
                  <c:v>25204</c:v>
                </c:pt>
                <c:pt idx="85">
                  <c:v>25235</c:v>
                </c:pt>
                <c:pt idx="86">
                  <c:v>25263</c:v>
                </c:pt>
                <c:pt idx="87">
                  <c:v>25294</c:v>
                </c:pt>
                <c:pt idx="88">
                  <c:v>25324</c:v>
                </c:pt>
                <c:pt idx="89">
                  <c:v>25355</c:v>
                </c:pt>
                <c:pt idx="90">
                  <c:v>25385</c:v>
                </c:pt>
                <c:pt idx="91">
                  <c:v>25416</c:v>
                </c:pt>
                <c:pt idx="92">
                  <c:v>25447</c:v>
                </c:pt>
                <c:pt idx="93">
                  <c:v>25477</c:v>
                </c:pt>
                <c:pt idx="94">
                  <c:v>25508</c:v>
                </c:pt>
                <c:pt idx="95">
                  <c:v>25538</c:v>
                </c:pt>
                <c:pt idx="96">
                  <c:v>25569</c:v>
                </c:pt>
                <c:pt idx="97">
                  <c:v>25600</c:v>
                </c:pt>
                <c:pt idx="98">
                  <c:v>25628</c:v>
                </c:pt>
                <c:pt idx="99">
                  <c:v>25659</c:v>
                </c:pt>
                <c:pt idx="100">
                  <c:v>25689</c:v>
                </c:pt>
                <c:pt idx="101">
                  <c:v>25720</c:v>
                </c:pt>
                <c:pt idx="102">
                  <c:v>25750</c:v>
                </c:pt>
                <c:pt idx="103">
                  <c:v>25781</c:v>
                </c:pt>
                <c:pt idx="104">
                  <c:v>25812</c:v>
                </c:pt>
                <c:pt idx="105">
                  <c:v>25842</c:v>
                </c:pt>
                <c:pt idx="106">
                  <c:v>25873</c:v>
                </c:pt>
                <c:pt idx="107">
                  <c:v>25903</c:v>
                </c:pt>
                <c:pt idx="108">
                  <c:v>25934</c:v>
                </c:pt>
                <c:pt idx="109">
                  <c:v>25965</c:v>
                </c:pt>
                <c:pt idx="110">
                  <c:v>25993</c:v>
                </c:pt>
                <c:pt idx="111">
                  <c:v>26024</c:v>
                </c:pt>
                <c:pt idx="112">
                  <c:v>26054</c:v>
                </c:pt>
                <c:pt idx="113">
                  <c:v>26085</c:v>
                </c:pt>
                <c:pt idx="114">
                  <c:v>26115</c:v>
                </c:pt>
                <c:pt idx="115">
                  <c:v>26146</c:v>
                </c:pt>
                <c:pt idx="116">
                  <c:v>26177</c:v>
                </c:pt>
                <c:pt idx="117">
                  <c:v>26207</c:v>
                </c:pt>
                <c:pt idx="118">
                  <c:v>26238</c:v>
                </c:pt>
                <c:pt idx="119">
                  <c:v>26268</c:v>
                </c:pt>
                <c:pt idx="120">
                  <c:v>26299</c:v>
                </c:pt>
                <c:pt idx="121">
                  <c:v>26330</c:v>
                </c:pt>
                <c:pt idx="122">
                  <c:v>26359</c:v>
                </c:pt>
                <c:pt idx="123">
                  <c:v>26390</c:v>
                </c:pt>
                <c:pt idx="124">
                  <c:v>26420</c:v>
                </c:pt>
                <c:pt idx="125">
                  <c:v>26451</c:v>
                </c:pt>
                <c:pt idx="126">
                  <c:v>26481</c:v>
                </c:pt>
                <c:pt idx="127">
                  <c:v>26512</c:v>
                </c:pt>
                <c:pt idx="128">
                  <c:v>26543</c:v>
                </c:pt>
                <c:pt idx="129">
                  <c:v>26573</c:v>
                </c:pt>
                <c:pt idx="130">
                  <c:v>26604</c:v>
                </c:pt>
                <c:pt idx="131">
                  <c:v>26634</c:v>
                </c:pt>
                <c:pt idx="132">
                  <c:v>26665</c:v>
                </c:pt>
                <c:pt idx="133">
                  <c:v>26696</c:v>
                </c:pt>
                <c:pt idx="134">
                  <c:v>26724</c:v>
                </c:pt>
                <c:pt idx="135">
                  <c:v>26755</c:v>
                </c:pt>
                <c:pt idx="136">
                  <c:v>26785</c:v>
                </c:pt>
                <c:pt idx="137">
                  <c:v>26816</c:v>
                </c:pt>
                <c:pt idx="138">
                  <c:v>26846</c:v>
                </c:pt>
                <c:pt idx="139">
                  <c:v>26877</c:v>
                </c:pt>
                <c:pt idx="140">
                  <c:v>26908</c:v>
                </c:pt>
                <c:pt idx="141">
                  <c:v>26938</c:v>
                </c:pt>
                <c:pt idx="142">
                  <c:v>26969</c:v>
                </c:pt>
                <c:pt idx="143">
                  <c:v>26999</c:v>
                </c:pt>
                <c:pt idx="144">
                  <c:v>27030</c:v>
                </c:pt>
                <c:pt idx="145">
                  <c:v>27061</c:v>
                </c:pt>
                <c:pt idx="146">
                  <c:v>27089</c:v>
                </c:pt>
                <c:pt idx="147">
                  <c:v>27120</c:v>
                </c:pt>
                <c:pt idx="148">
                  <c:v>27150</c:v>
                </c:pt>
                <c:pt idx="149">
                  <c:v>27181</c:v>
                </c:pt>
                <c:pt idx="150">
                  <c:v>27211</c:v>
                </c:pt>
                <c:pt idx="151">
                  <c:v>27242</c:v>
                </c:pt>
                <c:pt idx="152">
                  <c:v>27273</c:v>
                </c:pt>
                <c:pt idx="153">
                  <c:v>27303</c:v>
                </c:pt>
                <c:pt idx="154">
                  <c:v>27334</c:v>
                </c:pt>
                <c:pt idx="155">
                  <c:v>27364</c:v>
                </c:pt>
                <c:pt idx="156">
                  <c:v>27395</c:v>
                </c:pt>
                <c:pt idx="157">
                  <c:v>27426</c:v>
                </c:pt>
                <c:pt idx="158">
                  <c:v>27454</c:v>
                </c:pt>
                <c:pt idx="159">
                  <c:v>27485</c:v>
                </c:pt>
                <c:pt idx="160">
                  <c:v>27515</c:v>
                </c:pt>
                <c:pt idx="161">
                  <c:v>27546</c:v>
                </c:pt>
                <c:pt idx="162">
                  <c:v>27576</c:v>
                </c:pt>
                <c:pt idx="163">
                  <c:v>27607</c:v>
                </c:pt>
                <c:pt idx="164">
                  <c:v>27638</c:v>
                </c:pt>
                <c:pt idx="165">
                  <c:v>27668</c:v>
                </c:pt>
                <c:pt idx="166">
                  <c:v>27699</c:v>
                </c:pt>
                <c:pt idx="167">
                  <c:v>27729</c:v>
                </c:pt>
                <c:pt idx="168">
                  <c:v>27760</c:v>
                </c:pt>
                <c:pt idx="169">
                  <c:v>27791</c:v>
                </c:pt>
                <c:pt idx="170">
                  <c:v>27820</c:v>
                </c:pt>
                <c:pt idx="171">
                  <c:v>27851</c:v>
                </c:pt>
                <c:pt idx="172">
                  <c:v>27881</c:v>
                </c:pt>
                <c:pt idx="173">
                  <c:v>27912</c:v>
                </c:pt>
                <c:pt idx="174">
                  <c:v>27942</c:v>
                </c:pt>
                <c:pt idx="175">
                  <c:v>27973</c:v>
                </c:pt>
                <c:pt idx="176">
                  <c:v>28004</c:v>
                </c:pt>
                <c:pt idx="177">
                  <c:v>28034</c:v>
                </c:pt>
                <c:pt idx="178">
                  <c:v>28065</c:v>
                </c:pt>
                <c:pt idx="179">
                  <c:v>28095</c:v>
                </c:pt>
                <c:pt idx="180">
                  <c:v>28126</c:v>
                </c:pt>
                <c:pt idx="181">
                  <c:v>28157</c:v>
                </c:pt>
                <c:pt idx="182">
                  <c:v>28185</c:v>
                </c:pt>
                <c:pt idx="183">
                  <c:v>28216</c:v>
                </c:pt>
                <c:pt idx="184">
                  <c:v>28246</c:v>
                </c:pt>
                <c:pt idx="185">
                  <c:v>28277</c:v>
                </c:pt>
                <c:pt idx="186">
                  <c:v>28307</c:v>
                </c:pt>
                <c:pt idx="187">
                  <c:v>28338</c:v>
                </c:pt>
                <c:pt idx="188">
                  <c:v>28369</c:v>
                </c:pt>
                <c:pt idx="189">
                  <c:v>28399</c:v>
                </c:pt>
                <c:pt idx="190">
                  <c:v>28430</c:v>
                </c:pt>
                <c:pt idx="191">
                  <c:v>28460</c:v>
                </c:pt>
                <c:pt idx="192">
                  <c:v>28491</c:v>
                </c:pt>
                <c:pt idx="193">
                  <c:v>28522</c:v>
                </c:pt>
                <c:pt idx="194">
                  <c:v>28550</c:v>
                </c:pt>
                <c:pt idx="195">
                  <c:v>28581</c:v>
                </c:pt>
                <c:pt idx="196">
                  <c:v>28611</c:v>
                </c:pt>
                <c:pt idx="197">
                  <c:v>28642</c:v>
                </c:pt>
                <c:pt idx="198">
                  <c:v>28672</c:v>
                </c:pt>
                <c:pt idx="199">
                  <c:v>28703</c:v>
                </c:pt>
                <c:pt idx="200">
                  <c:v>28734</c:v>
                </c:pt>
                <c:pt idx="201">
                  <c:v>28764</c:v>
                </c:pt>
                <c:pt idx="202">
                  <c:v>28795</c:v>
                </c:pt>
                <c:pt idx="203">
                  <c:v>28825</c:v>
                </c:pt>
                <c:pt idx="204">
                  <c:v>28856</c:v>
                </c:pt>
                <c:pt idx="205">
                  <c:v>28887</c:v>
                </c:pt>
                <c:pt idx="206">
                  <c:v>28915</c:v>
                </c:pt>
                <c:pt idx="207">
                  <c:v>28946</c:v>
                </c:pt>
                <c:pt idx="208">
                  <c:v>28976</c:v>
                </c:pt>
                <c:pt idx="209">
                  <c:v>29007</c:v>
                </c:pt>
                <c:pt idx="210">
                  <c:v>29037</c:v>
                </c:pt>
                <c:pt idx="211">
                  <c:v>29068</c:v>
                </c:pt>
                <c:pt idx="212">
                  <c:v>29099</c:v>
                </c:pt>
                <c:pt idx="213">
                  <c:v>29129</c:v>
                </c:pt>
                <c:pt idx="214">
                  <c:v>29160</c:v>
                </c:pt>
                <c:pt idx="215">
                  <c:v>29190</c:v>
                </c:pt>
                <c:pt idx="216">
                  <c:v>29221</c:v>
                </c:pt>
                <c:pt idx="217">
                  <c:v>29252</c:v>
                </c:pt>
                <c:pt idx="218">
                  <c:v>29281</c:v>
                </c:pt>
                <c:pt idx="219">
                  <c:v>29312</c:v>
                </c:pt>
                <c:pt idx="220">
                  <c:v>29342</c:v>
                </c:pt>
                <c:pt idx="221">
                  <c:v>29373</c:v>
                </c:pt>
                <c:pt idx="222">
                  <c:v>29403</c:v>
                </c:pt>
                <c:pt idx="223">
                  <c:v>29434</c:v>
                </c:pt>
                <c:pt idx="224">
                  <c:v>29465</c:v>
                </c:pt>
                <c:pt idx="225">
                  <c:v>29495</c:v>
                </c:pt>
                <c:pt idx="226">
                  <c:v>29526</c:v>
                </c:pt>
                <c:pt idx="227">
                  <c:v>29556</c:v>
                </c:pt>
                <c:pt idx="228">
                  <c:v>29587</c:v>
                </c:pt>
                <c:pt idx="229">
                  <c:v>29618</c:v>
                </c:pt>
                <c:pt idx="230">
                  <c:v>29646</c:v>
                </c:pt>
                <c:pt idx="231">
                  <c:v>29677</c:v>
                </c:pt>
                <c:pt idx="232">
                  <c:v>29707</c:v>
                </c:pt>
                <c:pt idx="233">
                  <c:v>29738</c:v>
                </c:pt>
                <c:pt idx="234">
                  <c:v>29768</c:v>
                </c:pt>
                <c:pt idx="235">
                  <c:v>29799</c:v>
                </c:pt>
                <c:pt idx="236">
                  <c:v>29830</c:v>
                </c:pt>
                <c:pt idx="237">
                  <c:v>29860</c:v>
                </c:pt>
                <c:pt idx="238">
                  <c:v>29891</c:v>
                </c:pt>
                <c:pt idx="239">
                  <c:v>29921</c:v>
                </c:pt>
                <c:pt idx="240">
                  <c:v>29952</c:v>
                </c:pt>
                <c:pt idx="241">
                  <c:v>29983</c:v>
                </c:pt>
                <c:pt idx="242">
                  <c:v>30011</c:v>
                </c:pt>
                <c:pt idx="243">
                  <c:v>30042</c:v>
                </c:pt>
                <c:pt idx="244">
                  <c:v>30072</c:v>
                </c:pt>
                <c:pt idx="245">
                  <c:v>30103</c:v>
                </c:pt>
                <c:pt idx="246">
                  <c:v>30133</c:v>
                </c:pt>
                <c:pt idx="247">
                  <c:v>30164</c:v>
                </c:pt>
                <c:pt idx="248">
                  <c:v>30195</c:v>
                </c:pt>
                <c:pt idx="249">
                  <c:v>30225</c:v>
                </c:pt>
                <c:pt idx="250">
                  <c:v>30256</c:v>
                </c:pt>
                <c:pt idx="251">
                  <c:v>30286</c:v>
                </c:pt>
                <c:pt idx="252">
                  <c:v>30317</c:v>
                </c:pt>
                <c:pt idx="253">
                  <c:v>30348</c:v>
                </c:pt>
                <c:pt idx="254">
                  <c:v>30376</c:v>
                </c:pt>
                <c:pt idx="255">
                  <c:v>30407</c:v>
                </c:pt>
                <c:pt idx="256">
                  <c:v>30437</c:v>
                </c:pt>
                <c:pt idx="257">
                  <c:v>30468</c:v>
                </c:pt>
                <c:pt idx="258">
                  <c:v>30498</c:v>
                </c:pt>
                <c:pt idx="259">
                  <c:v>30529</c:v>
                </c:pt>
                <c:pt idx="260">
                  <c:v>30560</c:v>
                </c:pt>
                <c:pt idx="261">
                  <c:v>30590</c:v>
                </c:pt>
                <c:pt idx="262">
                  <c:v>30621</c:v>
                </c:pt>
                <c:pt idx="263">
                  <c:v>30651</c:v>
                </c:pt>
                <c:pt idx="264">
                  <c:v>30682</c:v>
                </c:pt>
                <c:pt idx="265">
                  <c:v>30713</c:v>
                </c:pt>
                <c:pt idx="266">
                  <c:v>30742</c:v>
                </c:pt>
                <c:pt idx="267">
                  <c:v>30773</c:v>
                </c:pt>
                <c:pt idx="268">
                  <c:v>30803</c:v>
                </c:pt>
                <c:pt idx="269">
                  <c:v>30834</c:v>
                </c:pt>
                <c:pt idx="270">
                  <c:v>30864</c:v>
                </c:pt>
                <c:pt idx="271">
                  <c:v>30895</c:v>
                </c:pt>
                <c:pt idx="272">
                  <c:v>30926</c:v>
                </c:pt>
                <c:pt idx="273">
                  <c:v>30956</c:v>
                </c:pt>
                <c:pt idx="274">
                  <c:v>30987</c:v>
                </c:pt>
                <c:pt idx="275">
                  <c:v>31017</c:v>
                </c:pt>
                <c:pt idx="276">
                  <c:v>31048</c:v>
                </c:pt>
                <c:pt idx="277">
                  <c:v>31079</c:v>
                </c:pt>
                <c:pt idx="278">
                  <c:v>31107</c:v>
                </c:pt>
                <c:pt idx="279">
                  <c:v>31138</c:v>
                </c:pt>
                <c:pt idx="280">
                  <c:v>31168</c:v>
                </c:pt>
                <c:pt idx="281">
                  <c:v>31199</c:v>
                </c:pt>
                <c:pt idx="282">
                  <c:v>31229</c:v>
                </c:pt>
                <c:pt idx="283">
                  <c:v>31260</c:v>
                </c:pt>
                <c:pt idx="284">
                  <c:v>31291</c:v>
                </c:pt>
                <c:pt idx="285">
                  <c:v>31321</c:v>
                </c:pt>
                <c:pt idx="286">
                  <c:v>31352</c:v>
                </c:pt>
                <c:pt idx="287">
                  <c:v>31382</c:v>
                </c:pt>
                <c:pt idx="288">
                  <c:v>31413</c:v>
                </c:pt>
                <c:pt idx="289">
                  <c:v>31444</c:v>
                </c:pt>
                <c:pt idx="290">
                  <c:v>31472</c:v>
                </c:pt>
                <c:pt idx="291">
                  <c:v>31503</c:v>
                </c:pt>
                <c:pt idx="292">
                  <c:v>31533</c:v>
                </c:pt>
                <c:pt idx="293">
                  <c:v>31564</c:v>
                </c:pt>
                <c:pt idx="294">
                  <c:v>31594</c:v>
                </c:pt>
                <c:pt idx="295">
                  <c:v>31625</c:v>
                </c:pt>
                <c:pt idx="296">
                  <c:v>31656</c:v>
                </c:pt>
                <c:pt idx="297">
                  <c:v>31686</c:v>
                </c:pt>
                <c:pt idx="298">
                  <c:v>31717</c:v>
                </c:pt>
                <c:pt idx="299">
                  <c:v>31747</c:v>
                </c:pt>
                <c:pt idx="300">
                  <c:v>31778</c:v>
                </c:pt>
                <c:pt idx="301">
                  <c:v>31809</c:v>
                </c:pt>
                <c:pt idx="302">
                  <c:v>31837</c:v>
                </c:pt>
                <c:pt idx="303">
                  <c:v>31868</c:v>
                </c:pt>
                <c:pt idx="304">
                  <c:v>31898</c:v>
                </c:pt>
                <c:pt idx="305">
                  <c:v>31929</c:v>
                </c:pt>
                <c:pt idx="306">
                  <c:v>31959</c:v>
                </c:pt>
                <c:pt idx="307">
                  <c:v>31990</c:v>
                </c:pt>
                <c:pt idx="308">
                  <c:v>32021</c:v>
                </c:pt>
                <c:pt idx="309">
                  <c:v>32051</c:v>
                </c:pt>
                <c:pt idx="310">
                  <c:v>32082</c:v>
                </c:pt>
                <c:pt idx="311">
                  <c:v>32112</c:v>
                </c:pt>
                <c:pt idx="312">
                  <c:v>32143</c:v>
                </c:pt>
                <c:pt idx="313">
                  <c:v>32174</c:v>
                </c:pt>
                <c:pt idx="314">
                  <c:v>32203</c:v>
                </c:pt>
                <c:pt idx="315">
                  <c:v>32234</c:v>
                </c:pt>
                <c:pt idx="316">
                  <c:v>32264</c:v>
                </c:pt>
                <c:pt idx="317">
                  <c:v>32295</c:v>
                </c:pt>
                <c:pt idx="318">
                  <c:v>32325</c:v>
                </c:pt>
                <c:pt idx="319">
                  <c:v>32356</c:v>
                </c:pt>
                <c:pt idx="320">
                  <c:v>32387</c:v>
                </c:pt>
                <c:pt idx="321">
                  <c:v>32417</c:v>
                </c:pt>
                <c:pt idx="322">
                  <c:v>32448</c:v>
                </c:pt>
                <c:pt idx="323">
                  <c:v>32478</c:v>
                </c:pt>
                <c:pt idx="324">
                  <c:v>32509</c:v>
                </c:pt>
                <c:pt idx="325">
                  <c:v>32540</c:v>
                </c:pt>
                <c:pt idx="326">
                  <c:v>32568</c:v>
                </c:pt>
                <c:pt idx="327">
                  <c:v>32599</c:v>
                </c:pt>
                <c:pt idx="328">
                  <c:v>32629</c:v>
                </c:pt>
                <c:pt idx="329">
                  <c:v>32660</c:v>
                </c:pt>
                <c:pt idx="330">
                  <c:v>32690</c:v>
                </c:pt>
                <c:pt idx="331">
                  <c:v>32721</c:v>
                </c:pt>
                <c:pt idx="332">
                  <c:v>32752</c:v>
                </c:pt>
                <c:pt idx="333">
                  <c:v>32782</c:v>
                </c:pt>
                <c:pt idx="334">
                  <c:v>32813</c:v>
                </c:pt>
                <c:pt idx="335">
                  <c:v>32843</c:v>
                </c:pt>
                <c:pt idx="336">
                  <c:v>32874</c:v>
                </c:pt>
                <c:pt idx="337">
                  <c:v>32905</c:v>
                </c:pt>
                <c:pt idx="338">
                  <c:v>32933</c:v>
                </c:pt>
                <c:pt idx="339">
                  <c:v>32964</c:v>
                </c:pt>
                <c:pt idx="340">
                  <c:v>32994</c:v>
                </c:pt>
                <c:pt idx="341">
                  <c:v>33025</c:v>
                </c:pt>
                <c:pt idx="342">
                  <c:v>33055</c:v>
                </c:pt>
                <c:pt idx="343">
                  <c:v>33086</c:v>
                </c:pt>
                <c:pt idx="344">
                  <c:v>33117</c:v>
                </c:pt>
                <c:pt idx="345">
                  <c:v>33147</c:v>
                </c:pt>
                <c:pt idx="346">
                  <c:v>33178</c:v>
                </c:pt>
                <c:pt idx="347">
                  <c:v>33208</c:v>
                </c:pt>
                <c:pt idx="348">
                  <c:v>33239</c:v>
                </c:pt>
                <c:pt idx="349">
                  <c:v>33270</c:v>
                </c:pt>
                <c:pt idx="350">
                  <c:v>33298</c:v>
                </c:pt>
                <c:pt idx="351">
                  <c:v>33329</c:v>
                </c:pt>
                <c:pt idx="352">
                  <c:v>33359</c:v>
                </c:pt>
                <c:pt idx="353">
                  <c:v>33390</c:v>
                </c:pt>
                <c:pt idx="354">
                  <c:v>33420</c:v>
                </c:pt>
                <c:pt idx="355">
                  <c:v>33451</c:v>
                </c:pt>
                <c:pt idx="356">
                  <c:v>33482</c:v>
                </c:pt>
                <c:pt idx="357">
                  <c:v>33512</c:v>
                </c:pt>
                <c:pt idx="358">
                  <c:v>33543</c:v>
                </c:pt>
                <c:pt idx="359">
                  <c:v>33573</c:v>
                </c:pt>
                <c:pt idx="360">
                  <c:v>33604</c:v>
                </c:pt>
                <c:pt idx="361">
                  <c:v>33635</c:v>
                </c:pt>
                <c:pt idx="362">
                  <c:v>33664</c:v>
                </c:pt>
                <c:pt idx="363">
                  <c:v>33695</c:v>
                </c:pt>
                <c:pt idx="364">
                  <c:v>33725</c:v>
                </c:pt>
                <c:pt idx="365">
                  <c:v>33756</c:v>
                </c:pt>
                <c:pt idx="366">
                  <c:v>33786</c:v>
                </c:pt>
                <c:pt idx="367">
                  <c:v>33817</c:v>
                </c:pt>
                <c:pt idx="368">
                  <c:v>33848</c:v>
                </c:pt>
                <c:pt idx="369">
                  <c:v>33878</c:v>
                </c:pt>
                <c:pt idx="370">
                  <c:v>33909</c:v>
                </c:pt>
                <c:pt idx="371">
                  <c:v>33939</c:v>
                </c:pt>
                <c:pt idx="372">
                  <c:v>33970</c:v>
                </c:pt>
                <c:pt idx="373">
                  <c:v>34001</c:v>
                </c:pt>
                <c:pt idx="374">
                  <c:v>34029</c:v>
                </c:pt>
                <c:pt idx="375">
                  <c:v>34060</c:v>
                </c:pt>
                <c:pt idx="376">
                  <c:v>34090</c:v>
                </c:pt>
                <c:pt idx="377">
                  <c:v>34121</c:v>
                </c:pt>
                <c:pt idx="378">
                  <c:v>34151</c:v>
                </c:pt>
                <c:pt idx="379">
                  <c:v>34182</c:v>
                </c:pt>
                <c:pt idx="380">
                  <c:v>34213</c:v>
                </c:pt>
                <c:pt idx="381">
                  <c:v>34243</c:v>
                </c:pt>
                <c:pt idx="382">
                  <c:v>34274</c:v>
                </c:pt>
                <c:pt idx="383">
                  <c:v>34304</c:v>
                </c:pt>
                <c:pt idx="384">
                  <c:v>34335</c:v>
                </c:pt>
                <c:pt idx="385">
                  <c:v>34366</c:v>
                </c:pt>
                <c:pt idx="386">
                  <c:v>34394</c:v>
                </c:pt>
                <c:pt idx="387">
                  <c:v>34425</c:v>
                </c:pt>
                <c:pt idx="388">
                  <c:v>34455</c:v>
                </c:pt>
                <c:pt idx="389">
                  <c:v>34486</c:v>
                </c:pt>
                <c:pt idx="390">
                  <c:v>34516</c:v>
                </c:pt>
                <c:pt idx="391">
                  <c:v>34547</c:v>
                </c:pt>
                <c:pt idx="392">
                  <c:v>34578</c:v>
                </c:pt>
                <c:pt idx="393">
                  <c:v>34608</c:v>
                </c:pt>
                <c:pt idx="394">
                  <c:v>34639</c:v>
                </c:pt>
                <c:pt idx="395">
                  <c:v>34669</c:v>
                </c:pt>
                <c:pt idx="396">
                  <c:v>34700</c:v>
                </c:pt>
                <c:pt idx="397">
                  <c:v>34731</c:v>
                </c:pt>
                <c:pt idx="398">
                  <c:v>34759</c:v>
                </c:pt>
                <c:pt idx="399">
                  <c:v>34790</c:v>
                </c:pt>
                <c:pt idx="400">
                  <c:v>34820</c:v>
                </c:pt>
                <c:pt idx="401">
                  <c:v>34851</c:v>
                </c:pt>
                <c:pt idx="402">
                  <c:v>34881</c:v>
                </c:pt>
                <c:pt idx="403">
                  <c:v>34912</c:v>
                </c:pt>
                <c:pt idx="404">
                  <c:v>34943</c:v>
                </c:pt>
                <c:pt idx="405">
                  <c:v>34973</c:v>
                </c:pt>
                <c:pt idx="406">
                  <c:v>35004</c:v>
                </c:pt>
                <c:pt idx="407">
                  <c:v>35034</c:v>
                </c:pt>
                <c:pt idx="408">
                  <c:v>35065</c:v>
                </c:pt>
                <c:pt idx="409">
                  <c:v>35096</c:v>
                </c:pt>
                <c:pt idx="410">
                  <c:v>35125</c:v>
                </c:pt>
                <c:pt idx="411">
                  <c:v>35156</c:v>
                </c:pt>
                <c:pt idx="412">
                  <c:v>35186</c:v>
                </c:pt>
                <c:pt idx="413">
                  <c:v>35217</c:v>
                </c:pt>
                <c:pt idx="414">
                  <c:v>35247</c:v>
                </c:pt>
                <c:pt idx="415">
                  <c:v>35278</c:v>
                </c:pt>
                <c:pt idx="416">
                  <c:v>35309</c:v>
                </c:pt>
                <c:pt idx="417">
                  <c:v>35339</c:v>
                </c:pt>
                <c:pt idx="418">
                  <c:v>35370</c:v>
                </c:pt>
                <c:pt idx="419">
                  <c:v>35400</c:v>
                </c:pt>
                <c:pt idx="420">
                  <c:v>35431</c:v>
                </c:pt>
                <c:pt idx="421">
                  <c:v>35462</c:v>
                </c:pt>
                <c:pt idx="422">
                  <c:v>35490</c:v>
                </c:pt>
                <c:pt idx="423">
                  <c:v>35521</c:v>
                </c:pt>
                <c:pt idx="424">
                  <c:v>35551</c:v>
                </c:pt>
                <c:pt idx="425">
                  <c:v>35582</c:v>
                </c:pt>
                <c:pt idx="426">
                  <c:v>35612</c:v>
                </c:pt>
                <c:pt idx="427">
                  <c:v>35643</c:v>
                </c:pt>
                <c:pt idx="428">
                  <c:v>35674</c:v>
                </c:pt>
                <c:pt idx="429">
                  <c:v>35704</c:v>
                </c:pt>
                <c:pt idx="430">
                  <c:v>35735</c:v>
                </c:pt>
                <c:pt idx="431">
                  <c:v>35765</c:v>
                </c:pt>
                <c:pt idx="432">
                  <c:v>35796</c:v>
                </c:pt>
                <c:pt idx="433">
                  <c:v>35827</c:v>
                </c:pt>
                <c:pt idx="434">
                  <c:v>35855</c:v>
                </c:pt>
                <c:pt idx="435">
                  <c:v>35886</c:v>
                </c:pt>
                <c:pt idx="436">
                  <c:v>35916</c:v>
                </c:pt>
                <c:pt idx="437">
                  <c:v>35947</c:v>
                </c:pt>
                <c:pt idx="438">
                  <c:v>35977</c:v>
                </c:pt>
                <c:pt idx="439">
                  <c:v>36008</c:v>
                </c:pt>
                <c:pt idx="440">
                  <c:v>36039</c:v>
                </c:pt>
                <c:pt idx="441">
                  <c:v>36069</c:v>
                </c:pt>
                <c:pt idx="442">
                  <c:v>36100</c:v>
                </c:pt>
                <c:pt idx="443">
                  <c:v>36130</c:v>
                </c:pt>
                <c:pt idx="444">
                  <c:v>36161</c:v>
                </c:pt>
                <c:pt idx="445">
                  <c:v>36192</c:v>
                </c:pt>
                <c:pt idx="446">
                  <c:v>36220</c:v>
                </c:pt>
                <c:pt idx="447">
                  <c:v>36251</c:v>
                </c:pt>
                <c:pt idx="448">
                  <c:v>36281</c:v>
                </c:pt>
                <c:pt idx="449">
                  <c:v>36312</c:v>
                </c:pt>
                <c:pt idx="450">
                  <c:v>36342</c:v>
                </c:pt>
                <c:pt idx="451">
                  <c:v>36373</c:v>
                </c:pt>
                <c:pt idx="452">
                  <c:v>36404</c:v>
                </c:pt>
                <c:pt idx="453">
                  <c:v>36434</c:v>
                </c:pt>
                <c:pt idx="454">
                  <c:v>36465</c:v>
                </c:pt>
                <c:pt idx="455">
                  <c:v>36495</c:v>
                </c:pt>
                <c:pt idx="456">
                  <c:v>36526</c:v>
                </c:pt>
                <c:pt idx="457">
                  <c:v>36557</c:v>
                </c:pt>
                <c:pt idx="458">
                  <c:v>36586</c:v>
                </c:pt>
                <c:pt idx="459">
                  <c:v>36617</c:v>
                </c:pt>
                <c:pt idx="460">
                  <c:v>36647</c:v>
                </c:pt>
                <c:pt idx="461">
                  <c:v>36678</c:v>
                </c:pt>
                <c:pt idx="462">
                  <c:v>36708</c:v>
                </c:pt>
                <c:pt idx="463">
                  <c:v>36739</c:v>
                </c:pt>
                <c:pt idx="464">
                  <c:v>36770</c:v>
                </c:pt>
                <c:pt idx="465">
                  <c:v>36800</c:v>
                </c:pt>
                <c:pt idx="466">
                  <c:v>36831</c:v>
                </c:pt>
                <c:pt idx="467">
                  <c:v>36861</c:v>
                </c:pt>
                <c:pt idx="468">
                  <c:v>36892</c:v>
                </c:pt>
                <c:pt idx="469">
                  <c:v>36923</c:v>
                </c:pt>
                <c:pt idx="470">
                  <c:v>36951</c:v>
                </c:pt>
                <c:pt idx="471">
                  <c:v>36982</c:v>
                </c:pt>
                <c:pt idx="472">
                  <c:v>37012</c:v>
                </c:pt>
                <c:pt idx="473">
                  <c:v>37043</c:v>
                </c:pt>
                <c:pt idx="474">
                  <c:v>37073</c:v>
                </c:pt>
                <c:pt idx="475">
                  <c:v>37104</c:v>
                </c:pt>
                <c:pt idx="476">
                  <c:v>37135</c:v>
                </c:pt>
                <c:pt idx="477">
                  <c:v>37165</c:v>
                </c:pt>
                <c:pt idx="478">
                  <c:v>37196</c:v>
                </c:pt>
                <c:pt idx="479">
                  <c:v>37226</c:v>
                </c:pt>
                <c:pt idx="480">
                  <c:v>37257</c:v>
                </c:pt>
                <c:pt idx="481">
                  <c:v>37288</c:v>
                </c:pt>
                <c:pt idx="482">
                  <c:v>37316</c:v>
                </c:pt>
                <c:pt idx="483">
                  <c:v>37347</c:v>
                </c:pt>
                <c:pt idx="484">
                  <c:v>37377</c:v>
                </c:pt>
                <c:pt idx="485">
                  <c:v>37408</c:v>
                </c:pt>
                <c:pt idx="486">
                  <c:v>37438</c:v>
                </c:pt>
                <c:pt idx="487">
                  <c:v>37469</c:v>
                </c:pt>
                <c:pt idx="488">
                  <c:v>37500</c:v>
                </c:pt>
                <c:pt idx="489">
                  <c:v>37530</c:v>
                </c:pt>
                <c:pt idx="490">
                  <c:v>37561</c:v>
                </c:pt>
                <c:pt idx="491">
                  <c:v>37591</c:v>
                </c:pt>
                <c:pt idx="492">
                  <c:v>37622</c:v>
                </c:pt>
                <c:pt idx="493">
                  <c:v>37653</c:v>
                </c:pt>
                <c:pt idx="494">
                  <c:v>37681</c:v>
                </c:pt>
                <c:pt idx="495">
                  <c:v>37712</c:v>
                </c:pt>
                <c:pt idx="496">
                  <c:v>37742</c:v>
                </c:pt>
                <c:pt idx="497">
                  <c:v>37773</c:v>
                </c:pt>
                <c:pt idx="498">
                  <c:v>37803</c:v>
                </c:pt>
                <c:pt idx="499">
                  <c:v>37834</c:v>
                </c:pt>
                <c:pt idx="500">
                  <c:v>37865</c:v>
                </c:pt>
                <c:pt idx="501">
                  <c:v>37895</c:v>
                </c:pt>
                <c:pt idx="502">
                  <c:v>37926</c:v>
                </c:pt>
                <c:pt idx="503">
                  <c:v>37956</c:v>
                </c:pt>
                <c:pt idx="504">
                  <c:v>37987</c:v>
                </c:pt>
                <c:pt idx="505">
                  <c:v>38018</c:v>
                </c:pt>
                <c:pt idx="506">
                  <c:v>38047</c:v>
                </c:pt>
                <c:pt idx="507">
                  <c:v>38078</c:v>
                </c:pt>
                <c:pt idx="508">
                  <c:v>38108</c:v>
                </c:pt>
                <c:pt idx="509">
                  <c:v>38139</c:v>
                </c:pt>
                <c:pt idx="510">
                  <c:v>38169</c:v>
                </c:pt>
                <c:pt idx="511">
                  <c:v>38200</c:v>
                </c:pt>
                <c:pt idx="512">
                  <c:v>38231</c:v>
                </c:pt>
                <c:pt idx="513">
                  <c:v>38261</c:v>
                </c:pt>
                <c:pt idx="514">
                  <c:v>38292</c:v>
                </c:pt>
                <c:pt idx="515">
                  <c:v>38322</c:v>
                </c:pt>
                <c:pt idx="516">
                  <c:v>38353</c:v>
                </c:pt>
                <c:pt idx="517">
                  <c:v>38384</c:v>
                </c:pt>
                <c:pt idx="518">
                  <c:v>38412</c:v>
                </c:pt>
                <c:pt idx="519">
                  <c:v>38443</c:v>
                </c:pt>
                <c:pt idx="520">
                  <c:v>38473</c:v>
                </c:pt>
                <c:pt idx="521">
                  <c:v>38504</c:v>
                </c:pt>
                <c:pt idx="522">
                  <c:v>38534</c:v>
                </c:pt>
                <c:pt idx="523">
                  <c:v>38565</c:v>
                </c:pt>
                <c:pt idx="524">
                  <c:v>38596</c:v>
                </c:pt>
                <c:pt idx="525">
                  <c:v>38626</c:v>
                </c:pt>
                <c:pt idx="526">
                  <c:v>38657</c:v>
                </c:pt>
                <c:pt idx="527">
                  <c:v>38687</c:v>
                </c:pt>
                <c:pt idx="528">
                  <c:v>38718</c:v>
                </c:pt>
                <c:pt idx="529">
                  <c:v>38749</c:v>
                </c:pt>
                <c:pt idx="530">
                  <c:v>38777</c:v>
                </c:pt>
                <c:pt idx="531">
                  <c:v>38808</c:v>
                </c:pt>
                <c:pt idx="532">
                  <c:v>38838</c:v>
                </c:pt>
                <c:pt idx="533">
                  <c:v>38869</c:v>
                </c:pt>
                <c:pt idx="534">
                  <c:v>38899</c:v>
                </c:pt>
                <c:pt idx="535">
                  <c:v>38930</c:v>
                </c:pt>
                <c:pt idx="536">
                  <c:v>38961</c:v>
                </c:pt>
                <c:pt idx="537">
                  <c:v>38991</c:v>
                </c:pt>
                <c:pt idx="538">
                  <c:v>39022</c:v>
                </c:pt>
                <c:pt idx="539">
                  <c:v>39052</c:v>
                </c:pt>
                <c:pt idx="540">
                  <c:v>39083</c:v>
                </c:pt>
                <c:pt idx="541">
                  <c:v>39114</c:v>
                </c:pt>
                <c:pt idx="542">
                  <c:v>39142</c:v>
                </c:pt>
                <c:pt idx="543">
                  <c:v>39173</c:v>
                </c:pt>
                <c:pt idx="544">
                  <c:v>39203</c:v>
                </c:pt>
                <c:pt idx="545">
                  <c:v>39234</c:v>
                </c:pt>
                <c:pt idx="546">
                  <c:v>39264</c:v>
                </c:pt>
                <c:pt idx="547">
                  <c:v>39295</c:v>
                </c:pt>
                <c:pt idx="548">
                  <c:v>39326</c:v>
                </c:pt>
                <c:pt idx="549">
                  <c:v>39356</c:v>
                </c:pt>
                <c:pt idx="550">
                  <c:v>39387</c:v>
                </c:pt>
                <c:pt idx="551">
                  <c:v>39417</c:v>
                </c:pt>
                <c:pt idx="552">
                  <c:v>39448</c:v>
                </c:pt>
                <c:pt idx="553">
                  <c:v>39479</c:v>
                </c:pt>
                <c:pt idx="554">
                  <c:v>39508</c:v>
                </c:pt>
                <c:pt idx="555">
                  <c:v>39539</c:v>
                </c:pt>
                <c:pt idx="556">
                  <c:v>39569</c:v>
                </c:pt>
                <c:pt idx="557">
                  <c:v>39600</c:v>
                </c:pt>
                <c:pt idx="558">
                  <c:v>39630</c:v>
                </c:pt>
                <c:pt idx="559">
                  <c:v>39661</c:v>
                </c:pt>
                <c:pt idx="560">
                  <c:v>39692</c:v>
                </c:pt>
                <c:pt idx="561">
                  <c:v>39722</c:v>
                </c:pt>
                <c:pt idx="562">
                  <c:v>39753</c:v>
                </c:pt>
                <c:pt idx="563">
                  <c:v>39783</c:v>
                </c:pt>
                <c:pt idx="564">
                  <c:v>39814</c:v>
                </c:pt>
                <c:pt idx="565">
                  <c:v>39845</c:v>
                </c:pt>
                <c:pt idx="566">
                  <c:v>39873</c:v>
                </c:pt>
                <c:pt idx="567">
                  <c:v>39904</c:v>
                </c:pt>
                <c:pt idx="568">
                  <c:v>39934</c:v>
                </c:pt>
                <c:pt idx="569">
                  <c:v>39965</c:v>
                </c:pt>
                <c:pt idx="570">
                  <c:v>39995</c:v>
                </c:pt>
                <c:pt idx="571">
                  <c:v>40026</c:v>
                </c:pt>
                <c:pt idx="572">
                  <c:v>40057</c:v>
                </c:pt>
                <c:pt idx="573">
                  <c:v>40087</c:v>
                </c:pt>
                <c:pt idx="574">
                  <c:v>40118</c:v>
                </c:pt>
                <c:pt idx="575">
                  <c:v>40148</c:v>
                </c:pt>
                <c:pt idx="576">
                  <c:v>40179</c:v>
                </c:pt>
                <c:pt idx="577">
                  <c:v>40210</c:v>
                </c:pt>
                <c:pt idx="578">
                  <c:v>40238</c:v>
                </c:pt>
                <c:pt idx="579">
                  <c:v>40269</c:v>
                </c:pt>
                <c:pt idx="580">
                  <c:v>40299</c:v>
                </c:pt>
                <c:pt idx="581">
                  <c:v>40330</c:v>
                </c:pt>
                <c:pt idx="582">
                  <c:v>40360</c:v>
                </c:pt>
                <c:pt idx="583">
                  <c:v>40391</c:v>
                </c:pt>
                <c:pt idx="584">
                  <c:v>40422</c:v>
                </c:pt>
                <c:pt idx="585">
                  <c:v>40452</c:v>
                </c:pt>
                <c:pt idx="586">
                  <c:v>40483</c:v>
                </c:pt>
                <c:pt idx="587">
                  <c:v>40513</c:v>
                </c:pt>
                <c:pt idx="588">
                  <c:v>40544</c:v>
                </c:pt>
                <c:pt idx="589">
                  <c:v>40575</c:v>
                </c:pt>
                <c:pt idx="590">
                  <c:v>40603</c:v>
                </c:pt>
                <c:pt idx="591">
                  <c:v>40634</c:v>
                </c:pt>
                <c:pt idx="592">
                  <c:v>40664</c:v>
                </c:pt>
                <c:pt idx="593">
                  <c:v>40695</c:v>
                </c:pt>
                <c:pt idx="594">
                  <c:v>40725</c:v>
                </c:pt>
                <c:pt idx="595">
                  <c:v>40756</c:v>
                </c:pt>
                <c:pt idx="596">
                  <c:v>40787</c:v>
                </c:pt>
                <c:pt idx="597">
                  <c:v>40817</c:v>
                </c:pt>
                <c:pt idx="598">
                  <c:v>40848</c:v>
                </c:pt>
                <c:pt idx="599">
                  <c:v>40878</c:v>
                </c:pt>
                <c:pt idx="600">
                  <c:v>40909</c:v>
                </c:pt>
                <c:pt idx="601">
                  <c:v>40940</c:v>
                </c:pt>
                <c:pt idx="602">
                  <c:v>40969</c:v>
                </c:pt>
                <c:pt idx="603">
                  <c:v>41000</c:v>
                </c:pt>
                <c:pt idx="604">
                  <c:v>41030</c:v>
                </c:pt>
                <c:pt idx="605">
                  <c:v>41061</c:v>
                </c:pt>
                <c:pt idx="606">
                  <c:v>41091</c:v>
                </c:pt>
                <c:pt idx="607">
                  <c:v>41122</c:v>
                </c:pt>
                <c:pt idx="608">
                  <c:v>41153</c:v>
                </c:pt>
                <c:pt idx="609">
                  <c:v>41183</c:v>
                </c:pt>
                <c:pt idx="610">
                  <c:v>41214</c:v>
                </c:pt>
                <c:pt idx="611">
                  <c:v>41244</c:v>
                </c:pt>
                <c:pt idx="612">
                  <c:v>41275</c:v>
                </c:pt>
                <c:pt idx="613">
                  <c:v>41306</c:v>
                </c:pt>
                <c:pt idx="614">
                  <c:v>41334</c:v>
                </c:pt>
                <c:pt idx="615">
                  <c:v>41365</c:v>
                </c:pt>
                <c:pt idx="616">
                  <c:v>41395</c:v>
                </c:pt>
                <c:pt idx="617">
                  <c:v>41426</c:v>
                </c:pt>
                <c:pt idx="618">
                  <c:v>41456</c:v>
                </c:pt>
                <c:pt idx="619">
                  <c:v>41487</c:v>
                </c:pt>
                <c:pt idx="620">
                  <c:v>41518</c:v>
                </c:pt>
                <c:pt idx="621">
                  <c:v>41548</c:v>
                </c:pt>
                <c:pt idx="622">
                  <c:v>41579</c:v>
                </c:pt>
                <c:pt idx="623">
                  <c:v>41609</c:v>
                </c:pt>
                <c:pt idx="624">
                  <c:v>41640</c:v>
                </c:pt>
                <c:pt idx="625">
                  <c:v>41671</c:v>
                </c:pt>
                <c:pt idx="626">
                  <c:v>41699</c:v>
                </c:pt>
                <c:pt idx="627">
                  <c:v>41730</c:v>
                </c:pt>
                <c:pt idx="628">
                  <c:v>41760</c:v>
                </c:pt>
                <c:pt idx="629">
                  <c:v>41791</c:v>
                </c:pt>
                <c:pt idx="630">
                  <c:v>41821</c:v>
                </c:pt>
                <c:pt idx="631">
                  <c:v>41852</c:v>
                </c:pt>
                <c:pt idx="632">
                  <c:v>41883</c:v>
                </c:pt>
                <c:pt idx="633">
                  <c:v>41913</c:v>
                </c:pt>
                <c:pt idx="634">
                  <c:v>41944</c:v>
                </c:pt>
                <c:pt idx="635">
                  <c:v>41974</c:v>
                </c:pt>
                <c:pt idx="636">
                  <c:v>42005</c:v>
                </c:pt>
                <c:pt idx="637">
                  <c:v>42036</c:v>
                </c:pt>
                <c:pt idx="638">
                  <c:v>42064</c:v>
                </c:pt>
                <c:pt idx="639">
                  <c:v>42095</c:v>
                </c:pt>
                <c:pt idx="640">
                  <c:v>42125</c:v>
                </c:pt>
                <c:pt idx="641">
                  <c:v>42156</c:v>
                </c:pt>
                <c:pt idx="642">
                  <c:v>42186</c:v>
                </c:pt>
                <c:pt idx="643">
                  <c:v>42217</c:v>
                </c:pt>
                <c:pt idx="644">
                  <c:v>42248</c:v>
                </c:pt>
                <c:pt idx="645">
                  <c:v>42278</c:v>
                </c:pt>
                <c:pt idx="646">
                  <c:v>42309</c:v>
                </c:pt>
                <c:pt idx="647">
                  <c:v>42339</c:v>
                </c:pt>
                <c:pt idx="648">
                  <c:v>42370</c:v>
                </c:pt>
                <c:pt idx="649">
                  <c:v>42401</c:v>
                </c:pt>
                <c:pt idx="650">
                  <c:v>42430</c:v>
                </c:pt>
                <c:pt idx="651">
                  <c:v>42461</c:v>
                </c:pt>
                <c:pt idx="652">
                  <c:v>42491</c:v>
                </c:pt>
                <c:pt idx="653">
                  <c:v>42522</c:v>
                </c:pt>
                <c:pt idx="654">
                  <c:v>42552</c:v>
                </c:pt>
                <c:pt idx="655">
                  <c:v>42583</c:v>
                </c:pt>
                <c:pt idx="656">
                  <c:v>42614</c:v>
                </c:pt>
                <c:pt idx="657">
                  <c:v>42644</c:v>
                </c:pt>
                <c:pt idx="658">
                  <c:v>42675</c:v>
                </c:pt>
                <c:pt idx="659">
                  <c:v>42705</c:v>
                </c:pt>
                <c:pt idx="660">
                  <c:v>42736</c:v>
                </c:pt>
                <c:pt idx="661">
                  <c:v>42767</c:v>
                </c:pt>
                <c:pt idx="662">
                  <c:v>42795</c:v>
                </c:pt>
                <c:pt idx="663">
                  <c:v>42826</c:v>
                </c:pt>
                <c:pt idx="664">
                  <c:v>42856</c:v>
                </c:pt>
                <c:pt idx="665">
                  <c:v>42887</c:v>
                </c:pt>
                <c:pt idx="666">
                  <c:v>42917</c:v>
                </c:pt>
                <c:pt idx="667">
                  <c:v>42948</c:v>
                </c:pt>
                <c:pt idx="668">
                  <c:v>42979</c:v>
                </c:pt>
                <c:pt idx="669">
                  <c:v>43009</c:v>
                </c:pt>
                <c:pt idx="670">
                  <c:v>43040</c:v>
                </c:pt>
                <c:pt idx="671">
                  <c:v>43070</c:v>
                </c:pt>
                <c:pt idx="672">
                  <c:v>43101</c:v>
                </c:pt>
                <c:pt idx="673">
                  <c:v>43132</c:v>
                </c:pt>
                <c:pt idx="674">
                  <c:v>43160</c:v>
                </c:pt>
                <c:pt idx="675">
                  <c:v>43191</c:v>
                </c:pt>
                <c:pt idx="676">
                  <c:v>43221</c:v>
                </c:pt>
                <c:pt idx="677">
                  <c:v>43252</c:v>
                </c:pt>
                <c:pt idx="678">
                  <c:v>43282</c:v>
                </c:pt>
                <c:pt idx="679">
                  <c:v>43313</c:v>
                </c:pt>
                <c:pt idx="680">
                  <c:v>43344</c:v>
                </c:pt>
                <c:pt idx="681">
                  <c:v>43374</c:v>
                </c:pt>
                <c:pt idx="682">
                  <c:v>43405</c:v>
                </c:pt>
                <c:pt idx="683">
                  <c:v>43435</c:v>
                </c:pt>
                <c:pt idx="684">
                  <c:v>43466</c:v>
                </c:pt>
                <c:pt idx="685">
                  <c:v>43497</c:v>
                </c:pt>
                <c:pt idx="686">
                  <c:v>43525</c:v>
                </c:pt>
                <c:pt idx="687">
                  <c:v>43556</c:v>
                </c:pt>
                <c:pt idx="688">
                  <c:v>43586</c:v>
                </c:pt>
                <c:pt idx="689">
                  <c:v>43617</c:v>
                </c:pt>
                <c:pt idx="690">
                  <c:v>43647</c:v>
                </c:pt>
                <c:pt idx="691">
                  <c:v>43678</c:v>
                </c:pt>
                <c:pt idx="692">
                  <c:v>43709</c:v>
                </c:pt>
                <c:pt idx="693">
                  <c:v>43739</c:v>
                </c:pt>
                <c:pt idx="694">
                  <c:v>43770</c:v>
                </c:pt>
                <c:pt idx="695">
                  <c:v>43800</c:v>
                </c:pt>
                <c:pt idx="696">
                  <c:v>43831</c:v>
                </c:pt>
                <c:pt idx="697">
                  <c:v>43862</c:v>
                </c:pt>
                <c:pt idx="698">
                  <c:v>43891</c:v>
                </c:pt>
                <c:pt idx="699">
                  <c:v>43922</c:v>
                </c:pt>
                <c:pt idx="700">
                  <c:v>43952</c:v>
                </c:pt>
                <c:pt idx="701">
                  <c:v>43983</c:v>
                </c:pt>
                <c:pt idx="702">
                  <c:v>44013</c:v>
                </c:pt>
                <c:pt idx="703">
                  <c:v>44044</c:v>
                </c:pt>
                <c:pt idx="704">
                  <c:v>44075</c:v>
                </c:pt>
                <c:pt idx="705">
                  <c:v>44105</c:v>
                </c:pt>
                <c:pt idx="706">
                  <c:v>44136</c:v>
                </c:pt>
                <c:pt idx="707">
                  <c:v>44166</c:v>
                </c:pt>
                <c:pt idx="708">
                  <c:v>44197</c:v>
                </c:pt>
                <c:pt idx="709">
                  <c:v>44228</c:v>
                </c:pt>
                <c:pt idx="710">
                  <c:v>44256</c:v>
                </c:pt>
                <c:pt idx="711">
                  <c:v>44287</c:v>
                </c:pt>
                <c:pt idx="712">
                  <c:v>44317</c:v>
                </c:pt>
                <c:pt idx="713">
                  <c:v>44348</c:v>
                </c:pt>
                <c:pt idx="714">
                  <c:v>44378</c:v>
                </c:pt>
                <c:pt idx="715">
                  <c:v>44409</c:v>
                </c:pt>
                <c:pt idx="716">
                  <c:v>44440</c:v>
                </c:pt>
                <c:pt idx="717">
                  <c:v>44470</c:v>
                </c:pt>
                <c:pt idx="718">
                  <c:v>44501</c:v>
                </c:pt>
                <c:pt idx="719">
                  <c:v>44531</c:v>
                </c:pt>
                <c:pt idx="720">
                  <c:v>44562</c:v>
                </c:pt>
                <c:pt idx="721">
                  <c:v>44593</c:v>
                </c:pt>
                <c:pt idx="722">
                  <c:v>44621</c:v>
                </c:pt>
                <c:pt idx="723">
                  <c:v>44652</c:v>
                </c:pt>
                <c:pt idx="724">
                  <c:v>44682</c:v>
                </c:pt>
                <c:pt idx="725">
                  <c:v>44713</c:v>
                </c:pt>
                <c:pt idx="726">
                  <c:v>44743</c:v>
                </c:pt>
                <c:pt idx="727">
                  <c:v>44774</c:v>
                </c:pt>
                <c:pt idx="728">
                  <c:v>44805</c:v>
                </c:pt>
                <c:pt idx="729">
                  <c:v>44835</c:v>
                </c:pt>
                <c:pt idx="730">
                  <c:v>44866</c:v>
                </c:pt>
                <c:pt idx="731">
                  <c:v>44896</c:v>
                </c:pt>
                <c:pt idx="732">
                  <c:v>44927</c:v>
                </c:pt>
                <c:pt idx="733">
                  <c:v>44958</c:v>
                </c:pt>
                <c:pt idx="734">
                  <c:v>44986</c:v>
                </c:pt>
              </c:numCache>
            </c:numRef>
          </c:cat>
          <c:val>
            <c:numRef>
              <c:f>Sheet1!$C$2:$C$736</c:f>
              <c:numCache>
                <c:formatCode>0.00</c:formatCode>
                <c:ptCount val="735"/>
                <c:pt idx="0">
                  <c:v>3.2795454545454543</c:v>
                </c:pt>
                <c:pt idx="1">
                  <c:v>3.2838888888888889</c:v>
                </c:pt>
                <c:pt idx="2">
                  <c:v>3.0581818181818181</c:v>
                </c:pt>
                <c:pt idx="3">
                  <c:v>2.9874999999999998</c:v>
                </c:pt>
                <c:pt idx="4">
                  <c:v>3.0259090909090909</c:v>
                </c:pt>
                <c:pt idx="5">
                  <c:v>3.0280952380952382</c:v>
                </c:pt>
                <c:pt idx="6">
                  <c:v>3.2904761904761903</c:v>
                </c:pt>
                <c:pt idx="7">
                  <c:v>3.1991304347826088</c:v>
                </c:pt>
                <c:pt idx="8">
                  <c:v>3.0605263157894735</c:v>
                </c:pt>
                <c:pt idx="9">
                  <c:v>2.9750000000000001</c:v>
                </c:pt>
                <c:pt idx="10">
                  <c:v>3.0021052631578948</c:v>
                </c:pt>
                <c:pt idx="11">
                  <c:v>3.0059999999999998</c:v>
                </c:pt>
                <c:pt idx="12">
                  <c:v>3.0386363636363636</c:v>
                </c:pt>
                <c:pt idx="13">
                  <c:v>3.0105555555555554</c:v>
                </c:pt>
                <c:pt idx="14">
                  <c:v>3.0314285714285716</c:v>
                </c:pt>
                <c:pt idx="15">
                  <c:v>3.1147619047619046</c:v>
                </c:pt>
                <c:pt idx="16">
                  <c:v>3.1172727272727272</c:v>
                </c:pt>
                <c:pt idx="17">
                  <c:v>3.1970000000000001</c:v>
                </c:pt>
                <c:pt idx="18">
                  <c:v>3.4750000000000001</c:v>
                </c:pt>
                <c:pt idx="19">
                  <c:v>3.5336363636363637</c:v>
                </c:pt>
                <c:pt idx="20">
                  <c:v>3.5739999999999998</c:v>
                </c:pt>
                <c:pt idx="21">
                  <c:v>3.6395652173913042</c:v>
                </c:pt>
                <c:pt idx="22">
                  <c:v>3.7405882352941178</c:v>
                </c:pt>
                <c:pt idx="23">
                  <c:v>3.8114285714285714</c:v>
                </c:pt>
                <c:pt idx="24">
                  <c:v>3.7922727272727275</c:v>
                </c:pt>
                <c:pt idx="25">
                  <c:v>3.7822222222222224</c:v>
                </c:pt>
                <c:pt idx="26">
                  <c:v>3.9128571428571428</c:v>
                </c:pt>
                <c:pt idx="27">
                  <c:v>3.91</c:v>
                </c:pt>
                <c:pt idx="28">
                  <c:v>3.839</c:v>
                </c:pt>
                <c:pt idx="29">
                  <c:v>3.833181818181818</c:v>
                </c:pt>
                <c:pt idx="30">
                  <c:v>3.7149999999999999</c:v>
                </c:pt>
                <c:pt idx="31">
                  <c:v>3.7438095238095239</c:v>
                </c:pt>
                <c:pt idx="32">
                  <c:v>3.8404761904761906</c:v>
                </c:pt>
                <c:pt idx="33">
                  <c:v>3.8638095238095236</c:v>
                </c:pt>
                <c:pt idx="34">
                  <c:v>3.907777777777778</c:v>
                </c:pt>
                <c:pt idx="35">
                  <c:v>4.0218181818181815</c:v>
                </c:pt>
                <c:pt idx="36">
                  <c:v>3.9420000000000002</c:v>
                </c:pt>
                <c:pt idx="37">
                  <c:v>4.027222222222222</c:v>
                </c:pt>
                <c:pt idx="38">
                  <c:v>4.063478260869565</c:v>
                </c:pt>
                <c:pt idx="39">
                  <c:v>4.0366666666666671</c:v>
                </c:pt>
                <c:pt idx="40">
                  <c:v>4.0305</c:v>
                </c:pt>
                <c:pt idx="41">
                  <c:v>3.9895454545454543</c:v>
                </c:pt>
                <c:pt idx="42">
                  <c:v>3.9847619047619047</c:v>
                </c:pt>
                <c:pt idx="43">
                  <c:v>4.0686363636363634</c:v>
                </c:pt>
                <c:pt idx="44">
                  <c:v>4.2047619047619049</c:v>
                </c:pt>
                <c:pt idx="45">
                  <c:v>4.298</c:v>
                </c:pt>
                <c:pt idx="46">
                  <c:v>4.3747368421052633</c:v>
                </c:pt>
                <c:pt idx="47">
                  <c:v>4.7172727272727277</c:v>
                </c:pt>
                <c:pt idx="48">
                  <c:v>4.8766666666666669</c:v>
                </c:pt>
                <c:pt idx="49">
                  <c:v>4.9421052631578943</c:v>
                </c:pt>
                <c:pt idx="50">
                  <c:v>4.9704347826086961</c:v>
                </c:pt>
                <c:pt idx="51">
                  <c:v>4.8994999999999997</c:v>
                </c:pt>
                <c:pt idx="52">
                  <c:v>4.9347619047619045</c:v>
                </c:pt>
                <c:pt idx="53">
                  <c:v>4.9654545454545458</c:v>
                </c:pt>
                <c:pt idx="54">
                  <c:v>5.1725000000000003</c:v>
                </c:pt>
                <c:pt idx="55">
                  <c:v>5.5443478260869563</c:v>
                </c:pt>
                <c:pt idx="56">
                  <c:v>5.8219047619047615</c:v>
                </c:pt>
                <c:pt idx="57">
                  <c:v>5.5795000000000003</c:v>
                </c:pt>
                <c:pt idx="58">
                  <c:v>5.5421052631578949</c:v>
                </c:pt>
                <c:pt idx="59">
                  <c:v>5.2047619047619049</c:v>
                </c:pt>
                <c:pt idx="60">
                  <c:v>4.7461904761904758</c:v>
                </c:pt>
                <c:pt idx="61">
                  <c:v>4.7133333333333329</c:v>
                </c:pt>
                <c:pt idx="62">
                  <c:v>4.3509090909090906</c:v>
                </c:pt>
                <c:pt idx="63">
                  <c:v>4.1050000000000004</c:v>
                </c:pt>
                <c:pt idx="64">
                  <c:v>4.1545454545454543</c:v>
                </c:pt>
                <c:pt idx="65">
                  <c:v>4.4759090909090906</c:v>
                </c:pt>
                <c:pt idx="66">
                  <c:v>5.0090000000000003</c:v>
                </c:pt>
                <c:pt idx="67">
                  <c:v>5.1308695652173917</c:v>
                </c:pt>
                <c:pt idx="68">
                  <c:v>5.2415000000000003</c:v>
                </c:pt>
                <c:pt idx="69">
                  <c:v>5.3747619047619049</c:v>
                </c:pt>
                <c:pt idx="70">
                  <c:v>5.6074999999999999</c:v>
                </c:pt>
                <c:pt idx="71">
                  <c:v>5.7095000000000002</c:v>
                </c:pt>
                <c:pt idx="72">
                  <c:v>5.4286363636363637</c:v>
                </c:pt>
                <c:pt idx="73">
                  <c:v>5.4147368421052633</c:v>
                </c:pt>
                <c:pt idx="74">
                  <c:v>5.581428571428571</c:v>
                </c:pt>
                <c:pt idx="75">
                  <c:v>5.7104999999999997</c:v>
                </c:pt>
                <c:pt idx="76">
                  <c:v>6.1422727272727276</c:v>
                </c:pt>
                <c:pt idx="77">
                  <c:v>5.9824999999999999</c:v>
                </c:pt>
                <c:pt idx="78">
                  <c:v>5.6509090909090913</c:v>
                </c:pt>
                <c:pt idx="79">
                  <c:v>5.4281818181818178</c:v>
                </c:pt>
                <c:pt idx="80">
                  <c:v>5.4450000000000003</c:v>
                </c:pt>
                <c:pt idx="81">
                  <c:v>5.5704347826086957</c:v>
                </c:pt>
                <c:pt idx="82">
                  <c:v>5.7461111111111114</c:v>
                </c:pt>
                <c:pt idx="83">
                  <c:v>6.1933333333333334</c:v>
                </c:pt>
                <c:pt idx="84">
                  <c:v>6.3395454545454548</c:v>
                </c:pt>
                <c:pt idx="85">
                  <c:v>6.4126315789473685</c:v>
                </c:pt>
                <c:pt idx="86">
                  <c:v>6.3404999999999996</c:v>
                </c:pt>
                <c:pt idx="87">
                  <c:v>6.2571428571428571</c:v>
                </c:pt>
                <c:pt idx="88">
                  <c:v>6.4238095238095241</c:v>
                </c:pt>
                <c:pt idx="89">
                  <c:v>7.0419047619047621</c:v>
                </c:pt>
                <c:pt idx="90">
                  <c:v>7.6042857142857141</c:v>
                </c:pt>
                <c:pt idx="91">
                  <c:v>7.5376190476190477</c:v>
                </c:pt>
                <c:pt idx="92">
                  <c:v>7.8166666666666664</c:v>
                </c:pt>
                <c:pt idx="93">
                  <c:v>7.6386363636363637</c:v>
                </c:pt>
                <c:pt idx="94">
                  <c:v>7.89</c:v>
                </c:pt>
                <c:pt idx="95">
                  <c:v>8.1668181818181811</c:v>
                </c:pt>
                <c:pt idx="96">
                  <c:v>8.1028571428571432</c:v>
                </c:pt>
                <c:pt idx="97">
                  <c:v>7.5866666666666669</c:v>
                </c:pt>
                <c:pt idx="98">
                  <c:v>6.9657142857142853</c:v>
                </c:pt>
                <c:pt idx="99">
                  <c:v>7.0549999999999997</c:v>
                </c:pt>
                <c:pt idx="100">
                  <c:v>7.7509523809523806</c:v>
                </c:pt>
                <c:pt idx="101">
                  <c:v>7.5481818181818179</c:v>
                </c:pt>
                <c:pt idx="102">
                  <c:v>7.1022727272727275</c:v>
                </c:pt>
                <c:pt idx="103">
                  <c:v>6.9847619047619052</c:v>
                </c:pt>
                <c:pt idx="104">
                  <c:v>6.7271428571428569</c:v>
                </c:pt>
                <c:pt idx="105">
                  <c:v>6.4261904761904765</c:v>
                </c:pt>
                <c:pt idx="106">
                  <c:v>5.5116666666666667</c:v>
                </c:pt>
                <c:pt idx="107">
                  <c:v>4.997727272727273</c:v>
                </c:pt>
                <c:pt idx="108">
                  <c:v>4.5674999999999999</c:v>
                </c:pt>
                <c:pt idx="109">
                  <c:v>3.8849999999999998</c:v>
                </c:pt>
                <c:pt idx="110">
                  <c:v>3.6873913043478259</c:v>
                </c:pt>
                <c:pt idx="111">
                  <c:v>4.3047619047619046</c:v>
                </c:pt>
                <c:pt idx="112">
                  <c:v>5.0359999999999996</c:v>
                </c:pt>
                <c:pt idx="113">
                  <c:v>5.6427272727272726</c:v>
                </c:pt>
                <c:pt idx="114">
                  <c:v>6.0414285714285718</c:v>
                </c:pt>
                <c:pt idx="115">
                  <c:v>5.8040909090909087</c:v>
                </c:pt>
                <c:pt idx="116">
                  <c:v>5.4080952380952381</c:v>
                </c:pt>
                <c:pt idx="117">
                  <c:v>4.9126315789473685</c:v>
                </c:pt>
                <c:pt idx="118">
                  <c:v>4.6665000000000001</c:v>
                </c:pt>
                <c:pt idx="119">
                  <c:v>4.6045454545454545</c:v>
                </c:pt>
                <c:pt idx="120">
                  <c:v>4.2780952380952382</c:v>
                </c:pt>
                <c:pt idx="121">
                  <c:v>4.2720000000000002</c:v>
                </c:pt>
                <c:pt idx="122">
                  <c:v>4.67</c:v>
                </c:pt>
                <c:pt idx="123">
                  <c:v>4.9645000000000001</c:v>
                </c:pt>
                <c:pt idx="124">
                  <c:v>4.6409090909090907</c:v>
                </c:pt>
                <c:pt idx="125">
                  <c:v>4.9286363636363637</c:v>
                </c:pt>
                <c:pt idx="126">
                  <c:v>4.9645000000000001</c:v>
                </c:pt>
                <c:pt idx="127">
                  <c:v>4.9830434782608695</c:v>
                </c:pt>
                <c:pt idx="128">
                  <c:v>5.524</c:v>
                </c:pt>
                <c:pt idx="129">
                  <c:v>5.5214999999999996</c:v>
                </c:pt>
                <c:pt idx="130">
                  <c:v>5.2735000000000003</c:v>
                </c:pt>
                <c:pt idx="131">
                  <c:v>5.5185000000000004</c:v>
                </c:pt>
                <c:pt idx="132">
                  <c:v>5.8913636363636366</c:v>
                </c:pt>
                <c:pt idx="133">
                  <c:v>6.1888888888888891</c:v>
                </c:pt>
                <c:pt idx="134">
                  <c:v>6.85</c:v>
                </c:pt>
                <c:pt idx="135">
                  <c:v>6.8464999999999998</c:v>
                </c:pt>
                <c:pt idx="136">
                  <c:v>6.8936363636363636</c:v>
                </c:pt>
                <c:pt idx="137">
                  <c:v>7.3076190476190472</c:v>
                </c:pt>
                <c:pt idx="138">
                  <c:v>8.3890476190476182</c:v>
                </c:pt>
                <c:pt idx="139">
                  <c:v>8.8226086956521748</c:v>
                </c:pt>
                <c:pt idx="140">
                  <c:v>8.3063157894736843</c:v>
                </c:pt>
                <c:pt idx="141">
                  <c:v>7.3961904761904762</c:v>
                </c:pt>
                <c:pt idx="142">
                  <c:v>7.569</c:v>
                </c:pt>
                <c:pt idx="143">
                  <c:v>7.2705263157894739</c:v>
                </c:pt>
                <c:pt idx="144">
                  <c:v>7.4209090909090909</c:v>
                </c:pt>
                <c:pt idx="145">
                  <c:v>6.8833333333333329</c:v>
                </c:pt>
                <c:pt idx="146">
                  <c:v>7.7595238095238095</c:v>
                </c:pt>
                <c:pt idx="147">
                  <c:v>8.6219047619047622</c:v>
                </c:pt>
                <c:pt idx="148">
                  <c:v>8.7822727272727281</c:v>
                </c:pt>
                <c:pt idx="149">
                  <c:v>8.6694999999999993</c:v>
                </c:pt>
                <c:pt idx="150">
                  <c:v>8.7949999999999999</c:v>
                </c:pt>
                <c:pt idx="151">
                  <c:v>9.3627272727272732</c:v>
                </c:pt>
                <c:pt idx="152">
                  <c:v>8.8744999999999994</c:v>
                </c:pt>
                <c:pt idx="153">
                  <c:v>8.0459090909090918</c:v>
                </c:pt>
                <c:pt idx="154">
                  <c:v>7.6555555555555559</c:v>
                </c:pt>
                <c:pt idx="155">
                  <c:v>7.3061904761904763</c:v>
                </c:pt>
                <c:pt idx="156">
                  <c:v>6.8322727272727271</c:v>
                </c:pt>
                <c:pt idx="157">
                  <c:v>5.9844444444444447</c:v>
                </c:pt>
                <c:pt idx="158">
                  <c:v>6.1050000000000004</c:v>
                </c:pt>
                <c:pt idx="159">
                  <c:v>6.9040909090909093</c:v>
                </c:pt>
                <c:pt idx="160">
                  <c:v>6.3895238095238094</c:v>
                </c:pt>
                <c:pt idx="161">
                  <c:v>6.2871428571428574</c:v>
                </c:pt>
                <c:pt idx="162">
                  <c:v>7.1127272727272723</c:v>
                </c:pt>
                <c:pt idx="163">
                  <c:v>7.7019047619047623</c:v>
                </c:pt>
                <c:pt idx="164">
                  <c:v>7.75</c:v>
                </c:pt>
                <c:pt idx="165">
                  <c:v>6.9504545454545452</c:v>
                </c:pt>
                <c:pt idx="166">
                  <c:v>6.487058823529412</c:v>
                </c:pt>
                <c:pt idx="167">
                  <c:v>6.6009090909090906</c:v>
                </c:pt>
                <c:pt idx="168">
                  <c:v>5.805714285714286</c:v>
                </c:pt>
                <c:pt idx="169">
                  <c:v>5.9077777777777776</c:v>
                </c:pt>
                <c:pt idx="170">
                  <c:v>6.2113043478260872</c:v>
                </c:pt>
                <c:pt idx="171">
                  <c:v>5.9233333333333329</c:v>
                </c:pt>
                <c:pt idx="172">
                  <c:v>6.4015000000000004</c:v>
                </c:pt>
                <c:pt idx="173">
                  <c:v>6.5209090909090905</c:v>
                </c:pt>
                <c:pt idx="174">
                  <c:v>6.2004761904761905</c:v>
                </c:pt>
                <c:pt idx="175">
                  <c:v>6.0027272727272729</c:v>
                </c:pt>
                <c:pt idx="176">
                  <c:v>5.8442857142857143</c:v>
                </c:pt>
                <c:pt idx="177">
                  <c:v>5.4965000000000002</c:v>
                </c:pt>
                <c:pt idx="178">
                  <c:v>5.2942105263157897</c:v>
                </c:pt>
                <c:pt idx="179">
                  <c:v>4.8931818181818185</c:v>
                </c:pt>
                <c:pt idx="180">
                  <c:v>5.2909523809523806</c:v>
                </c:pt>
                <c:pt idx="181">
                  <c:v>5.4673684210526314</c:v>
                </c:pt>
                <c:pt idx="182">
                  <c:v>5.5004347826086954</c:v>
                </c:pt>
                <c:pt idx="183">
                  <c:v>5.4409999999999998</c:v>
                </c:pt>
                <c:pt idx="184">
                  <c:v>5.843809523809524</c:v>
                </c:pt>
                <c:pt idx="185">
                  <c:v>5.7981818181818179</c:v>
                </c:pt>
                <c:pt idx="186">
                  <c:v>5.9368421052631577</c:v>
                </c:pt>
                <c:pt idx="187">
                  <c:v>6.3695652173913047</c:v>
                </c:pt>
                <c:pt idx="188">
                  <c:v>6.5266666666666664</c:v>
                </c:pt>
                <c:pt idx="189">
                  <c:v>6.9649999999999999</c:v>
                </c:pt>
                <c:pt idx="190">
                  <c:v>6.9547368421052633</c:v>
                </c:pt>
                <c:pt idx="191">
                  <c:v>6.9576190476190476</c:v>
                </c:pt>
                <c:pt idx="192">
                  <c:v>7.2833333333333332</c:v>
                </c:pt>
                <c:pt idx="193">
                  <c:v>7.3377777777777782</c:v>
                </c:pt>
                <c:pt idx="194">
                  <c:v>7.3104545454545455</c:v>
                </c:pt>
                <c:pt idx="195">
                  <c:v>7.4545000000000003</c:v>
                </c:pt>
                <c:pt idx="196">
                  <c:v>7.82</c:v>
                </c:pt>
                <c:pt idx="197">
                  <c:v>8.0945454545454538</c:v>
                </c:pt>
                <c:pt idx="198">
                  <c:v>8.3915000000000006</c:v>
                </c:pt>
                <c:pt idx="199">
                  <c:v>8.3126086956521732</c:v>
                </c:pt>
                <c:pt idx="200">
                  <c:v>8.6385000000000005</c:v>
                </c:pt>
                <c:pt idx="201">
                  <c:v>9.1366666666666667</c:v>
                </c:pt>
                <c:pt idx="202">
                  <c:v>10.013999999999999</c:v>
                </c:pt>
                <c:pt idx="203">
                  <c:v>10.295500000000001</c:v>
                </c:pt>
                <c:pt idx="204">
                  <c:v>10.414545454545454</c:v>
                </c:pt>
                <c:pt idx="205">
                  <c:v>10.236666666666666</c:v>
                </c:pt>
                <c:pt idx="206">
                  <c:v>10.249545454545455</c:v>
                </c:pt>
                <c:pt idx="207">
                  <c:v>10.122</c:v>
                </c:pt>
                <c:pt idx="208">
                  <c:v>10.117619047619048</c:v>
                </c:pt>
                <c:pt idx="209">
                  <c:v>9.5738095238095244</c:v>
                </c:pt>
                <c:pt idx="210">
                  <c:v>9.6438095238095229</c:v>
                </c:pt>
                <c:pt idx="211">
                  <c:v>9.98</c:v>
                </c:pt>
                <c:pt idx="212">
                  <c:v>10.844736842105263</c:v>
                </c:pt>
                <c:pt idx="213">
                  <c:v>12.444090909090908</c:v>
                </c:pt>
                <c:pt idx="214">
                  <c:v>12.390526315789474</c:v>
                </c:pt>
                <c:pt idx="215">
                  <c:v>11.9825</c:v>
                </c:pt>
                <c:pt idx="216">
                  <c:v>12.057272727272727</c:v>
                </c:pt>
                <c:pt idx="217">
                  <c:v>13.922105263157894</c:v>
                </c:pt>
                <c:pt idx="218">
                  <c:v>15.817619047619047</c:v>
                </c:pt>
                <c:pt idx="219">
                  <c:v>13.299047619047618</c:v>
                </c:pt>
                <c:pt idx="220">
                  <c:v>9.3895238095238103</c:v>
                </c:pt>
                <c:pt idx="221">
                  <c:v>8.156190476190476</c:v>
                </c:pt>
                <c:pt idx="222">
                  <c:v>8.6468181818181815</c:v>
                </c:pt>
                <c:pt idx="223">
                  <c:v>10.242380952380952</c:v>
                </c:pt>
                <c:pt idx="224">
                  <c:v>11.521428571428572</c:v>
                </c:pt>
                <c:pt idx="225">
                  <c:v>12.490454545454545</c:v>
                </c:pt>
                <c:pt idx="226">
                  <c:v>14.150588235294117</c:v>
                </c:pt>
                <c:pt idx="227">
                  <c:v>14.880909090909091</c:v>
                </c:pt>
                <c:pt idx="228">
                  <c:v>14.084761904761905</c:v>
                </c:pt>
                <c:pt idx="229">
                  <c:v>14.568333333333333</c:v>
                </c:pt>
                <c:pt idx="230">
                  <c:v>13.710909090909091</c:v>
                </c:pt>
                <c:pt idx="231">
                  <c:v>14.321904761904761</c:v>
                </c:pt>
                <c:pt idx="232">
                  <c:v>16.1965</c:v>
                </c:pt>
                <c:pt idx="233">
                  <c:v>14.859090909090909</c:v>
                </c:pt>
                <c:pt idx="234">
                  <c:v>15.718636363636364</c:v>
                </c:pt>
                <c:pt idx="235">
                  <c:v>16.71857142857143</c:v>
                </c:pt>
                <c:pt idx="236">
                  <c:v>16.522857142857141</c:v>
                </c:pt>
                <c:pt idx="237">
                  <c:v>15.381428571428572</c:v>
                </c:pt>
                <c:pt idx="238">
                  <c:v>12.408333333333333</c:v>
                </c:pt>
                <c:pt idx="239">
                  <c:v>12.85</c:v>
                </c:pt>
                <c:pt idx="240">
                  <c:v>14.318</c:v>
                </c:pt>
                <c:pt idx="241">
                  <c:v>14.733888888888888</c:v>
                </c:pt>
                <c:pt idx="242">
                  <c:v>13.949130434782608</c:v>
                </c:pt>
                <c:pt idx="243">
                  <c:v>13.97952380952381</c:v>
                </c:pt>
                <c:pt idx="244">
                  <c:v>13.343500000000001</c:v>
                </c:pt>
                <c:pt idx="245">
                  <c:v>14.065</c:v>
                </c:pt>
                <c:pt idx="246">
                  <c:v>13.236666666666666</c:v>
                </c:pt>
                <c:pt idx="247">
                  <c:v>11.428181818181818</c:v>
                </c:pt>
                <c:pt idx="248">
                  <c:v>10.853809523809524</c:v>
                </c:pt>
                <c:pt idx="249">
                  <c:v>9.3170000000000002</c:v>
                </c:pt>
                <c:pt idx="250">
                  <c:v>9.1594736842105267</c:v>
                </c:pt>
                <c:pt idx="251">
                  <c:v>8.9068181818181813</c:v>
                </c:pt>
                <c:pt idx="252">
                  <c:v>8.6219047619047622</c:v>
                </c:pt>
                <c:pt idx="253">
                  <c:v>8.9226315789473691</c:v>
                </c:pt>
                <c:pt idx="254">
                  <c:v>9.0434782608695645</c:v>
                </c:pt>
                <c:pt idx="255">
                  <c:v>8.9789999999999992</c:v>
                </c:pt>
                <c:pt idx="256">
                  <c:v>8.9042857142857148</c:v>
                </c:pt>
                <c:pt idx="257">
                  <c:v>9.6572727272727281</c:v>
                </c:pt>
                <c:pt idx="258">
                  <c:v>10.196999999999999</c:v>
                </c:pt>
                <c:pt idx="259">
                  <c:v>10.528695652173912</c:v>
                </c:pt>
                <c:pt idx="260">
                  <c:v>10.156190476190476</c:v>
                </c:pt>
                <c:pt idx="261">
                  <c:v>9.8049999999999997</c:v>
                </c:pt>
                <c:pt idx="262">
                  <c:v>9.9373684210526321</c:v>
                </c:pt>
                <c:pt idx="263">
                  <c:v>10.109047619047619</c:v>
                </c:pt>
                <c:pt idx="264">
                  <c:v>9.9014285714285712</c:v>
                </c:pt>
                <c:pt idx="265">
                  <c:v>10.043157894736842</c:v>
                </c:pt>
                <c:pt idx="266">
                  <c:v>10.58909090909091</c:v>
                </c:pt>
                <c:pt idx="267">
                  <c:v>10.904500000000001</c:v>
                </c:pt>
                <c:pt idx="268">
                  <c:v>11.657272727272728</c:v>
                </c:pt>
                <c:pt idx="269">
                  <c:v>12.083809523809524</c:v>
                </c:pt>
                <c:pt idx="270">
                  <c:v>12.026190476190477</c:v>
                </c:pt>
                <c:pt idx="271">
                  <c:v>11.822173913043478</c:v>
                </c:pt>
                <c:pt idx="272">
                  <c:v>11.579473684210527</c:v>
                </c:pt>
                <c:pt idx="273">
                  <c:v>10.895454545454545</c:v>
                </c:pt>
                <c:pt idx="274">
                  <c:v>9.8157894736842106</c:v>
                </c:pt>
                <c:pt idx="275">
                  <c:v>9.3335000000000008</c:v>
                </c:pt>
                <c:pt idx="276">
                  <c:v>9.024285714285714</c:v>
                </c:pt>
                <c:pt idx="277">
                  <c:v>9.2916666666666661</c:v>
                </c:pt>
                <c:pt idx="278">
                  <c:v>9.8638095238095236</c:v>
                </c:pt>
                <c:pt idx="279">
                  <c:v>9.1409523809523812</c:v>
                </c:pt>
                <c:pt idx="280">
                  <c:v>8.4645454545454548</c:v>
                </c:pt>
                <c:pt idx="281">
                  <c:v>7.8045</c:v>
                </c:pt>
                <c:pt idx="282">
                  <c:v>7.8563636363636364</c:v>
                </c:pt>
                <c:pt idx="283">
                  <c:v>8.0472727272727269</c:v>
                </c:pt>
                <c:pt idx="284">
                  <c:v>8.0652631578947371</c:v>
                </c:pt>
                <c:pt idx="285">
                  <c:v>8.0109090909090916</c:v>
                </c:pt>
                <c:pt idx="286">
                  <c:v>7.8784210526315785</c:v>
                </c:pt>
                <c:pt idx="287">
                  <c:v>7.6747619047619047</c:v>
                </c:pt>
                <c:pt idx="288">
                  <c:v>7.7285714285714286</c:v>
                </c:pt>
                <c:pt idx="289">
                  <c:v>7.6131578947368421</c:v>
                </c:pt>
                <c:pt idx="290">
                  <c:v>7.0289999999999999</c:v>
                </c:pt>
                <c:pt idx="291">
                  <c:v>6.4404545454545454</c:v>
                </c:pt>
                <c:pt idx="292">
                  <c:v>6.6490476190476189</c:v>
                </c:pt>
                <c:pt idx="293">
                  <c:v>6.7323809523809528</c:v>
                </c:pt>
                <c:pt idx="294">
                  <c:v>6.2659090909090907</c:v>
                </c:pt>
                <c:pt idx="295">
                  <c:v>5.9323809523809521</c:v>
                </c:pt>
                <c:pt idx="296">
                  <c:v>5.774285714285714</c:v>
                </c:pt>
                <c:pt idx="297">
                  <c:v>5.7209090909090907</c:v>
                </c:pt>
                <c:pt idx="298">
                  <c:v>5.7983333333333329</c:v>
                </c:pt>
                <c:pt idx="299">
                  <c:v>5.8745454545454541</c:v>
                </c:pt>
                <c:pt idx="300">
                  <c:v>5.7785000000000002</c:v>
                </c:pt>
                <c:pt idx="301">
                  <c:v>5.958947368421053</c:v>
                </c:pt>
                <c:pt idx="302">
                  <c:v>6.0331818181818182</c:v>
                </c:pt>
                <c:pt idx="303">
                  <c:v>6.5042857142857144</c:v>
                </c:pt>
                <c:pt idx="304">
                  <c:v>7.0034999999999998</c:v>
                </c:pt>
                <c:pt idx="305">
                  <c:v>6.7954545454545459</c:v>
                </c:pt>
                <c:pt idx="306">
                  <c:v>6.6831818181818186</c:v>
                </c:pt>
                <c:pt idx="307">
                  <c:v>7.0252380952380955</c:v>
                </c:pt>
                <c:pt idx="308">
                  <c:v>7.6680952380952379</c:v>
                </c:pt>
                <c:pt idx="309">
                  <c:v>7.5933333333333337</c:v>
                </c:pt>
                <c:pt idx="310">
                  <c:v>6.9647368421052631</c:v>
                </c:pt>
                <c:pt idx="311">
                  <c:v>7.1731818181818179</c:v>
                </c:pt>
                <c:pt idx="312">
                  <c:v>6.9889473684210524</c:v>
                </c:pt>
                <c:pt idx="313">
                  <c:v>6.64</c:v>
                </c:pt>
                <c:pt idx="314">
                  <c:v>6.7065217391304346</c:v>
                </c:pt>
                <c:pt idx="315">
                  <c:v>7.008</c:v>
                </c:pt>
                <c:pt idx="316">
                  <c:v>7.3971428571428568</c:v>
                </c:pt>
                <c:pt idx="317">
                  <c:v>7.4895454545454543</c:v>
                </c:pt>
                <c:pt idx="318">
                  <c:v>7.7539999999999996</c:v>
                </c:pt>
                <c:pt idx="319">
                  <c:v>8.1704347826086963</c:v>
                </c:pt>
                <c:pt idx="320">
                  <c:v>8.0933333333333337</c:v>
                </c:pt>
                <c:pt idx="321">
                  <c:v>8.1095000000000006</c:v>
                </c:pt>
                <c:pt idx="322">
                  <c:v>8.4760000000000009</c:v>
                </c:pt>
                <c:pt idx="323">
                  <c:v>8.9919047619047614</c:v>
                </c:pt>
                <c:pt idx="324">
                  <c:v>9.0474999999999994</c:v>
                </c:pt>
                <c:pt idx="325">
                  <c:v>9.2531578947368427</c:v>
                </c:pt>
                <c:pt idx="326">
                  <c:v>9.5704545454545453</c:v>
                </c:pt>
                <c:pt idx="327">
                  <c:v>9.3629999999999995</c:v>
                </c:pt>
                <c:pt idx="328">
                  <c:v>8.9772727272727266</c:v>
                </c:pt>
                <c:pt idx="329">
                  <c:v>8.4409090909090914</c:v>
                </c:pt>
                <c:pt idx="330">
                  <c:v>7.8944999999999999</c:v>
                </c:pt>
                <c:pt idx="331">
                  <c:v>8.1839130434782614</c:v>
                </c:pt>
                <c:pt idx="332">
                  <c:v>8.2210000000000001</c:v>
                </c:pt>
                <c:pt idx="333">
                  <c:v>7.9909523809523808</c:v>
                </c:pt>
                <c:pt idx="334">
                  <c:v>7.7695238095238093</c:v>
                </c:pt>
                <c:pt idx="335">
                  <c:v>7.7229999999999999</c:v>
                </c:pt>
                <c:pt idx="336">
                  <c:v>7.9209523809523814</c:v>
                </c:pt>
                <c:pt idx="337">
                  <c:v>8.1110526315789482</c:v>
                </c:pt>
                <c:pt idx="338">
                  <c:v>8.35</c:v>
                </c:pt>
                <c:pt idx="339">
                  <c:v>8.4045000000000005</c:v>
                </c:pt>
                <c:pt idx="340">
                  <c:v>8.3163636363636364</c:v>
                </c:pt>
                <c:pt idx="341">
                  <c:v>8.0961904761904755</c:v>
                </c:pt>
                <c:pt idx="342">
                  <c:v>7.940952380952381</c:v>
                </c:pt>
                <c:pt idx="343">
                  <c:v>7.7791304347826085</c:v>
                </c:pt>
                <c:pt idx="344">
                  <c:v>7.7631578947368425</c:v>
                </c:pt>
                <c:pt idx="345">
                  <c:v>7.5513636363636367</c:v>
                </c:pt>
                <c:pt idx="346">
                  <c:v>7.3135000000000003</c:v>
                </c:pt>
                <c:pt idx="347">
                  <c:v>7.0505000000000004</c:v>
                </c:pt>
                <c:pt idx="348">
                  <c:v>6.6442857142857141</c:v>
                </c:pt>
                <c:pt idx="349">
                  <c:v>6.2668421052631578</c:v>
                </c:pt>
                <c:pt idx="350">
                  <c:v>6.3959999999999999</c:v>
                </c:pt>
                <c:pt idx="351">
                  <c:v>6.2359090909090913</c:v>
                </c:pt>
                <c:pt idx="352">
                  <c:v>6.1304545454545458</c:v>
                </c:pt>
                <c:pt idx="353">
                  <c:v>6.3585000000000003</c:v>
                </c:pt>
                <c:pt idx="354">
                  <c:v>6.3059090909090907</c:v>
                </c:pt>
                <c:pt idx="355">
                  <c:v>5.7781818181818183</c:v>
                </c:pt>
                <c:pt idx="356">
                  <c:v>5.5724999999999998</c:v>
                </c:pt>
                <c:pt idx="357">
                  <c:v>5.333636363636364</c:v>
                </c:pt>
                <c:pt idx="358">
                  <c:v>4.8894736842105262</c:v>
                </c:pt>
                <c:pt idx="359">
                  <c:v>4.3780952380952378</c:v>
                </c:pt>
                <c:pt idx="360">
                  <c:v>4.1509523809523809</c:v>
                </c:pt>
                <c:pt idx="361">
                  <c:v>4.2873684210526317</c:v>
                </c:pt>
                <c:pt idx="362">
                  <c:v>4.6345454545454547</c:v>
                </c:pt>
                <c:pt idx="363">
                  <c:v>4.2990476190476192</c:v>
                </c:pt>
                <c:pt idx="364">
                  <c:v>4.1894999999999998</c:v>
                </c:pt>
                <c:pt idx="365">
                  <c:v>4.165909090909091</c:v>
                </c:pt>
                <c:pt idx="366">
                  <c:v>3.5959090909090907</c:v>
                </c:pt>
                <c:pt idx="367">
                  <c:v>3.4719047619047618</c:v>
                </c:pt>
                <c:pt idx="368">
                  <c:v>3.1842857142857142</c:v>
                </c:pt>
                <c:pt idx="369">
                  <c:v>3.3023809523809522</c:v>
                </c:pt>
                <c:pt idx="370">
                  <c:v>3.6821052631578945</c:v>
                </c:pt>
                <c:pt idx="371">
                  <c:v>3.7113636363636364</c:v>
                </c:pt>
                <c:pt idx="372">
                  <c:v>3.4963157894736843</c:v>
                </c:pt>
                <c:pt idx="373">
                  <c:v>3.3857894736842105</c:v>
                </c:pt>
                <c:pt idx="374">
                  <c:v>3.3330434782608696</c:v>
                </c:pt>
                <c:pt idx="375">
                  <c:v>3.2442857142857142</c:v>
                </c:pt>
                <c:pt idx="376">
                  <c:v>3.3635000000000002</c:v>
                </c:pt>
                <c:pt idx="377">
                  <c:v>3.5363636363636366</c:v>
                </c:pt>
                <c:pt idx="378">
                  <c:v>3.4747619047619049</c:v>
                </c:pt>
                <c:pt idx="379">
                  <c:v>3.4436363636363634</c:v>
                </c:pt>
                <c:pt idx="380">
                  <c:v>3.3561904761904762</c:v>
                </c:pt>
                <c:pt idx="381">
                  <c:v>3.3919999999999999</c:v>
                </c:pt>
                <c:pt idx="382">
                  <c:v>3.5790000000000002</c:v>
                </c:pt>
                <c:pt idx="383">
                  <c:v>3.6072727272727274</c:v>
                </c:pt>
                <c:pt idx="384">
                  <c:v>3.5425</c:v>
                </c:pt>
                <c:pt idx="385">
                  <c:v>3.8657894736842104</c:v>
                </c:pt>
                <c:pt idx="386">
                  <c:v>4.3191304347826085</c:v>
                </c:pt>
                <c:pt idx="387">
                  <c:v>4.8157894736842106</c:v>
                </c:pt>
                <c:pt idx="388">
                  <c:v>5.3142857142857141</c:v>
                </c:pt>
                <c:pt idx="389">
                  <c:v>5.2672727272727276</c:v>
                </c:pt>
                <c:pt idx="390">
                  <c:v>5.4764999999999997</c:v>
                </c:pt>
                <c:pt idx="391">
                  <c:v>5.5621739130434786</c:v>
                </c:pt>
                <c:pt idx="392">
                  <c:v>5.7628571428571425</c:v>
                </c:pt>
                <c:pt idx="393">
                  <c:v>6.1144999999999996</c:v>
                </c:pt>
                <c:pt idx="394">
                  <c:v>6.54</c:v>
                </c:pt>
                <c:pt idx="395">
                  <c:v>7.1361904761904764</c:v>
                </c:pt>
                <c:pt idx="396">
                  <c:v>7.0505000000000004</c:v>
                </c:pt>
                <c:pt idx="397">
                  <c:v>6.6968421052631575</c:v>
                </c:pt>
                <c:pt idx="398">
                  <c:v>6.4317391304347824</c:v>
                </c:pt>
                <c:pt idx="399">
                  <c:v>6.2657894736842108</c:v>
                </c:pt>
                <c:pt idx="400">
                  <c:v>5.997727272727273</c:v>
                </c:pt>
                <c:pt idx="401">
                  <c:v>5.6422727272727276</c:v>
                </c:pt>
                <c:pt idx="402">
                  <c:v>5.5940000000000003</c:v>
                </c:pt>
                <c:pt idx="403">
                  <c:v>5.7526086956521736</c:v>
                </c:pt>
                <c:pt idx="404">
                  <c:v>5.62</c:v>
                </c:pt>
                <c:pt idx="405">
                  <c:v>5.5904761904761902</c:v>
                </c:pt>
                <c:pt idx="406">
                  <c:v>5.4328571428571433</c:v>
                </c:pt>
                <c:pt idx="407">
                  <c:v>5.3070000000000004</c:v>
                </c:pt>
                <c:pt idx="408">
                  <c:v>5.0876190476190475</c:v>
                </c:pt>
                <c:pt idx="409">
                  <c:v>4.9420000000000002</c:v>
                </c:pt>
                <c:pt idx="410">
                  <c:v>5.3423809523809522</c:v>
                </c:pt>
                <c:pt idx="411">
                  <c:v>5.5377272727272731</c:v>
                </c:pt>
                <c:pt idx="412">
                  <c:v>5.6368181818181817</c:v>
                </c:pt>
                <c:pt idx="413">
                  <c:v>5.81</c:v>
                </c:pt>
                <c:pt idx="414">
                  <c:v>5.8509090909090906</c:v>
                </c:pt>
                <c:pt idx="415">
                  <c:v>5.666818181818182</c:v>
                </c:pt>
                <c:pt idx="416">
                  <c:v>5.8330000000000002</c:v>
                </c:pt>
                <c:pt idx="417">
                  <c:v>5.55</c:v>
                </c:pt>
                <c:pt idx="418">
                  <c:v>5.4231578947368417</c:v>
                </c:pt>
                <c:pt idx="419">
                  <c:v>5.4719047619047618</c:v>
                </c:pt>
                <c:pt idx="420">
                  <c:v>5.6123809523809527</c:v>
                </c:pt>
                <c:pt idx="421">
                  <c:v>5.5252631578947371</c:v>
                </c:pt>
                <c:pt idx="422">
                  <c:v>5.7954999999999997</c:v>
                </c:pt>
                <c:pt idx="423">
                  <c:v>5.9881818181818183</c:v>
                </c:pt>
                <c:pt idx="424">
                  <c:v>5.8695238095238098</c:v>
                </c:pt>
                <c:pt idx="425">
                  <c:v>5.6919047619047616</c:v>
                </c:pt>
                <c:pt idx="426">
                  <c:v>5.541818181818182</c:v>
                </c:pt>
                <c:pt idx="427">
                  <c:v>5.5647619047619052</c:v>
                </c:pt>
                <c:pt idx="428">
                  <c:v>5.5238095238095237</c:v>
                </c:pt>
                <c:pt idx="429">
                  <c:v>5.4563636363636361</c:v>
                </c:pt>
                <c:pt idx="430">
                  <c:v>5.4572222222222226</c:v>
                </c:pt>
                <c:pt idx="431">
                  <c:v>5.5250000000000004</c:v>
                </c:pt>
                <c:pt idx="432">
                  <c:v>5.2445000000000004</c:v>
                </c:pt>
                <c:pt idx="433">
                  <c:v>5.3084210526315792</c:v>
                </c:pt>
                <c:pt idx="434">
                  <c:v>5.3895454545454546</c:v>
                </c:pt>
                <c:pt idx="435">
                  <c:v>5.3790476190476193</c:v>
                </c:pt>
                <c:pt idx="436">
                  <c:v>5.44</c:v>
                </c:pt>
                <c:pt idx="437">
                  <c:v>5.4086363636363632</c:v>
                </c:pt>
                <c:pt idx="438">
                  <c:v>5.3581818181818184</c:v>
                </c:pt>
                <c:pt idx="439">
                  <c:v>5.2052380952380952</c:v>
                </c:pt>
                <c:pt idx="440">
                  <c:v>4.7109523809523806</c:v>
                </c:pt>
                <c:pt idx="441">
                  <c:v>4.121428571428571</c:v>
                </c:pt>
                <c:pt idx="442">
                  <c:v>4.5252631578947371</c:v>
                </c:pt>
                <c:pt idx="443">
                  <c:v>4.5186363636363636</c:v>
                </c:pt>
                <c:pt idx="444">
                  <c:v>4.5142105263157895</c:v>
                </c:pt>
                <c:pt idx="445">
                  <c:v>4.7026315789473685</c:v>
                </c:pt>
                <c:pt idx="446">
                  <c:v>4.7813043478260866</c:v>
                </c:pt>
                <c:pt idx="447">
                  <c:v>4.6900000000000004</c:v>
                </c:pt>
                <c:pt idx="448">
                  <c:v>4.8490000000000002</c:v>
                </c:pt>
                <c:pt idx="449">
                  <c:v>5.0968181818181817</c:v>
                </c:pt>
                <c:pt idx="450">
                  <c:v>5.0319047619047623</c:v>
                </c:pt>
                <c:pt idx="451">
                  <c:v>5.1977272727272723</c:v>
                </c:pt>
                <c:pt idx="452">
                  <c:v>5.2514285714285718</c:v>
                </c:pt>
                <c:pt idx="453">
                  <c:v>5.4290000000000003</c:v>
                </c:pt>
                <c:pt idx="454">
                  <c:v>5.5534999999999997</c:v>
                </c:pt>
                <c:pt idx="455">
                  <c:v>5.8422727272727277</c:v>
                </c:pt>
                <c:pt idx="456">
                  <c:v>6.1215000000000002</c:v>
                </c:pt>
                <c:pt idx="457">
                  <c:v>6.218</c:v>
                </c:pt>
                <c:pt idx="458">
                  <c:v>6.2221739130434779</c:v>
                </c:pt>
                <c:pt idx="459">
                  <c:v>6.1505263157894738</c:v>
                </c:pt>
                <c:pt idx="460">
                  <c:v>6.3263636363636362</c:v>
                </c:pt>
                <c:pt idx="461">
                  <c:v>6.1727272727272728</c:v>
                </c:pt>
                <c:pt idx="462">
                  <c:v>6.0824999999999996</c:v>
                </c:pt>
                <c:pt idx="463">
                  <c:v>6.1830434782608696</c:v>
                </c:pt>
                <c:pt idx="464">
                  <c:v>6.1254999999999997</c:v>
                </c:pt>
                <c:pt idx="465">
                  <c:v>6.0123809523809522</c:v>
                </c:pt>
                <c:pt idx="466">
                  <c:v>6.0919047619047619</c:v>
                </c:pt>
                <c:pt idx="467">
                  <c:v>5.6025</c:v>
                </c:pt>
                <c:pt idx="468">
                  <c:v>4.8147619047619052</c:v>
                </c:pt>
                <c:pt idx="469">
                  <c:v>4.6842105263157894</c:v>
                </c:pt>
                <c:pt idx="470">
                  <c:v>4.2986363636363638</c:v>
                </c:pt>
                <c:pt idx="471">
                  <c:v>3.9765000000000001</c:v>
                </c:pt>
                <c:pt idx="472">
                  <c:v>3.7813636363636363</c:v>
                </c:pt>
                <c:pt idx="473">
                  <c:v>3.5761904761904764</c:v>
                </c:pt>
                <c:pt idx="474">
                  <c:v>3.617142857142857</c:v>
                </c:pt>
                <c:pt idx="475">
                  <c:v>3.4704347826086956</c:v>
                </c:pt>
                <c:pt idx="476">
                  <c:v>2.8247058823529412</c:v>
                </c:pt>
                <c:pt idx="477">
                  <c:v>2.3304545454545456</c:v>
                </c:pt>
                <c:pt idx="478">
                  <c:v>2.1819999999999999</c:v>
                </c:pt>
                <c:pt idx="479">
                  <c:v>2.2155</c:v>
                </c:pt>
                <c:pt idx="480">
                  <c:v>2.1585714285714288</c:v>
                </c:pt>
                <c:pt idx="481">
                  <c:v>2.2326315789473683</c:v>
                </c:pt>
                <c:pt idx="482">
                  <c:v>2.5670000000000002</c:v>
                </c:pt>
                <c:pt idx="483">
                  <c:v>2.4759090909090911</c:v>
                </c:pt>
                <c:pt idx="484">
                  <c:v>2.354090909090909</c:v>
                </c:pt>
                <c:pt idx="485">
                  <c:v>2.1964999999999999</c:v>
                </c:pt>
                <c:pt idx="486">
                  <c:v>1.9609090909090909</c:v>
                </c:pt>
                <c:pt idx="487">
                  <c:v>1.7572727272727273</c:v>
                </c:pt>
                <c:pt idx="488">
                  <c:v>1.7150000000000001</c:v>
                </c:pt>
                <c:pt idx="489">
                  <c:v>1.65</c:v>
                </c:pt>
                <c:pt idx="490">
                  <c:v>1.4915789473684211</c:v>
                </c:pt>
                <c:pt idx="491">
                  <c:v>1.45</c:v>
                </c:pt>
                <c:pt idx="492">
                  <c:v>1.3642857142857143</c:v>
                </c:pt>
                <c:pt idx="493">
                  <c:v>1.2963157894736843</c:v>
                </c:pt>
                <c:pt idx="494">
                  <c:v>1.24</c:v>
                </c:pt>
                <c:pt idx="495">
                  <c:v>1.2671428571428571</c:v>
                </c:pt>
                <c:pt idx="496">
                  <c:v>1.1814285714285715</c:v>
                </c:pt>
                <c:pt idx="497">
                  <c:v>1.0095238095238095</c:v>
                </c:pt>
                <c:pt idx="498">
                  <c:v>1.1163636363636364</c:v>
                </c:pt>
                <c:pt idx="499">
                  <c:v>1.3085714285714285</c:v>
                </c:pt>
                <c:pt idx="500">
                  <c:v>1.2376190476190476</c:v>
                </c:pt>
                <c:pt idx="501">
                  <c:v>1.2540909090909091</c:v>
                </c:pt>
                <c:pt idx="502">
                  <c:v>1.3366666666666667</c:v>
                </c:pt>
                <c:pt idx="503">
                  <c:v>1.3059090909090909</c:v>
                </c:pt>
                <c:pt idx="504">
                  <c:v>1.2395</c:v>
                </c:pt>
                <c:pt idx="505">
                  <c:v>1.2436842105263157</c:v>
                </c:pt>
                <c:pt idx="506">
                  <c:v>1.1873913043478261</c:v>
                </c:pt>
                <c:pt idx="507">
                  <c:v>1.4338095238095239</c:v>
                </c:pt>
                <c:pt idx="508">
                  <c:v>1.7775000000000001</c:v>
                </c:pt>
                <c:pt idx="509">
                  <c:v>2.1152380952380954</c:v>
                </c:pt>
                <c:pt idx="510">
                  <c:v>2.0952380952380953</c:v>
                </c:pt>
                <c:pt idx="511">
                  <c:v>2.0159090909090911</c:v>
                </c:pt>
                <c:pt idx="512">
                  <c:v>2.1166666666666667</c:v>
                </c:pt>
                <c:pt idx="513">
                  <c:v>2.2280000000000002</c:v>
                </c:pt>
                <c:pt idx="514">
                  <c:v>2.5</c:v>
                </c:pt>
                <c:pt idx="515">
                  <c:v>2.6704545454545454</c:v>
                </c:pt>
                <c:pt idx="516">
                  <c:v>2.8605</c:v>
                </c:pt>
                <c:pt idx="517">
                  <c:v>3.0294736842105263</c:v>
                </c:pt>
                <c:pt idx="518">
                  <c:v>3.3022727272727272</c:v>
                </c:pt>
                <c:pt idx="519">
                  <c:v>3.3166666666666669</c:v>
                </c:pt>
                <c:pt idx="520">
                  <c:v>3.3309523809523811</c:v>
                </c:pt>
                <c:pt idx="521">
                  <c:v>3.3631818181818183</c:v>
                </c:pt>
                <c:pt idx="522">
                  <c:v>3.641</c:v>
                </c:pt>
                <c:pt idx="523">
                  <c:v>3.8721739130434782</c:v>
                </c:pt>
                <c:pt idx="524">
                  <c:v>3.8452380952380953</c:v>
                </c:pt>
                <c:pt idx="525">
                  <c:v>4.1755000000000004</c:v>
                </c:pt>
                <c:pt idx="526">
                  <c:v>4.3339999999999996</c:v>
                </c:pt>
                <c:pt idx="527">
                  <c:v>4.3528571428571432</c:v>
                </c:pt>
                <c:pt idx="528">
                  <c:v>4.4450000000000003</c:v>
                </c:pt>
                <c:pt idx="529">
                  <c:v>4.6847368421052629</c:v>
                </c:pt>
                <c:pt idx="530">
                  <c:v>4.7734782608695649</c:v>
                </c:pt>
                <c:pt idx="531">
                  <c:v>4.897368421052632</c:v>
                </c:pt>
                <c:pt idx="532">
                  <c:v>4.9950000000000001</c:v>
                </c:pt>
                <c:pt idx="533">
                  <c:v>5.1550000000000002</c:v>
                </c:pt>
                <c:pt idx="534">
                  <c:v>5.2175000000000002</c:v>
                </c:pt>
                <c:pt idx="535">
                  <c:v>5.0826086956521737</c:v>
                </c:pt>
                <c:pt idx="536">
                  <c:v>4.9744999999999999</c:v>
                </c:pt>
                <c:pt idx="537">
                  <c:v>5.01</c:v>
                </c:pt>
                <c:pt idx="538">
                  <c:v>5.0109523809523813</c:v>
                </c:pt>
                <c:pt idx="539">
                  <c:v>4.9414999999999996</c:v>
                </c:pt>
                <c:pt idx="540">
                  <c:v>5.0571428571428569</c:v>
                </c:pt>
                <c:pt idx="541">
                  <c:v>5.053684210526316</c:v>
                </c:pt>
                <c:pt idx="542">
                  <c:v>4.9204545454545459</c:v>
                </c:pt>
                <c:pt idx="543">
                  <c:v>4.9323809523809521</c:v>
                </c:pt>
                <c:pt idx="544">
                  <c:v>4.9090909090909092</c:v>
                </c:pt>
                <c:pt idx="545">
                  <c:v>4.9623809523809523</c:v>
                </c:pt>
                <c:pt idx="546">
                  <c:v>4.9642857142857144</c:v>
                </c:pt>
                <c:pt idx="547">
                  <c:v>4.4721739130434779</c:v>
                </c:pt>
                <c:pt idx="548">
                  <c:v>4.1368421052631579</c:v>
                </c:pt>
                <c:pt idx="549">
                  <c:v>4.0968181818181817</c:v>
                </c:pt>
                <c:pt idx="550">
                  <c:v>3.4990000000000001</c:v>
                </c:pt>
                <c:pt idx="551">
                  <c:v>3.2629999999999999</c:v>
                </c:pt>
                <c:pt idx="552">
                  <c:v>2.7114285714285713</c:v>
                </c:pt>
                <c:pt idx="553">
                  <c:v>2.0535000000000001</c:v>
                </c:pt>
                <c:pt idx="554">
                  <c:v>1.544</c:v>
                </c:pt>
                <c:pt idx="555">
                  <c:v>1.7381818181818183</c:v>
                </c:pt>
                <c:pt idx="556">
                  <c:v>2.0557142857142856</c:v>
                </c:pt>
                <c:pt idx="557">
                  <c:v>2.4195238095238096</c:v>
                </c:pt>
                <c:pt idx="558">
                  <c:v>2.2818181818181817</c:v>
                </c:pt>
                <c:pt idx="559">
                  <c:v>2.177142857142857</c:v>
                </c:pt>
                <c:pt idx="560">
                  <c:v>1.9128571428571428</c:v>
                </c:pt>
                <c:pt idx="561">
                  <c:v>1.4204545454545454</c:v>
                </c:pt>
                <c:pt idx="562">
                  <c:v>1.0666666666666667</c:v>
                </c:pt>
                <c:pt idx="563">
                  <c:v>0.49454545454545457</c:v>
                </c:pt>
                <c:pt idx="564">
                  <c:v>0.44450000000000001</c:v>
                </c:pt>
                <c:pt idx="565">
                  <c:v>0.62263157894736842</c:v>
                </c:pt>
                <c:pt idx="566">
                  <c:v>0.64409090909090905</c:v>
                </c:pt>
                <c:pt idx="567">
                  <c:v>0.54761904761904767</c:v>
                </c:pt>
                <c:pt idx="568">
                  <c:v>0.50149999999999995</c:v>
                </c:pt>
                <c:pt idx="569">
                  <c:v>0.51363636363636367</c:v>
                </c:pt>
                <c:pt idx="570">
                  <c:v>0.47863636363636364</c:v>
                </c:pt>
                <c:pt idx="571">
                  <c:v>0.45904761904761904</c:v>
                </c:pt>
                <c:pt idx="572">
                  <c:v>0.40476190476190477</c:v>
                </c:pt>
                <c:pt idx="573">
                  <c:v>0.37476190476190474</c:v>
                </c:pt>
                <c:pt idx="574">
                  <c:v>0.31315789473684208</c:v>
                </c:pt>
                <c:pt idx="575">
                  <c:v>0.37136363636363634</c:v>
                </c:pt>
                <c:pt idx="576">
                  <c:v>0.34578947368421054</c:v>
                </c:pt>
                <c:pt idx="577">
                  <c:v>0.34578947368421054</c:v>
                </c:pt>
                <c:pt idx="578">
                  <c:v>0.39565217391304347</c:v>
                </c:pt>
                <c:pt idx="579">
                  <c:v>0.44500000000000001</c:v>
                </c:pt>
                <c:pt idx="580">
                  <c:v>0.371</c:v>
                </c:pt>
                <c:pt idx="581">
                  <c:v>0.31818181818181818</c:v>
                </c:pt>
                <c:pt idx="582">
                  <c:v>0.29142857142857143</c:v>
                </c:pt>
                <c:pt idx="583">
                  <c:v>0.25909090909090909</c:v>
                </c:pt>
                <c:pt idx="584">
                  <c:v>0.25666666666666665</c:v>
                </c:pt>
                <c:pt idx="585">
                  <c:v>0.22800000000000001</c:v>
                </c:pt>
                <c:pt idx="586">
                  <c:v>0.252</c:v>
                </c:pt>
                <c:pt idx="587">
                  <c:v>0.29409090909090907</c:v>
                </c:pt>
                <c:pt idx="588">
                  <c:v>0.27350000000000002</c:v>
                </c:pt>
                <c:pt idx="589">
                  <c:v>0.28631578947368419</c:v>
                </c:pt>
                <c:pt idx="590">
                  <c:v>0.25913043478260872</c:v>
                </c:pt>
                <c:pt idx="591">
                  <c:v>0.2465</c:v>
                </c:pt>
                <c:pt idx="592">
                  <c:v>0.18809523809523809</c:v>
                </c:pt>
                <c:pt idx="593">
                  <c:v>0.18090909090909091</c:v>
                </c:pt>
                <c:pt idx="594">
                  <c:v>0.185</c:v>
                </c:pt>
                <c:pt idx="595">
                  <c:v>0.11478260869565217</c:v>
                </c:pt>
                <c:pt idx="596">
                  <c:v>0.10476190476190476</c:v>
                </c:pt>
                <c:pt idx="597">
                  <c:v>0.1145</c:v>
                </c:pt>
                <c:pt idx="598">
                  <c:v>0.112</c:v>
                </c:pt>
                <c:pt idx="599">
                  <c:v>0.11523809523809524</c:v>
                </c:pt>
                <c:pt idx="600">
                  <c:v>0.115</c:v>
                </c:pt>
                <c:pt idx="601">
                  <c:v>0.161</c:v>
                </c:pt>
                <c:pt idx="602">
                  <c:v>0.19</c:v>
                </c:pt>
                <c:pt idx="603">
                  <c:v>0.18333333333333332</c:v>
                </c:pt>
                <c:pt idx="604">
                  <c:v>0.1918181818181818</c:v>
                </c:pt>
                <c:pt idx="605">
                  <c:v>0.18904761904761905</c:v>
                </c:pt>
                <c:pt idx="606">
                  <c:v>0.18571428571428572</c:v>
                </c:pt>
                <c:pt idx="607">
                  <c:v>0.18347826086956523</c:v>
                </c:pt>
                <c:pt idx="608">
                  <c:v>0.17578947368421052</c:v>
                </c:pt>
                <c:pt idx="609">
                  <c:v>0.17952380952380953</c:v>
                </c:pt>
                <c:pt idx="610">
                  <c:v>0.17849999999999999</c:v>
                </c:pt>
                <c:pt idx="611">
                  <c:v>0.1585</c:v>
                </c:pt>
                <c:pt idx="612">
                  <c:v>0.14523809523809525</c:v>
                </c:pt>
                <c:pt idx="613">
                  <c:v>0.15736842105263157</c:v>
                </c:pt>
                <c:pt idx="614">
                  <c:v>0.14749999999999999</c:v>
                </c:pt>
                <c:pt idx="615">
                  <c:v>0.12454545454545454</c:v>
                </c:pt>
                <c:pt idx="616">
                  <c:v>0.11863636363636364</c:v>
                </c:pt>
                <c:pt idx="617">
                  <c:v>0.14199999999999999</c:v>
                </c:pt>
                <c:pt idx="618">
                  <c:v>0.12181818181818181</c:v>
                </c:pt>
                <c:pt idx="619">
                  <c:v>0.12681818181818183</c:v>
                </c:pt>
                <c:pt idx="620">
                  <c:v>0.11849999999999999</c:v>
                </c:pt>
                <c:pt idx="621">
                  <c:v>0.12136363636363637</c:v>
                </c:pt>
                <c:pt idx="622">
                  <c:v>0.12157894736842105</c:v>
                </c:pt>
                <c:pt idx="623">
                  <c:v>0.13285714285714287</c:v>
                </c:pt>
                <c:pt idx="624">
                  <c:v>0.11619047619047619</c:v>
                </c:pt>
                <c:pt idx="625">
                  <c:v>0.1168421052631579</c:v>
                </c:pt>
                <c:pt idx="626">
                  <c:v>0.1280952380952381</c:v>
                </c:pt>
                <c:pt idx="627">
                  <c:v>0.10761904761904761</c:v>
                </c:pt>
                <c:pt idx="628">
                  <c:v>9.6666666666666665E-2</c:v>
                </c:pt>
                <c:pt idx="629">
                  <c:v>0.10476190476190476</c:v>
                </c:pt>
                <c:pt idx="630">
                  <c:v>0.11136363636363636</c:v>
                </c:pt>
                <c:pt idx="631">
                  <c:v>0.10714285714285714</c:v>
                </c:pt>
                <c:pt idx="632">
                  <c:v>0.10952380952380952</c:v>
                </c:pt>
                <c:pt idx="633">
                  <c:v>0.10454545454545454</c:v>
                </c:pt>
                <c:pt idx="634">
                  <c:v>0.13444444444444445</c:v>
                </c:pt>
                <c:pt idx="635">
                  <c:v>0.21454545454545454</c:v>
                </c:pt>
                <c:pt idx="636">
                  <c:v>0.19550000000000001</c:v>
                </c:pt>
                <c:pt idx="637">
                  <c:v>0.22421052631578947</c:v>
                </c:pt>
                <c:pt idx="638">
                  <c:v>0.25363636363636366</c:v>
                </c:pt>
                <c:pt idx="639">
                  <c:v>0.23363636363636364</c:v>
                </c:pt>
                <c:pt idx="640">
                  <c:v>0.24099999999999999</c:v>
                </c:pt>
                <c:pt idx="641">
                  <c:v>0.27545454545454545</c:v>
                </c:pt>
                <c:pt idx="642">
                  <c:v>0.29681818181818181</c:v>
                </c:pt>
                <c:pt idx="643">
                  <c:v>0.37571428571428572</c:v>
                </c:pt>
                <c:pt idx="644">
                  <c:v>0.37333333333333335</c:v>
                </c:pt>
                <c:pt idx="645">
                  <c:v>0.26333333333333331</c:v>
                </c:pt>
                <c:pt idx="646">
                  <c:v>0.4768421052631579</c:v>
                </c:pt>
                <c:pt idx="647">
                  <c:v>0.65363636363636368</c:v>
                </c:pt>
                <c:pt idx="648">
                  <c:v>0.54315789473684206</c:v>
                </c:pt>
                <c:pt idx="649">
                  <c:v>0.53400000000000003</c:v>
                </c:pt>
                <c:pt idx="650">
                  <c:v>0.65636363636363637</c:v>
                </c:pt>
                <c:pt idx="651">
                  <c:v>0.55571428571428572</c:v>
                </c:pt>
                <c:pt idx="652">
                  <c:v>0.59142857142857141</c:v>
                </c:pt>
                <c:pt idx="653">
                  <c:v>0.55227272727272725</c:v>
                </c:pt>
                <c:pt idx="654">
                  <c:v>0.51349999999999996</c:v>
                </c:pt>
                <c:pt idx="655">
                  <c:v>0.56826086956521737</c:v>
                </c:pt>
                <c:pt idx="656">
                  <c:v>0.59333333333333338</c:v>
                </c:pt>
                <c:pt idx="657">
                  <c:v>0.65949999999999998</c:v>
                </c:pt>
                <c:pt idx="658">
                  <c:v>0.73599999999999999</c:v>
                </c:pt>
                <c:pt idx="659">
                  <c:v>0.86619047619047618</c:v>
                </c:pt>
                <c:pt idx="660">
                  <c:v>0.82550000000000001</c:v>
                </c:pt>
                <c:pt idx="661">
                  <c:v>0.82052631578947366</c:v>
                </c:pt>
                <c:pt idx="662">
                  <c:v>1.0104347826086957</c:v>
                </c:pt>
                <c:pt idx="663">
                  <c:v>1.0421052631578946</c:v>
                </c:pt>
                <c:pt idx="664">
                  <c:v>1.1227272727272728</c:v>
                </c:pt>
                <c:pt idx="665">
                  <c:v>1.2009090909090909</c:v>
                </c:pt>
                <c:pt idx="666">
                  <c:v>1.2235</c:v>
                </c:pt>
                <c:pt idx="667">
                  <c:v>1.2291304347826086</c:v>
                </c:pt>
                <c:pt idx="668">
                  <c:v>1.28</c:v>
                </c:pt>
                <c:pt idx="669">
                  <c:v>1.3976190476190475</c:v>
                </c:pt>
                <c:pt idx="670">
                  <c:v>1.56</c:v>
                </c:pt>
                <c:pt idx="671">
                  <c:v>1.7004999999999999</c:v>
                </c:pt>
                <c:pt idx="672">
                  <c:v>1.8028571428571429</c:v>
                </c:pt>
                <c:pt idx="673">
                  <c:v>1.9636842105263157</c:v>
                </c:pt>
                <c:pt idx="674">
                  <c:v>2.0628571428571427</c:v>
                </c:pt>
                <c:pt idx="675">
                  <c:v>2.1538095238095236</c:v>
                </c:pt>
                <c:pt idx="676">
                  <c:v>2.2736363636363635</c:v>
                </c:pt>
                <c:pt idx="677">
                  <c:v>2.328095238095238</c:v>
                </c:pt>
                <c:pt idx="678">
                  <c:v>2.3876190476190478</c:v>
                </c:pt>
                <c:pt idx="679">
                  <c:v>2.4456521739130435</c:v>
                </c:pt>
                <c:pt idx="680">
                  <c:v>2.5578947368421052</c:v>
                </c:pt>
                <c:pt idx="681">
                  <c:v>2.6518181818181819</c:v>
                </c:pt>
                <c:pt idx="682">
                  <c:v>2.6985000000000001</c:v>
                </c:pt>
                <c:pt idx="683">
                  <c:v>2.655263157894737</c:v>
                </c:pt>
                <c:pt idx="684">
                  <c:v>2.5795238095238093</c:v>
                </c:pt>
                <c:pt idx="685">
                  <c:v>2.5494736842105263</c:v>
                </c:pt>
                <c:pt idx="686">
                  <c:v>2.4909523809523808</c:v>
                </c:pt>
                <c:pt idx="687">
                  <c:v>2.4247619047619047</c:v>
                </c:pt>
                <c:pt idx="688">
                  <c:v>2.3404545454545453</c:v>
                </c:pt>
                <c:pt idx="689">
                  <c:v>1.9950000000000001</c:v>
                </c:pt>
                <c:pt idx="690">
                  <c:v>1.9622727272727274</c:v>
                </c:pt>
                <c:pt idx="691">
                  <c:v>1.7722727272727272</c:v>
                </c:pt>
                <c:pt idx="692">
                  <c:v>1.796</c:v>
                </c:pt>
                <c:pt idx="693">
                  <c:v>1.6081818181818182</c:v>
                </c:pt>
                <c:pt idx="694">
                  <c:v>1.5678947368421052</c:v>
                </c:pt>
                <c:pt idx="695">
                  <c:v>1.549047619047619</c:v>
                </c:pt>
                <c:pt idx="696">
                  <c:v>1.5328571428571429</c:v>
                </c:pt>
                <c:pt idx="697">
                  <c:v>1.4057894736842105</c:v>
                </c:pt>
                <c:pt idx="698">
                  <c:v>0.33181818181818185</c:v>
                </c:pt>
                <c:pt idx="699">
                  <c:v>0.18428571428571427</c:v>
                </c:pt>
                <c:pt idx="700">
                  <c:v>0.1615</c:v>
                </c:pt>
                <c:pt idx="701">
                  <c:v>0.17636363636363636</c:v>
                </c:pt>
                <c:pt idx="702">
                  <c:v>0.14545454545454545</c:v>
                </c:pt>
                <c:pt idx="703">
                  <c:v>0.13047619047619047</c:v>
                </c:pt>
                <c:pt idx="704">
                  <c:v>0.12761904761904763</c:v>
                </c:pt>
                <c:pt idx="705">
                  <c:v>0.12666666666666668</c:v>
                </c:pt>
                <c:pt idx="706">
                  <c:v>0.11736842105263158</c:v>
                </c:pt>
                <c:pt idx="707">
                  <c:v>0.10045454545454545</c:v>
                </c:pt>
                <c:pt idx="708">
                  <c:v>0.10052631578947369</c:v>
                </c:pt>
                <c:pt idx="709">
                  <c:v>7.2631578947368422E-2</c:v>
                </c:pt>
                <c:pt idx="710">
                  <c:v>7.5652173913043477E-2</c:v>
                </c:pt>
                <c:pt idx="711">
                  <c:v>6.0909090909090906E-2</c:v>
                </c:pt>
                <c:pt idx="712">
                  <c:v>5.0500000000000003E-2</c:v>
                </c:pt>
                <c:pt idx="713">
                  <c:v>6.6818181818181818E-2</c:v>
                </c:pt>
                <c:pt idx="714">
                  <c:v>7.571428571428572E-2</c:v>
                </c:pt>
                <c:pt idx="715">
                  <c:v>7.3636363636363639E-2</c:v>
                </c:pt>
                <c:pt idx="716">
                  <c:v>7.7142857142857138E-2</c:v>
                </c:pt>
                <c:pt idx="717">
                  <c:v>0.113</c:v>
                </c:pt>
                <c:pt idx="718">
                  <c:v>0.17899999999999999</c:v>
                </c:pt>
                <c:pt idx="719">
                  <c:v>0.29909090909090907</c:v>
                </c:pt>
                <c:pt idx="720">
                  <c:v>0.54949999999999999</c:v>
                </c:pt>
                <c:pt idx="721">
                  <c:v>1.0042105263157894</c:v>
                </c:pt>
                <c:pt idx="722">
                  <c:v>1.3352173913043477</c:v>
                </c:pt>
                <c:pt idx="723">
                  <c:v>1.887</c:v>
                </c:pt>
                <c:pt idx="724">
                  <c:v>2.0595238095238093</c:v>
                </c:pt>
                <c:pt idx="725">
                  <c:v>2.6514285714285712</c:v>
                </c:pt>
                <c:pt idx="726">
                  <c:v>3.0194999999999999</c:v>
                </c:pt>
                <c:pt idx="727">
                  <c:v>3.2752173913043476</c:v>
                </c:pt>
                <c:pt idx="728">
                  <c:v>3.8919047619047618</c:v>
                </c:pt>
                <c:pt idx="729">
                  <c:v>4.4275000000000002</c:v>
                </c:pt>
                <c:pt idx="730">
                  <c:v>4.7279999999999998</c:v>
                </c:pt>
                <c:pt idx="731">
                  <c:v>4.6819047619047618</c:v>
                </c:pt>
                <c:pt idx="732">
                  <c:v>4.694</c:v>
                </c:pt>
                <c:pt idx="733">
                  <c:v>4.93</c:v>
                </c:pt>
                <c:pt idx="734">
                  <c:v>4.58</c:v>
                </c:pt>
              </c:numCache>
            </c:numRef>
          </c:val>
          <c:smooth val="0"/>
          <c:extLst>
            <c:ext xmlns:c16="http://schemas.microsoft.com/office/drawing/2014/chart" uri="{C3380CC4-5D6E-409C-BE32-E72D297353CC}">
              <c16:uniqueId val="{00000002-A50D-5F45-8BF8-72D8A33F5207}"/>
            </c:ext>
          </c:extLst>
        </c:ser>
        <c:dLbls>
          <c:showLegendKey val="0"/>
          <c:showVal val="0"/>
          <c:showCatName val="0"/>
          <c:showSerName val="0"/>
          <c:showPercent val="0"/>
          <c:showBubbleSize val="0"/>
        </c:dLbls>
        <c:marker val="1"/>
        <c:smooth val="0"/>
        <c:axId val="2013873792"/>
        <c:axId val="1976174800"/>
      </c:lineChart>
      <c:dateAx>
        <c:axId val="2013873792"/>
        <c:scaling>
          <c:orientation val="minMax"/>
          <c:min val="23802"/>
        </c:scaling>
        <c:delete val="0"/>
        <c:axPos val="b"/>
        <c:numFmt formatCode="yy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crossAx val="1976174800"/>
        <c:crosses val="autoZero"/>
        <c:auto val="1"/>
        <c:lblOffset val="100"/>
        <c:baseTimeUnit val="months"/>
        <c:majorUnit val="2"/>
        <c:majorTimeUnit val="years"/>
      </c:dateAx>
      <c:valAx>
        <c:axId val="1976174800"/>
        <c:scaling>
          <c:orientation val="minMax"/>
          <c:max val="17"/>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crossAx val="2013873792"/>
        <c:crosses val="autoZero"/>
        <c:crossBetween val="between"/>
      </c:valAx>
      <c:valAx>
        <c:axId val="2035619040"/>
        <c:scaling>
          <c:orientation val="minMax"/>
          <c:max val="10"/>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500" b="0" i="0" u="none" strike="noStrike" kern="1200" baseline="0">
                <a:solidFill>
                  <a:schemeClr val="bg1"/>
                </a:solidFill>
                <a:latin typeface="Avenir Book" panose="02000503020000020003" pitchFamily="2" charset="0"/>
                <a:ea typeface="+mn-ea"/>
                <a:cs typeface="+mn-cs"/>
              </a:defRPr>
            </a:pPr>
            <a:endParaRPr lang="en-US"/>
          </a:p>
        </c:txPr>
        <c:crossAx val="2047632848"/>
        <c:crosses val="max"/>
        <c:crossBetween val="between"/>
      </c:valAx>
      <c:dateAx>
        <c:axId val="2047632848"/>
        <c:scaling>
          <c:orientation val="minMax"/>
        </c:scaling>
        <c:delete val="1"/>
        <c:axPos val="b"/>
        <c:numFmt formatCode="yyyy\-mm\-dd" sourceLinked="1"/>
        <c:majorTickMark val="out"/>
        <c:minorTickMark val="none"/>
        <c:tickLblPos val="nextTo"/>
        <c:crossAx val="2035619040"/>
        <c:crosses val="autoZero"/>
        <c:auto val="1"/>
        <c:lblOffset val="100"/>
        <c:baseTimeUnit val="months"/>
      </c:date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Avenir Book" panose="02000503020000020003" pitchFamily="2"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770594925634293"/>
          <c:y val="4.439655172413793E-2"/>
          <c:w val="0.57497191601049857"/>
          <c:h val="0.80245836727305642"/>
        </c:manualLayout>
      </c:layout>
      <c:barChart>
        <c:barDir val="bar"/>
        <c:grouping val="clustered"/>
        <c:varyColors val="0"/>
        <c:ser>
          <c:idx val="0"/>
          <c:order val="0"/>
          <c:tx>
            <c:strRef>
              <c:f>Sheet1!$B$3</c:f>
              <c:strCache>
                <c:ptCount val="1"/>
                <c:pt idx="0">
                  <c:v>% Change (NSA)</c:v>
                </c:pt>
              </c:strCache>
            </c:strRef>
          </c:tx>
          <c:spPr>
            <a:solidFill>
              <a:schemeClr val="accent6">
                <a:lumMod val="75000"/>
              </a:schemeClr>
            </a:solidFill>
            <a:ln>
              <a:noFill/>
            </a:ln>
            <a:effectLst/>
          </c:spPr>
          <c:invertIfNegative val="0"/>
          <c:dPt>
            <c:idx val="0"/>
            <c:invertIfNegative val="0"/>
            <c:bubble3D val="0"/>
            <c:spPr>
              <a:solidFill>
                <a:schemeClr val="accent4">
                  <a:lumMod val="75000"/>
                </a:schemeClr>
              </a:solidFill>
              <a:ln>
                <a:noFill/>
              </a:ln>
              <a:effectLst/>
            </c:spPr>
            <c:extLst>
              <c:ext xmlns:c16="http://schemas.microsoft.com/office/drawing/2014/chart" uri="{C3380CC4-5D6E-409C-BE32-E72D297353CC}">
                <c16:uniqueId val="{00000011-9CDF-2548-9434-2E3F7A9E4BF8}"/>
              </c:ext>
            </c:extLst>
          </c:dPt>
          <c:dPt>
            <c:idx val="1"/>
            <c:invertIfNegative val="0"/>
            <c:bubble3D val="0"/>
            <c:spPr>
              <a:solidFill>
                <a:schemeClr val="accent4"/>
              </a:solidFill>
              <a:ln>
                <a:noFill/>
              </a:ln>
              <a:effectLst/>
            </c:spPr>
            <c:extLst>
              <c:ext xmlns:c16="http://schemas.microsoft.com/office/drawing/2014/chart" uri="{C3380CC4-5D6E-409C-BE32-E72D297353CC}">
                <c16:uniqueId val="{00000010-9CDF-2548-9434-2E3F7A9E4BF8}"/>
              </c:ext>
            </c:extLst>
          </c:dPt>
          <c:dPt>
            <c:idx val="4"/>
            <c:invertIfNegative val="0"/>
            <c:bubble3D val="0"/>
            <c:spPr>
              <a:solidFill>
                <a:schemeClr val="accent6">
                  <a:lumMod val="75000"/>
                </a:schemeClr>
              </a:solidFill>
              <a:ln>
                <a:noFill/>
              </a:ln>
              <a:effectLst/>
            </c:spPr>
            <c:extLst>
              <c:ext xmlns:c16="http://schemas.microsoft.com/office/drawing/2014/chart" uri="{C3380CC4-5D6E-409C-BE32-E72D297353CC}">
                <c16:uniqueId val="{00000005-D77A-8042-811E-8F2B000F21BE}"/>
              </c:ext>
            </c:extLst>
          </c:dPt>
          <c:dPt>
            <c:idx val="5"/>
            <c:invertIfNegative val="0"/>
            <c:bubble3D val="0"/>
            <c:spPr>
              <a:solidFill>
                <a:schemeClr val="accent6">
                  <a:lumMod val="75000"/>
                </a:schemeClr>
              </a:solidFill>
              <a:ln>
                <a:noFill/>
              </a:ln>
              <a:effectLst/>
            </c:spPr>
            <c:extLst>
              <c:ext xmlns:c16="http://schemas.microsoft.com/office/drawing/2014/chart" uri="{C3380CC4-5D6E-409C-BE32-E72D297353CC}">
                <c16:uniqueId val="{0000000C-9CDF-2548-9434-2E3F7A9E4BF8}"/>
              </c:ext>
            </c:extLst>
          </c:dPt>
          <c:dPt>
            <c:idx val="6"/>
            <c:invertIfNegative val="0"/>
            <c:bubble3D val="0"/>
            <c:spPr>
              <a:solidFill>
                <a:schemeClr val="accent6">
                  <a:lumMod val="75000"/>
                </a:schemeClr>
              </a:solidFill>
              <a:ln>
                <a:noFill/>
              </a:ln>
              <a:effectLst/>
            </c:spPr>
            <c:extLst>
              <c:ext xmlns:c16="http://schemas.microsoft.com/office/drawing/2014/chart" uri="{C3380CC4-5D6E-409C-BE32-E72D297353CC}">
                <c16:uniqueId val="{0000000B-9CDF-2548-9434-2E3F7A9E4BF8}"/>
              </c:ext>
            </c:extLst>
          </c:dPt>
          <c:dPt>
            <c:idx val="7"/>
            <c:invertIfNegative val="0"/>
            <c:bubble3D val="0"/>
            <c:spPr>
              <a:solidFill>
                <a:schemeClr val="accent6">
                  <a:lumMod val="75000"/>
                </a:schemeClr>
              </a:solidFill>
              <a:ln>
                <a:noFill/>
              </a:ln>
              <a:effectLst/>
            </c:spPr>
            <c:extLst>
              <c:ext xmlns:c16="http://schemas.microsoft.com/office/drawing/2014/chart" uri="{C3380CC4-5D6E-409C-BE32-E72D297353CC}">
                <c16:uniqueId val="{0000000A-9CDF-2548-9434-2E3F7A9E4BF8}"/>
              </c:ext>
            </c:extLst>
          </c:dPt>
          <c:dPt>
            <c:idx val="8"/>
            <c:invertIfNegative val="0"/>
            <c:bubble3D val="0"/>
            <c:spPr>
              <a:solidFill>
                <a:schemeClr val="accent6">
                  <a:lumMod val="75000"/>
                </a:schemeClr>
              </a:solidFill>
              <a:ln>
                <a:noFill/>
              </a:ln>
              <a:effectLst/>
            </c:spPr>
            <c:extLst>
              <c:ext xmlns:c16="http://schemas.microsoft.com/office/drawing/2014/chart" uri="{C3380CC4-5D6E-409C-BE32-E72D297353CC}">
                <c16:uniqueId val="{00000009-9CDF-2548-9434-2E3F7A9E4BF8}"/>
              </c:ext>
            </c:extLst>
          </c:dPt>
          <c:dPt>
            <c:idx val="9"/>
            <c:invertIfNegative val="0"/>
            <c:bubble3D val="0"/>
            <c:spPr>
              <a:solidFill>
                <a:schemeClr val="accent6">
                  <a:lumMod val="75000"/>
                </a:schemeClr>
              </a:solidFill>
              <a:ln>
                <a:noFill/>
              </a:ln>
              <a:effectLst/>
            </c:spPr>
            <c:extLst>
              <c:ext xmlns:c16="http://schemas.microsoft.com/office/drawing/2014/chart" uri="{C3380CC4-5D6E-409C-BE32-E72D297353CC}">
                <c16:uniqueId val="{00000008-9CDF-2548-9434-2E3F7A9E4BF8}"/>
              </c:ext>
            </c:extLst>
          </c:dPt>
          <c:dPt>
            <c:idx val="10"/>
            <c:invertIfNegative val="0"/>
            <c:bubble3D val="0"/>
            <c:spPr>
              <a:solidFill>
                <a:schemeClr val="accent6">
                  <a:lumMod val="75000"/>
                </a:schemeClr>
              </a:solidFill>
              <a:ln>
                <a:noFill/>
              </a:ln>
              <a:effectLst/>
            </c:spPr>
            <c:extLst>
              <c:ext xmlns:c16="http://schemas.microsoft.com/office/drawing/2014/chart" uri="{C3380CC4-5D6E-409C-BE32-E72D297353CC}">
                <c16:uniqueId val="{00000007-9CDF-2548-9434-2E3F7A9E4BF8}"/>
              </c:ext>
            </c:extLst>
          </c:dPt>
          <c:dPt>
            <c:idx val="11"/>
            <c:invertIfNegative val="0"/>
            <c:bubble3D val="0"/>
            <c:spPr>
              <a:solidFill>
                <a:schemeClr val="accent6">
                  <a:lumMod val="75000"/>
                </a:schemeClr>
              </a:solidFill>
              <a:ln>
                <a:noFill/>
              </a:ln>
              <a:effectLst/>
            </c:spPr>
            <c:extLst>
              <c:ext xmlns:c16="http://schemas.microsoft.com/office/drawing/2014/chart" uri="{C3380CC4-5D6E-409C-BE32-E72D297353CC}">
                <c16:uniqueId val="{00000013-D77A-8042-811E-8F2B000F21BE}"/>
              </c:ext>
            </c:extLst>
          </c:dPt>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Sheet1!$A$4:$A$17</c:f>
              <c:strCache>
                <c:ptCount val="14"/>
                <c:pt idx="0">
                  <c:v>Total: All Items Less Food &amp; Energy</c:v>
                </c:pt>
                <c:pt idx="1">
                  <c:v>Total: All Items</c:v>
                </c:pt>
                <c:pt idx="3">
                  <c:v>Medical care commodities</c:v>
                </c:pt>
                <c:pt idx="4">
                  <c:v>Medical care services</c:v>
                </c:pt>
                <c:pt idx="5">
                  <c:v>Alcoholic beverages</c:v>
                </c:pt>
                <c:pt idx="6">
                  <c:v>Shelter</c:v>
                </c:pt>
                <c:pt idx="7">
                  <c:v>Apparel</c:v>
                </c:pt>
                <c:pt idx="8">
                  <c:v>Food</c:v>
                </c:pt>
                <c:pt idx="9">
                  <c:v>New vehicles</c:v>
                </c:pt>
                <c:pt idx="10">
                  <c:v>Tobacco &amp; smoking products</c:v>
                </c:pt>
                <c:pt idx="11">
                  <c:v>Transportation services</c:v>
                </c:pt>
                <c:pt idx="12">
                  <c:v>Used cars &amp; trucks</c:v>
                </c:pt>
                <c:pt idx="13">
                  <c:v>Energy</c:v>
                </c:pt>
              </c:strCache>
            </c:strRef>
          </c:cat>
          <c:val>
            <c:numRef>
              <c:f>Sheet1!$B$4:$B$17</c:f>
              <c:numCache>
                <c:formatCode>0.0%</c:formatCode>
                <c:ptCount val="14"/>
                <c:pt idx="0">
                  <c:v>0.1437627681067275</c:v>
                </c:pt>
                <c:pt idx="1">
                  <c:v>0.1733503904147522</c:v>
                </c:pt>
                <c:pt idx="3">
                  <c:v>3.189141929305972E-2</c:v>
                </c:pt>
                <c:pt idx="4">
                  <c:v>6.4113978827121221E-2</c:v>
                </c:pt>
                <c:pt idx="5">
                  <c:v>9.5703359939157018E-2</c:v>
                </c:pt>
                <c:pt idx="6">
                  <c:v>0.14525079550520337</c:v>
                </c:pt>
                <c:pt idx="7">
                  <c:v>0.15235377284390217</c:v>
                </c:pt>
                <c:pt idx="8">
                  <c:v>0.19419681938913502</c:v>
                </c:pt>
                <c:pt idx="9">
                  <c:v>0.20781540802325726</c:v>
                </c:pt>
                <c:pt idx="10">
                  <c:v>0.21333634324788808</c:v>
                </c:pt>
                <c:pt idx="11">
                  <c:v>0.28507596967926885</c:v>
                </c:pt>
                <c:pt idx="12">
                  <c:v>0.32415831424380159</c:v>
                </c:pt>
                <c:pt idx="13">
                  <c:v>0.53855775743407119</c:v>
                </c:pt>
              </c:numCache>
            </c:numRef>
          </c:val>
          <c:extLst>
            <c:ext xmlns:c16="http://schemas.microsoft.com/office/drawing/2014/chart" uri="{C3380CC4-5D6E-409C-BE32-E72D297353CC}">
              <c16:uniqueId val="{00000000-9CDF-2548-9434-2E3F7A9E4BF8}"/>
            </c:ext>
          </c:extLst>
        </c:ser>
        <c:dLbls>
          <c:dLblPos val="outEnd"/>
          <c:showLegendKey val="0"/>
          <c:showVal val="1"/>
          <c:showCatName val="0"/>
          <c:showSerName val="0"/>
          <c:showPercent val="0"/>
          <c:showBubbleSize val="0"/>
        </c:dLbls>
        <c:gapWidth val="182"/>
        <c:axId val="1714783104"/>
        <c:axId val="1714787104"/>
      </c:barChart>
      <c:catAx>
        <c:axId val="1714783104"/>
        <c:scaling>
          <c:orientation val="minMax"/>
        </c:scaling>
        <c:delete val="0"/>
        <c:axPos val="l"/>
        <c:numFmt formatCode="General" sourceLinked="1"/>
        <c:majorTickMark val="none"/>
        <c:minorTickMark val="none"/>
        <c:tickLblPos val="low"/>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crossAx val="1714787104"/>
        <c:crosses val="autoZero"/>
        <c:auto val="1"/>
        <c:lblAlgn val="ctr"/>
        <c:lblOffset val="100"/>
        <c:tickLblSkip val="1"/>
        <c:noMultiLvlLbl val="0"/>
      </c:catAx>
      <c:valAx>
        <c:axId val="1714787104"/>
        <c:scaling>
          <c:orientation val="minMax"/>
          <c:max val="0.65000000000000013"/>
          <c:min val="0"/>
        </c:scaling>
        <c:delete val="0"/>
        <c:axPos val="b"/>
        <c:title>
          <c:tx>
            <c:rich>
              <a:bodyPr rot="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r>
                  <a:rPr lang="en-US"/>
                  <a:t>% Change</a:t>
                </a:r>
              </a:p>
            </c:rich>
          </c:tx>
          <c:layout>
            <c:manualLayout>
              <c:xMode val="edge"/>
              <c:yMode val="edge"/>
              <c:x val="0.61919863000079534"/>
              <c:y val="0.9446439832941884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title>
        <c:numFmt formatCode="0%" sourceLinked="0"/>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crossAx val="1714783104"/>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Avenir Book" panose="02000503020000020003" pitchFamily="2"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881706036745405"/>
          <c:y val="4.439655172413793E-2"/>
          <c:w val="0.5405274715660543"/>
          <c:h val="0.80245836727305642"/>
        </c:manualLayout>
      </c:layout>
      <c:barChart>
        <c:barDir val="bar"/>
        <c:grouping val="clustered"/>
        <c:varyColors val="0"/>
        <c:ser>
          <c:idx val="0"/>
          <c:order val="0"/>
          <c:tx>
            <c:strRef>
              <c:f>Sheet1!$B$3</c:f>
              <c:strCache>
                <c:ptCount val="1"/>
                <c:pt idx="0">
                  <c:v>YOY % Change (NSA)</c:v>
                </c:pt>
              </c:strCache>
            </c:strRef>
          </c:tx>
          <c:spPr>
            <a:solidFill>
              <a:schemeClr val="accent6">
                <a:lumMod val="75000"/>
              </a:schemeClr>
            </a:solidFill>
            <a:ln>
              <a:noFill/>
            </a:ln>
            <a:effectLst/>
          </c:spPr>
          <c:invertIfNegative val="0"/>
          <c:dPt>
            <c:idx val="0"/>
            <c:invertIfNegative val="0"/>
            <c:bubble3D val="0"/>
            <c:spPr>
              <a:solidFill>
                <a:schemeClr val="accent4">
                  <a:lumMod val="75000"/>
                </a:schemeClr>
              </a:solidFill>
              <a:ln>
                <a:noFill/>
              </a:ln>
              <a:effectLst/>
            </c:spPr>
            <c:extLst>
              <c:ext xmlns:c16="http://schemas.microsoft.com/office/drawing/2014/chart" uri="{C3380CC4-5D6E-409C-BE32-E72D297353CC}">
                <c16:uniqueId val="{00000001-8F4F-9043-848F-ACCEF7863E70}"/>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3-8F4F-9043-848F-ACCEF7863E70}"/>
              </c:ext>
            </c:extLst>
          </c:dPt>
          <c:dPt>
            <c:idx val="4"/>
            <c:invertIfNegative val="0"/>
            <c:bubble3D val="0"/>
            <c:spPr>
              <a:solidFill>
                <a:schemeClr val="accent6">
                  <a:lumMod val="75000"/>
                </a:schemeClr>
              </a:solidFill>
              <a:ln>
                <a:noFill/>
              </a:ln>
              <a:effectLst/>
            </c:spPr>
            <c:extLst>
              <c:ext xmlns:c16="http://schemas.microsoft.com/office/drawing/2014/chart" uri="{C3380CC4-5D6E-409C-BE32-E72D297353CC}">
                <c16:uniqueId val="{00000005-8F4F-9043-848F-ACCEF7863E70}"/>
              </c:ext>
            </c:extLst>
          </c:dPt>
          <c:dPt>
            <c:idx val="5"/>
            <c:invertIfNegative val="0"/>
            <c:bubble3D val="0"/>
            <c:spPr>
              <a:solidFill>
                <a:schemeClr val="accent6">
                  <a:lumMod val="75000"/>
                </a:schemeClr>
              </a:solidFill>
              <a:ln>
                <a:noFill/>
              </a:ln>
              <a:effectLst/>
            </c:spPr>
            <c:extLst>
              <c:ext xmlns:c16="http://schemas.microsoft.com/office/drawing/2014/chart" uri="{C3380CC4-5D6E-409C-BE32-E72D297353CC}">
                <c16:uniqueId val="{00000007-8F4F-9043-848F-ACCEF7863E70}"/>
              </c:ext>
            </c:extLst>
          </c:dPt>
          <c:dPt>
            <c:idx val="6"/>
            <c:invertIfNegative val="0"/>
            <c:bubble3D val="0"/>
            <c:spPr>
              <a:solidFill>
                <a:schemeClr val="accent6">
                  <a:lumMod val="75000"/>
                </a:schemeClr>
              </a:solidFill>
              <a:ln>
                <a:noFill/>
              </a:ln>
              <a:effectLst/>
            </c:spPr>
            <c:extLst>
              <c:ext xmlns:c16="http://schemas.microsoft.com/office/drawing/2014/chart" uri="{C3380CC4-5D6E-409C-BE32-E72D297353CC}">
                <c16:uniqueId val="{00000009-8F4F-9043-848F-ACCEF7863E70}"/>
              </c:ext>
            </c:extLst>
          </c:dPt>
          <c:dPt>
            <c:idx val="7"/>
            <c:invertIfNegative val="0"/>
            <c:bubble3D val="0"/>
            <c:spPr>
              <a:solidFill>
                <a:schemeClr val="accent6">
                  <a:lumMod val="75000"/>
                </a:schemeClr>
              </a:solidFill>
              <a:ln>
                <a:noFill/>
              </a:ln>
              <a:effectLst/>
            </c:spPr>
            <c:extLst>
              <c:ext xmlns:c16="http://schemas.microsoft.com/office/drawing/2014/chart" uri="{C3380CC4-5D6E-409C-BE32-E72D297353CC}">
                <c16:uniqueId val="{0000000B-8F4F-9043-848F-ACCEF7863E70}"/>
              </c:ext>
            </c:extLst>
          </c:dPt>
          <c:dPt>
            <c:idx val="8"/>
            <c:invertIfNegative val="0"/>
            <c:bubble3D val="0"/>
            <c:spPr>
              <a:solidFill>
                <a:schemeClr val="accent6">
                  <a:lumMod val="75000"/>
                </a:schemeClr>
              </a:solidFill>
              <a:ln>
                <a:noFill/>
              </a:ln>
              <a:effectLst/>
            </c:spPr>
            <c:extLst>
              <c:ext xmlns:c16="http://schemas.microsoft.com/office/drawing/2014/chart" uri="{C3380CC4-5D6E-409C-BE32-E72D297353CC}">
                <c16:uniqueId val="{0000000D-8F4F-9043-848F-ACCEF7863E70}"/>
              </c:ext>
            </c:extLst>
          </c:dPt>
          <c:dPt>
            <c:idx val="9"/>
            <c:invertIfNegative val="0"/>
            <c:bubble3D val="0"/>
            <c:spPr>
              <a:solidFill>
                <a:schemeClr val="accent6">
                  <a:lumMod val="75000"/>
                </a:schemeClr>
              </a:solidFill>
              <a:ln>
                <a:noFill/>
              </a:ln>
              <a:effectLst/>
            </c:spPr>
            <c:extLst>
              <c:ext xmlns:c16="http://schemas.microsoft.com/office/drawing/2014/chart" uri="{C3380CC4-5D6E-409C-BE32-E72D297353CC}">
                <c16:uniqueId val="{0000000F-8F4F-9043-848F-ACCEF7863E70}"/>
              </c:ext>
            </c:extLst>
          </c:dPt>
          <c:dPt>
            <c:idx val="10"/>
            <c:invertIfNegative val="0"/>
            <c:bubble3D val="0"/>
            <c:spPr>
              <a:solidFill>
                <a:schemeClr val="accent6">
                  <a:lumMod val="75000"/>
                </a:schemeClr>
              </a:solidFill>
              <a:ln>
                <a:noFill/>
              </a:ln>
              <a:effectLst/>
            </c:spPr>
            <c:extLst>
              <c:ext xmlns:c16="http://schemas.microsoft.com/office/drawing/2014/chart" uri="{C3380CC4-5D6E-409C-BE32-E72D297353CC}">
                <c16:uniqueId val="{00000011-8F4F-9043-848F-ACCEF7863E70}"/>
              </c:ext>
            </c:extLst>
          </c:dPt>
          <c:dPt>
            <c:idx val="11"/>
            <c:invertIfNegative val="0"/>
            <c:bubble3D val="0"/>
            <c:spPr>
              <a:solidFill>
                <a:schemeClr val="accent6">
                  <a:lumMod val="75000"/>
                </a:schemeClr>
              </a:solidFill>
              <a:ln>
                <a:noFill/>
              </a:ln>
              <a:effectLst/>
            </c:spPr>
            <c:extLst>
              <c:ext xmlns:c16="http://schemas.microsoft.com/office/drawing/2014/chart" uri="{C3380CC4-5D6E-409C-BE32-E72D297353CC}">
                <c16:uniqueId val="{00000013-8F4F-9043-848F-ACCEF7863E70}"/>
              </c:ext>
            </c:extLst>
          </c:dPt>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Sheet1!$A$4:$A$17</c:f>
              <c:strCache>
                <c:ptCount val="14"/>
                <c:pt idx="0">
                  <c:v>Total: All Items Less Food &amp; Energy</c:v>
                </c:pt>
                <c:pt idx="1">
                  <c:v>Total: All Items</c:v>
                </c:pt>
                <c:pt idx="3">
                  <c:v>Used cars &amp; trucks</c:v>
                </c:pt>
                <c:pt idx="4">
                  <c:v>Medical care services</c:v>
                </c:pt>
                <c:pt idx="5">
                  <c:v>Medical care commodities</c:v>
                </c:pt>
                <c:pt idx="6">
                  <c:v>Apparel</c:v>
                </c:pt>
                <c:pt idx="7">
                  <c:v>Alcoholic beverages</c:v>
                </c:pt>
                <c:pt idx="8">
                  <c:v>Energy</c:v>
                </c:pt>
                <c:pt idx="9">
                  <c:v>New vehicles</c:v>
                </c:pt>
                <c:pt idx="10">
                  <c:v>Tobacco &amp; smoking products</c:v>
                </c:pt>
                <c:pt idx="11">
                  <c:v>Shelter</c:v>
                </c:pt>
                <c:pt idx="12">
                  <c:v>Food</c:v>
                </c:pt>
                <c:pt idx="13">
                  <c:v>Transportation services</c:v>
                </c:pt>
              </c:strCache>
            </c:strRef>
          </c:cat>
          <c:val>
            <c:numRef>
              <c:f>Sheet1!$B$4:$B$17</c:f>
              <c:numCache>
                <c:formatCode>0.0%</c:formatCode>
                <c:ptCount val="14"/>
                <c:pt idx="0">
                  <c:v>5.5377544183656813E-2</c:v>
                </c:pt>
                <c:pt idx="1">
                  <c:v>6.0356130778665973E-2</c:v>
                </c:pt>
                <c:pt idx="3">
                  <c:v>-0.13581871345029228</c:v>
                </c:pt>
                <c:pt idx="4">
                  <c:v>2.149691987232516E-2</c:v>
                </c:pt>
                <c:pt idx="5">
                  <c:v>3.189141929305972E-2</c:v>
                </c:pt>
                <c:pt idx="6">
                  <c:v>3.2619576438201792E-2</c:v>
                </c:pt>
                <c:pt idx="7">
                  <c:v>4.9229362979697378E-2</c:v>
                </c:pt>
                <c:pt idx="8">
                  <c:v>5.191749666692802E-2</c:v>
                </c:pt>
                <c:pt idx="9">
                  <c:v>5.8264445595053393E-2</c:v>
                </c:pt>
                <c:pt idx="10">
                  <c:v>6.69253550627531E-2</c:v>
                </c:pt>
                <c:pt idx="11">
                  <c:v>8.0970496826819893E-2</c:v>
                </c:pt>
                <c:pt idx="12">
                  <c:v>9.4861916569328741E-2</c:v>
                </c:pt>
                <c:pt idx="13">
                  <c:v>0.14638879488738299</c:v>
                </c:pt>
              </c:numCache>
            </c:numRef>
          </c:val>
          <c:extLst>
            <c:ext xmlns:c16="http://schemas.microsoft.com/office/drawing/2014/chart" uri="{C3380CC4-5D6E-409C-BE32-E72D297353CC}">
              <c16:uniqueId val="{00000014-8F4F-9043-848F-ACCEF7863E70}"/>
            </c:ext>
          </c:extLst>
        </c:ser>
        <c:dLbls>
          <c:dLblPos val="outEnd"/>
          <c:showLegendKey val="0"/>
          <c:showVal val="1"/>
          <c:showCatName val="0"/>
          <c:showSerName val="0"/>
          <c:showPercent val="0"/>
          <c:showBubbleSize val="0"/>
        </c:dLbls>
        <c:gapWidth val="182"/>
        <c:axId val="1714783104"/>
        <c:axId val="1714787104"/>
      </c:barChart>
      <c:catAx>
        <c:axId val="1714783104"/>
        <c:scaling>
          <c:orientation val="minMax"/>
        </c:scaling>
        <c:delete val="0"/>
        <c:axPos val="l"/>
        <c:numFmt formatCode="General" sourceLinked="1"/>
        <c:majorTickMark val="none"/>
        <c:minorTickMark val="none"/>
        <c:tickLblPos val="low"/>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crossAx val="1714787104"/>
        <c:crosses val="autoZero"/>
        <c:auto val="1"/>
        <c:lblAlgn val="ctr"/>
        <c:lblOffset val="100"/>
        <c:tickLblSkip val="1"/>
        <c:noMultiLvlLbl val="0"/>
      </c:catAx>
      <c:valAx>
        <c:axId val="1714787104"/>
        <c:scaling>
          <c:orientation val="minMax"/>
          <c:max val="0.2"/>
          <c:min val="-0.2"/>
        </c:scaling>
        <c:delete val="0"/>
        <c:axPos val="b"/>
        <c:title>
          <c:tx>
            <c:rich>
              <a:bodyPr rot="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r>
                  <a:rPr lang="en-US"/>
                  <a:t>% Change</a:t>
                </a:r>
              </a:p>
            </c:rich>
          </c:tx>
          <c:layout>
            <c:manualLayout>
              <c:xMode val="edge"/>
              <c:yMode val="edge"/>
              <c:x val="0.61919863000079534"/>
              <c:y val="0.9446439832941884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title>
        <c:numFmt formatCode="0%" sourceLinked="0"/>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crossAx val="1714783104"/>
        <c:crosses val="autoZero"/>
        <c:crossBetween val="between"/>
        <c:majorUnit val="5.000000000000001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Avenir Book" panose="02000503020000020003" pitchFamily="2"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730106179909335E-2"/>
          <c:y val="3.709804914736535E-2"/>
          <c:w val="0.88365039370078735"/>
          <c:h val="0.87042294055348346"/>
        </c:manualLayout>
      </c:layout>
      <c:lineChart>
        <c:grouping val="standard"/>
        <c:varyColors val="0"/>
        <c:ser>
          <c:idx val="0"/>
          <c:order val="0"/>
          <c:tx>
            <c:strRef>
              <c:f>Sheet1!$B$1</c:f>
              <c:strCache>
                <c:ptCount val="1"/>
                <c:pt idx="0">
                  <c:v>DFEDTARU</c:v>
                </c:pt>
              </c:strCache>
            </c:strRef>
          </c:tx>
          <c:spPr>
            <a:ln w="41275" cap="rnd">
              <a:solidFill>
                <a:srgbClr val="4E8F00"/>
              </a:solidFill>
              <a:round/>
            </a:ln>
            <a:effectLst/>
          </c:spPr>
          <c:marker>
            <c:symbol val="none"/>
          </c:marker>
          <c:cat>
            <c:numRef>
              <c:f>Sheet1!$A$2:$A$747</c:f>
              <c:numCache>
                <c:formatCode>yyyy\-mm\-dd</c:formatCode>
                <c:ptCount val="746"/>
                <c:pt idx="0">
                  <c:v>39801</c:v>
                </c:pt>
                <c:pt idx="1">
                  <c:v>39808</c:v>
                </c:pt>
                <c:pt idx="2">
                  <c:v>39815</c:v>
                </c:pt>
                <c:pt idx="3">
                  <c:v>39822</c:v>
                </c:pt>
                <c:pt idx="4">
                  <c:v>39829</c:v>
                </c:pt>
                <c:pt idx="5">
                  <c:v>39836</c:v>
                </c:pt>
                <c:pt idx="6">
                  <c:v>39843</c:v>
                </c:pt>
                <c:pt idx="7">
                  <c:v>39850</c:v>
                </c:pt>
                <c:pt idx="8">
                  <c:v>39857</c:v>
                </c:pt>
                <c:pt idx="9">
                  <c:v>39864</c:v>
                </c:pt>
                <c:pt idx="10">
                  <c:v>39871</c:v>
                </c:pt>
                <c:pt idx="11">
                  <c:v>39878</c:v>
                </c:pt>
                <c:pt idx="12">
                  <c:v>39885</c:v>
                </c:pt>
                <c:pt idx="13">
                  <c:v>39892</c:v>
                </c:pt>
                <c:pt idx="14">
                  <c:v>39899</c:v>
                </c:pt>
                <c:pt idx="15">
                  <c:v>39906</c:v>
                </c:pt>
                <c:pt idx="16">
                  <c:v>39913</c:v>
                </c:pt>
                <c:pt idx="17">
                  <c:v>39920</c:v>
                </c:pt>
                <c:pt idx="18">
                  <c:v>39927</c:v>
                </c:pt>
                <c:pt idx="19">
                  <c:v>39934</c:v>
                </c:pt>
                <c:pt idx="20">
                  <c:v>39941</c:v>
                </c:pt>
                <c:pt idx="21">
                  <c:v>39948</c:v>
                </c:pt>
                <c:pt idx="22">
                  <c:v>39955</c:v>
                </c:pt>
                <c:pt idx="23">
                  <c:v>39962</c:v>
                </c:pt>
                <c:pt idx="24">
                  <c:v>39969</c:v>
                </c:pt>
                <c:pt idx="25">
                  <c:v>39976</c:v>
                </c:pt>
                <c:pt idx="26">
                  <c:v>39983</c:v>
                </c:pt>
                <c:pt idx="27">
                  <c:v>39990</c:v>
                </c:pt>
                <c:pt idx="28">
                  <c:v>39997</c:v>
                </c:pt>
                <c:pt idx="29">
                  <c:v>40004</c:v>
                </c:pt>
                <c:pt idx="30">
                  <c:v>40011</c:v>
                </c:pt>
                <c:pt idx="31">
                  <c:v>40018</c:v>
                </c:pt>
                <c:pt idx="32">
                  <c:v>40025</c:v>
                </c:pt>
                <c:pt idx="33">
                  <c:v>40032</c:v>
                </c:pt>
                <c:pt idx="34">
                  <c:v>40039</c:v>
                </c:pt>
                <c:pt idx="35">
                  <c:v>40046</c:v>
                </c:pt>
                <c:pt idx="36">
                  <c:v>40053</c:v>
                </c:pt>
                <c:pt idx="37">
                  <c:v>40060</c:v>
                </c:pt>
                <c:pt idx="38">
                  <c:v>40067</c:v>
                </c:pt>
                <c:pt idx="39">
                  <c:v>40074</c:v>
                </c:pt>
                <c:pt idx="40">
                  <c:v>40081</c:v>
                </c:pt>
                <c:pt idx="41">
                  <c:v>40088</c:v>
                </c:pt>
                <c:pt idx="42">
                  <c:v>40095</c:v>
                </c:pt>
                <c:pt idx="43">
                  <c:v>40102</c:v>
                </c:pt>
                <c:pt idx="44">
                  <c:v>40109</c:v>
                </c:pt>
                <c:pt idx="45">
                  <c:v>40116</c:v>
                </c:pt>
                <c:pt idx="46">
                  <c:v>40123</c:v>
                </c:pt>
                <c:pt idx="47">
                  <c:v>40130</c:v>
                </c:pt>
                <c:pt idx="48">
                  <c:v>40137</c:v>
                </c:pt>
                <c:pt idx="49">
                  <c:v>40144</c:v>
                </c:pt>
                <c:pt idx="50">
                  <c:v>40151</c:v>
                </c:pt>
                <c:pt idx="51">
                  <c:v>40158</c:v>
                </c:pt>
                <c:pt idx="52">
                  <c:v>40165</c:v>
                </c:pt>
                <c:pt idx="53">
                  <c:v>40172</c:v>
                </c:pt>
                <c:pt idx="54">
                  <c:v>40179</c:v>
                </c:pt>
                <c:pt idx="55">
                  <c:v>40186</c:v>
                </c:pt>
                <c:pt idx="56">
                  <c:v>40193</c:v>
                </c:pt>
                <c:pt idx="57">
                  <c:v>40200</c:v>
                </c:pt>
                <c:pt idx="58">
                  <c:v>40207</c:v>
                </c:pt>
                <c:pt idx="59">
                  <c:v>40214</c:v>
                </c:pt>
                <c:pt idx="60">
                  <c:v>40221</c:v>
                </c:pt>
                <c:pt idx="61">
                  <c:v>40228</c:v>
                </c:pt>
                <c:pt idx="62">
                  <c:v>40235</c:v>
                </c:pt>
                <c:pt idx="63">
                  <c:v>40242</c:v>
                </c:pt>
                <c:pt idx="64">
                  <c:v>40249</c:v>
                </c:pt>
                <c:pt idx="65">
                  <c:v>40256</c:v>
                </c:pt>
                <c:pt idx="66">
                  <c:v>40263</c:v>
                </c:pt>
                <c:pt idx="67">
                  <c:v>40270</c:v>
                </c:pt>
                <c:pt idx="68">
                  <c:v>40277</c:v>
                </c:pt>
                <c:pt idx="69">
                  <c:v>40284</c:v>
                </c:pt>
                <c:pt idx="70">
                  <c:v>40291</c:v>
                </c:pt>
                <c:pt idx="71">
                  <c:v>40298</c:v>
                </c:pt>
                <c:pt idx="72">
                  <c:v>40305</c:v>
                </c:pt>
                <c:pt idx="73">
                  <c:v>40312</c:v>
                </c:pt>
                <c:pt idx="74">
                  <c:v>40319</c:v>
                </c:pt>
                <c:pt idx="75">
                  <c:v>40326</c:v>
                </c:pt>
                <c:pt idx="76">
                  <c:v>40333</c:v>
                </c:pt>
                <c:pt idx="77">
                  <c:v>40340</c:v>
                </c:pt>
                <c:pt idx="78">
                  <c:v>40347</c:v>
                </c:pt>
                <c:pt idx="79">
                  <c:v>40354</c:v>
                </c:pt>
                <c:pt idx="80">
                  <c:v>40361</c:v>
                </c:pt>
                <c:pt idx="81">
                  <c:v>40368</c:v>
                </c:pt>
                <c:pt idx="82">
                  <c:v>40375</c:v>
                </c:pt>
                <c:pt idx="83">
                  <c:v>40382</c:v>
                </c:pt>
                <c:pt idx="84">
                  <c:v>40389</c:v>
                </c:pt>
                <c:pt idx="85">
                  <c:v>40396</c:v>
                </c:pt>
                <c:pt idx="86">
                  <c:v>40403</c:v>
                </c:pt>
                <c:pt idx="87">
                  <c:v>40410</c:v>
                </c:pt>
                <c:pt idx="88">
                  <c:v>40417</c:v>
                </c:pt>
                <c:pt idx="89">
                  <c:v>40424</c:v>
                </c:pt>
                <c:pt idx="90">
                  <c:v>40431</c:v>
                </c:pt>
                <c:pt idx="91">
                  <c:v>40438</c:v>
                </c:pt>
                <c:pt idx="92">
                  <c:v>40445</c:v>
                </c:pt>
                <c:pt idx="93">
                  <c:v>40452</c:v>
                </c:pt>
                <c:pt idx="94">
                  <c:v>40459</c:v>
                </c:pt>
                <c:pt idx="95">
                  <c:v>40466</c:v>
                </c:pt>
                <c:pt idx="96">
                  <c:v>40473</c:v>
                </c:pt>
                <c:pt idx="97">
                  <c:v>40480</c:v>
                </c:pt>
                <c:pt idx="98">
                  <c:v>40487</c:v>
                </c:pt>
                <c:pt idx="99">
                  <c:v>40494</c:v>
                </c:pt>
                <c:pt idx="100">
                  <c:v>40501</c:v>
                </c:pt>
                <c:pt idx="101">
                  <c:v>40508</c:v>
                </c:pt>
                <c:pt idx="102">
                  <c:v>40515</c:v>
                </c:pt>
                <c:pt idx="103">
                  <c:v>40522</c:v>
                </c:pt>
                <c:pt idx="104">
                  <c:v>40529</c:v>
                </c:pt>
                <c:pt idx="105">
                  <c:v>40536</c:v>
                </c:pt>
                <c:pt idx="106">
                  <c:v>40543</c:v>
                </c:pt>
                <c:pt idx="107">
                  <c:v>40550</c:v>
                </c:pt>
                <c:pt idx="108">
                  <c:v>40557</c:v>
                </c:pt>
                <c:pt idx="109">
                  <c:v>40564</c:v>
                </c:pt>
                <c:pt idx="110">
                  <c:v>40571</c:v>
                </c:pt>
                <c:pt idx="111">
                  <c:v>40578</c:v>
                </c:pt>
                <c:pt idx="112">
                  <c:v>40585</c:v>
                </c:pt>
                <c:pt idx="113">
                  <c:v>40592</c:v>
                </c:pt>
                <c:pt idx="114">
                  <c:v>40599</c:v>
                </c:pt>
                <c:pt idx="115">
                  <c:v>40606</c:v>
                </c:pt>
                <c:pt idx="116">
                  <c:v>40613</c:v>
                </c:pt>
                <c:pt idx="117">
                  <c:v>40620</c:v>
                </c:pt>
                <c:pt idx="118">
                  <c:v>40627</c:v>
                </c:pt>
                <c:pt idx="119">
                  <c:v>40634</c:v>
                </c:pt>
                <c:pt idx="120">
                  <c:v>40641</c:v>
                </c:pt>
                <c:pt idx="121">
                  <c:v>40648</c:v>
                </c:pt>
                <c:pt idx="122">
                  <c:v>40655</c:v>
                </c:pt>
                <c:pt idx="123">
                  <c:v>40662</c:v>
                </c:pt>
                <c:pt idx="124">
                  <c:v>40669</c:v>
                </c:pt>
                <c:pt idx="125">
                  <c:v>40676</c:v>
                </c:pt>
                <c:pt idx="126">
                  <c:v>40683</c:v>
                </c:pt>
                <c:pt idx="127">
                  <c:v>40690</c:v>
                </c:pt>
                <c:pt idx="128">
                  <c:v>40697</c:v>
                </c:pt>
                <c:pt idx="129">
                  <c:v>40704</c:v>
                </c:pt>
                <c:pt idx="130">
                  <c:v>40711</c:v>
                </c:pt>
                <c:pt idx="131">
                  <c:v>40718</c:v>
                </c:pt>
                <c:pt idx="132">
                  <c:v>40725</c:v>
                </c:pt>
                <c:pt idx="133">
                  <c:v>40732</c:v>
                </c:pt>
                <c:pt idx="134">
                  <c:v>40739</c:v>
                </c:pt>
                <c:pt idx="135">
                  <c:v>40746</c:v>
                </c:pt>
                <c:pt idx="136">
                  <c:v>40753</c:v>
                </c:pt>
                <c:pt idx="137">
                  <c:v>40760</c:v>
                </c:pt>
                <c:pt idx="138">
                  <c:v>40767</c:v>
                </c:pt>
                <c:pt idx="139">
                  <c:v>40774</c:v>
                </c:pt>
                <c:pt idx="140">
                  <c:v>40781</c:v>
                </c:pt>
                <c:pt idx="141">
                  <c:v>40788</c:v>
                </c:pt>
                <c:pt idx="142">
                  <c:v>40795</c:v>
                </c:pt>
                <c:pt idx="143">
                  <c:v>40802</c:v>
                </c:pt>
                <c:pt idx="144">
                  <c:v>40809</c:v>
                </c:pt>
                <c:pt idx="145">
                  <c:v>40816</c:v>
                </c:pt>
                <c:pt idx="146">
                  <c:v>40823</c:v>
                </c:pt>
                <c:pt idx="147">
                  <c:v>40830</c:v>
                </c:pt>
                <c:pt idx="148">
                  <c:v>40837</c:v>
                </c:pt>
                <c:pt idx="149">
                  <c:v>40844</c:v>
                </c:pt>
                <c:pt idx="150">
                  <c:v>40851</c:v>
                </c:pt>
                <c:pt idx="151">
                  <c:v>40858</c:v>
                </c:pt>
                <c:pt idx="152">
                  <c:v>40865</c:v>
                </c:pt>
                <c:pt idx="153">
                  <c:v>40872</c:v>
                </c:pt>
                <c:pt idx="154">
                  <c:v>40879</c:v>
                </c:pt>
                <c:pt idx="155">
                  <c:v>40886</c:v>
                </c:pt>
                <c:pt idx="156">
                  <c:v>40893</c:v>
                </c:pt>
                <c:pt idx="157">
                  <c:v>40900</c:v>
                </c:pt>
                <c:pt idx="158">
                  <c:v>40907</c:v>
                </c:pt>
                <c:pt idx="159">
                  <c:v>40914</c:v>
                </c:pt>
                <c:pt idx="160">
                  <c:v>40921</c:v>
                </c:pt>
                <c:pt idx="161">
                  <c:v>40928</c:v>
                </c:pt>
                <c:pt idx="162">
                  <c:v>40935</c:v>
                </c:pt>
                <c:pt idx="163">
                  <c:v>40942</c:v>
                </c:pt>
                <c:pt idx="164">
                  <c:v>40949</c:v>
                </c:pt>
                <c:pt idx="165">
                  <c:v>40956</c:v>
                </c:pt>
                <c:pt idx="166">
                  <c:v>40963</c:v>
                </c:pt>
                <c:pt idx="167">
                  <c:v>40970</c:v>
                </c:pt>
                <c:pt idx="168">
                  <c:v>40977</c:v>
                </c:pt>
                <c:pt idx="169">
                  <c:v>40984</c:v>
                </c:pt>
                <c:pt idx="170">
                  <c:v>40991</c:v>
                </c:pt>
                <c:pt idx="171">
                  <c:v>40998</c:v>
                </c:pt>
                <c:pt idx="172">
                  <c:v>41005</c:v>
                </c:pt>
                <c:pt idx="173">
                  <c:v>41012</c:v>
                </c:pt>
                <c:pt idx="174">
                  <c:v>41019</c:v>
                </c:pt>
                <c:pt idx="175">
                  <c:v>41026</c:v>
                </c:pt>
                <c:pt idx="176">
                  <c:v>41033</c:v>
                </c:pt>
                <c:pt idx="177">
                  <c:v>41040</c:v>
                </c:pt>
                <c:pt idx="178">
                  <c:v>41047</c:v>
                </c:pt>
                <c:pt idx="179">
                  <c:v>41054</c:v>
                </c:pt>
                <c:pt idx="180">
                  <c:v>41061</c:v>
                </c:pt>
                <c:pt idx="181">
                  <c:v>41068</c:v>
                </c:pt>
                <c:pt idx="182">
                  <c:v>41075</c:v>
                </c:pt>
                <c:pt idx="183">
                  <c:v>41082</c:v>
                </c:pt>
                <c:pt idx="184">
                  <c:v>41089</c:v>
                </c:pt>
                <c:pt idx="185">
                  <c:v>41096</c:v>
                </c:pt>
                <c:pt idx="186">
                  <c:v>41103</c:v>
                </c:pt>
                <c:pt idx="187">
                  <c:v>41110</c:v>
                </c:pt>
                <c:pt idx="188">
                  <c:v>41117</c:v>
                </c:pt>
                <c:pt idx="189">
                  <c:v>41124</c:v>
                </c:pt>
                <c:pt idx="190">
                  <c:v>41131</c:v>
                </c:pt>
                <c:pt idx="191">
                  <c:v>41138</c:v>
                </c:pt>
                <c:pt idx="192">
                  <c:v>41145</c:v>
                </c:pt>
                <c:pt idx="193">
                  <c:v>41152</c:v>
                </c:pt>
                <c:pt idx="194">
                  <c:v>41159</c:v>
                </c:pt>
                <c:pt idx="195">
                  <c:v>41166</c:v>
                </c:pt>
                <c:pt idx="196">
                  <c:v>41173</c:v>
                </c:pt>
                <c:pt idx="197">
                  <c:v>41180</c:v>
                </c:pt>
                <c:pt idx="198">
                  <c:v>41187</c:v>
                </c:pt>
                <c:pt idx="199">
                  <c:v>41194</c:v>
                </c:pt>
                <c:pt idx="200">
                  <c:v>41201</c:v>
                </c:pt>
                <c:pt idx="201">
                  <c:v>41208</c:v>
                </c:pt>
                <c:pt idx="202">
                  <c:v>41215</c:v>
                </c:pt>
                <c:pt idx="203">
                  <c:v>41222</c:v>
                </c:pt>
                <c:pt idx="204">
                  <c:v>41229</c:v>
                </c:pt>
                <c:pt idx="205">
                  <c:v>41236</c:v>
                </c:pt>
                <c:pt idx="206">
                  <c:v>41243</c:v>
                </c:pt>
                <c:pt idx="207">
                  <c:v>41250</c:v>
                </c:pt>
                <c:pt idx="208">
                  <c:v>41257</c:v>
                </c:pt>
                <c:pt idx="209">
                  <c:v>41264</c:v>
                </c:pt>
                <c:pt idx="210">
                  <c:v>41271</c:v>
                </c:pt>
                <c:pt idx="211">
                  <c:v>41278</c:v>
                </c:pt>
                <c:pt idx="212">
                  <c:v>41285</c:v>
                </c:pt>
                <c:pt idx="213">
                  <c:v>41292</c:v>
                </c:pt>
                <c:pt idx="214">
                  <c:v>41299</c:v>
                </c:pt>
                <c:pt idx="215">
                  <c:v>41306</c:v>
                </c:pt>
                <c:pt idx="216">
                  <c:v>41313</c:v>
                </c:pt>
                <c:pt idx="217">
                  <c:v>41320</c:v>
                </c:pt>
                <c:pt idx="218">
                  <c:v>41327</c:v>
                </c:pt>
                <c:pt idx="219">
                  <c:v>41334</c:v>
                </c:pt>
                <c:pt idx="220">
                  <c:v>41341</c:v>
                </c:pt>
                <c:pt idx="221">
                  <c:v>41348</c:v>
                </c:pt>
                <c:pt idx="222">
                  <c:v>41355</c:v>
                </c:pt>
                <c:pt idx="223">
                  <c:v>41362</c:v>
                </c:pt>
                <c:pt idx="224">
                  <c:v>41369</c:v>
                </c:pt>
                <c:pt idx="225">
                  <c:v>41376</c:v>
                </c:pt>
                <c:pt idx="226">
                  <c:v>41383</c:v>
                </c:pt>
                <c:pt idx="227">
                  <c:v>41390</c:v>
                </c:pt>
                <c:pt idx="228">
                  <c:v>41397</c:v>
                </c:pt>
                <c:pt idx="229">
                  <c:v>41404</c:v>
                </c:pt>
                <c:pt idx="230">
                  <c:v>41411</c:v>
                </c:pt>
                <c:pt idx="231">
                  <c:v>41418</c:v>
                </c:pt>
                <c:pt idx="232">
                  <c:v>41425</c:v>
                </c:pt>
                <c:pt idx="233">
                  <c:v>41432</c:v>
                </c:pt>
                <c:pt idx="234">
                  <c:v>41439</c:v>
                </c:pt>
                <c:pt idx="235">
                  <c:v>41446</c:v>
                </c:pt>
                <c:pt idx="236">
                  <c:v>41453</c:v>
                </c:pt>
                <c:pt idx="237">
                  <c:v>41460</c:v>
                </c:pt>
                <c:pt idx="238">
                  <c:v>41467</c:v>
                </c:pt>
                <c:pt idx="239">
                  <c:v>41474</c:v>
                </c:pt>
                <c:pt idx="240">
                  <c:v>41481</c:v>
                </c:pt>
                <c:pt idx="241">
                  <c:v>41488</c:v>
                </c:pt>
                <c:pt idx="242">
                  <c:v>41495</c:v>
                </c:pt>
                <c:pt idx="243">
                  <c:v>41502</c:v>
                </c:pt>
                <c:pt idx="244">
                  <c:v>41509</c:v>
                </c:pt>
                <c:pt idx="245">
                  <c:v>41516</c:v>
                </c:pt>
                <c:pt idx="246">
                  <c:v>41523</c:v>
                </c:pt>
                <c:pt idx="247">
                  <c:v>41530</c:v>
                </c:pt>
                <c:pt idx="248">
                  <c:v>41537</c:v>
                </c:pt>
                <c:pt idx="249">
                  <c:v>41544</c:v>
                </c:pt>
                <c:pt idx="250">
                  <c:v>41551</c:v>
                </c:pt>
                <c:pt idx="251">
                  <c:v>41558</c:v>
                </c:pt>
                <c:pt idx="252">
                  <c:v>41565</c:v>
                </c:pt>
                <c:pt idx="253">
                  <c:v>41572</c:v>
                </c:pt>
                <c:pt idx="254">
                  <c:v>41579</c:v>
                </c:pt>
                <c:pt idx="255">
                  <c:v>41586</c:v>
                </c:pt>
                <c:pt idx="256">
                  <c:v>41593</c:v>
                </c:pt>
                <c:pt idx="257">
                  <c:v>41600</c:v>
                </c:pt>
                <c:pt idx="258">
                  <c:v>41607</c:v>
                </c:pt>
                <c:pt idx="259">
                  <c:v>41614</c:v>
                </c:pt>
                <c:pt idx="260">
                  <c:v>41621</c:v>
                </c:pt>
                <c:pt idx="261">
                  <c:v>41628</c:v>
                </c:pt>
                <c:pt idx="262">
                  <c:v>41635</c:v>
                </c:pt>
                <c:pt idx="263">
                  <c:v>41642</c:v>
                </c:pt>
                <c:pt idx="264">
                  <c:v>41649</c:v>
                </c:pt>
                <c:pt idx="265">
                  <c:v>41656</c:v>
                </c:pt>
                <c:pt idx="266">
                  <c:v>41663</c:v>
                </c:pt>
                <c:pt idx="267">
                  <c:v>41670</c:v>
                </c:pt>
                <c:pt idx="268">
                  <c:v>41677</c:v>
                </c:pt>
                <c:pt idx="269">
                  <c:v>41684</c:v>
                </c:pt>
                <c:pt idx="270">
                  <c:v>41691</c:v>
                </c:pt>
                <c:pt idx="271">
                  <c:v>41698</c:v>
                </c:pt>
                <c:pt idx="272">
                  <c:v>41705</c:v>
                </c:pt>
                <c:pt idx="273">
                  <c:v>41712</c:v>
                </c:pt>
                <c:pt idx="274">
                  <c:v>41719</c:v>
                </c:pt>
                <c:pt idx="275">
                  <c:v>41726</c:v>
                </c:pt>
                <c:pt idx="276">
                  <c:v>41733</c:v>
                </c:pt>
                <c:pt idx="277">
                  <c:v>41740</c:v>
                </c:pt>
                <c:pt idx="278">
                  <c:v>41747</c:v>
                </c:pt>
                <c:pt idx="279">
                  <c:v>41754</c:v>
                </c:pt>
                <c:pt idx="280">
                  <c:v>41761</c:v>
                </c:pt>
                <c:pt idx="281">
                  <c:v>41768</c:v>
                </c:pt>
                <c:pt idx="282">
                  <c:v>41775</c:v>
                </c:pt>
                <c:pt idx="283">
                  <c:v>41782</c:v>
                </c:pt>
                <c:pt idx="284">
                  <c:v>41789</c:v>
                </c:pt>
                <c:pt idx="285">
                  <c:v>41796</c:v>
                </c:pt>
                <c:pt idx="286">
                  <c:v>41803</c:v>
                </c:pt>
                <c:pt idx="287">
                  <c:v>41810</c:v>
                </c:pt>
                <c:pt idx="288">
                  <c:v>41817</c:v>
                </c:pt>
                <c:pt idx="289">
                  <c:v>41824</c:v>
                </c:pt>
                <c:pt idx="290">
                  <c:v>41831</c:v>
                </c:pt>
                <c:pt idx="291">
                  <c:v>41838</c:v>
                </c:pt>
                <c:pt idx="292">
                  <c:v>41845</c:v>
                </c:pt>
                <c:pt idx="293">
                  <c:v>41852</c:v>
                </c:pt>
                <c:pt idx="294">
                  <c:v>41859</c:v>
                </c:pt>
                <c:pt idx="295">
                  <c:v>41866</c:v>
                </c:pt>
                <c:pt idx="296">
                  <c:v>41873</c:v>
                </c:pt>
                <c:pt idx="297">
                  <c:v>41880</c:v>
                </c:pt>
                <c:pt idx="298">
                  <c:v>41887</c:v>
                </c:pt>
                <c:pt idx="299">
                  <c:v>41894</c:v>
                </c:pt>
                <c:pt idx="300">
                  <c:v>41901</c:v>
                </c:pt>
                <c:pt idx="301">
                  <c:v>41908</c:v>
                </c:pt>
                <c:pt idx="302">
                  <c:v>41915</c:v>
                </c:pt>
                <c:pt idx="303">
                  <c:v>41922</c:v>
                </c:pt>
                <c:pt idx="304">
                  <c:v>41929</c:v>
                </c:pt>
                <c:pt idx="305">
                  <c:v>41936</c:v>
                </c:pt>
                <c:pt idx="306">
                  <c:v>41943</c:v>
                </c:pt>
                <c:pt idx="307">
                  <c:v>41950</c:v>
                </c:pt>
                <c:pt idx="308">
                  <c:v>41957</c:v>
                </c:pt>
                <c:pt idx="309">
                  <c:v>41964</c:v>
                </c:pt>
                <c:pt idx="310">
                  <c:v>41971</c:v>
                </c:pt>
                <c:pt idx="311">
                  <c:v>41978</c:v>
                </c:pt>
                <c:pt idx="312">
                  <c:v>41985</c:v>
                </c:pt>
                <c:pt idx="313">
                  <c:v>41992</c:v>
                </c:pt>
                <c:pt idx="314">
                  <c:v>41999</c:v>
                </c:pt>
                <c:pt idx="315">
                  <c:v>42006</c:v>
                </c:pt>
                <c:pt idx="316">
                  <c:v>42013</c:v>
                </c:pt>
                <c:pt idx="317">
                  <c:v>42020</c:v>
                </c:pt>
                <c:pt idx="318">
                  <c:v>42027</c:v>
                </c:pt>
                <c:pt idx="319">
                  <c:v>42034</c:v>
                </c:pt>
                <c:pt idx="320">
                  <c:v>42041</c:v>
                </c:pt>
                <c:pt idx="321">
                  <c:v>42048</c:v>
                </c:pt>
                <c:pt idx="322">
                  <c:v>42055</c:v>
                </c:pt>
                <c:pt idx="323">
                  <c:v>42062</c:v>
                </c:pt>
                <c:pt idx="324">
                  <c:v>42069</c:v>
                </c:pt>
                <c:pt idx="325">
                  <c:v>42076</c:v>
                </c:pt>
                <c:pt idx="326">
                  <c:v>42083</c:v>
                </c:pt>
                <c:pt idx="327">
                  <c:v>42090</c:v>
                </c:pt>
                <c:pt idx="328">
                  <c:v>42097</c:v>
                </c:pt>
                <c:pt idx="329">
                  <c:v>42104</c:v>
                </c:pt>
                <c:pt idx="330">
                  <c:v>42111</c:v>
                </c:pt>
                <c:pt idx="331">
                  <c:v>42118</c:v>
                </c:pt>
                <c:pt idx="332">
                  <c:v>42125</c:v>
                </c:pt>
                <c:pt idx="333">
                  <c:v>42132</c:v>
                </c:pt>
                <c:pt idx="334">
                  <c:v>42139</c:v>
                </c:pt>
                <c:pt idx="335">
                  <c:v>42146</c:v>
                </c:pt>
                <c:pt idx="336">
                  <c:v>42153</c:v>
                </c:pt>
                <c:pt idx="337">
                  <c:v>42160</c:v>
                </c:pt>
                <c:pt idx="338">
                  <c:v>42167</c:v>
                </c:pt>
                <c:pt idx="339">
                  <c:v>42174</c:v>
                </c:pt>
                <c:pt idx="340">
                  <c:v>42181</c:v>
                </c:pt>
                <c:pt idx="341">
                  <c:v>42188</c:v>
                </c:pt>
                <c:pt idx="342">
                  <c:v>42195</c:v>
                </c:pt>
                <c:pt idx="343">
                  <c:v>42202</c:v>
                </c:pt>
                <c:pt idx="344">
                  <c:v>42209</c:v>
                </c:pt>
                <c:pt idx="345">
                  <c:v>42216</c:v>
                </c:pt>
                <c:pt idx="346">
                  <c:v>42223</c:v>
                </c:pt>
                <c:pt idx="347">
                  <c:v>42230</c:v>
                </c:pt>
                <c:pt idx="348">
                  <c:v>42237</c:v>
                </c:pt>
                <c:pt idx="349">
                  <c:v>42244</c:v>
                </c:pt>
                <c:pt idx="350">
                  <c:v>42251</c:v>
                </c:pt>
                <c:pt idx="351">
                  <c:v>42258</c:v>
                </c:pt>
                <c:pt idx="352">
                  <c:v>42265</c:v>
                </c:pt>
                <c:pt idx="353">
                  <c:v>42272</c:v>
                </c:pt>
                <c:pt idx="354">
                  <c:v>42279</c:v>
                </c:pt>
                <c:pt idx="355">
                  <c:v>42286</c:v>
                </c:pt>
                <c:pt idx="356">
                  <c:v>42293</c:v>
                </c:pt>
                <c:pt idx="357">
                  <c:v>42300</c:v>
                </c:pt>
                <c:pt idx="358">
                  <c:v>42307</c:v>
                </c:pt>
                <c:pt idx="359">
                  <c:v>42314</c:v>
                </c:pt>
                <c:pt idx="360">
                  <c:v>42321</c:v>
                </c:pt>
                <c:pt idx="361">
                  <c:v>42328</c:v>
                </c:pt>
                <c:pt idx="362">
                  <c:v>42335</c:v>
                </c:pt>
                <c:pt idx="363">
                  <c:v>42342</c:v>
                </c:pt>
                <c:pt idx="364">
                  <c:v>42349</c:v>
                </c:pt>
                <c:pt idx="365">
                  <c:v>42356</c:v>
                </c:pt>
                <c:pt idx="366">
                  <c:v>42363</c:v>
                </c:pt>
                <c:pt idx="367">
                  <c:v>42370</c:v>
                </c:pt>
                <c:pt idx="368">
                  <c:v>42377</c:v>
                </c:pt>
                <c:pt idx="369">
                  <c:v>42384</c:v>
                </c:pt>
                <c:pt idx="370">
                  <c:v>42391</c:v>
                </c:pt>
                <c:pt idx="371">
                  <c:v>42398</c:v>
                </c:pt>
                <c:pt idx="372">
                  <c:v>42405</c:v>
                </c:pt>
                <c:pt idx="373">
                  <c:v>42412</c:v>
                </c:pt>
                <c:pt idx="374">
                  <c:v>42419</c:v>
                </c:pt>
                <c:pt idx="375">
                  <c:v>42426</c:v>
                </c:pt>
                <c:pt idx="376">
                  <c:v>42433</c:v>
                </c:pt>
                <c:pt idx="377">
                  <c:v>42440</c:v>
                </c:pt>
                <c:pt idx="378">
                  <c:v>42447</c:v>
                </c:pt>
                <c:pt idx="379">
                  <c:v>42454</c:v>
                </c:pt>
                <c:pt idx="380">
                  <c:v>42461</c:v>
                </c:pt>
                <c:pt idx="381">
                  <c:v>42468</c:v>
                </c:pt>
                <c:pt idx="382">
                  <c:v>42475</c:v>
                </c:pt>
                <c:pt idx="383">
                  <c:v>42482</c:v>
                </c:pt>
                <c:pt idx="384">
                  <c:v>42489</c:v>
                </c:pt>
                <c:pt idx="385">
                  <c:v>42496</c:v>
                </c:pt>
                <c:pt idx="386">
                  <c:v>42503</c:v>
                </c:pt>
                <c:pt idx="387">
                  <c:v>42510</c:v>
                </c:pt>
                <c:pt idx="388">
                  <c:v>42517</c:v>
                </c:pt>
                <c:pt idx="389">
                  <c:v>42524</c:v>
                </c:pt>
                <c:pt idx="390">
                  <c:v>42531</c:v>
                </c:pt>
                <c:pt idx="391">
                  <c:v>42538</c:v>
                </c:pt>
                <c:pt idx="392">
                  <c:v>42545</c:v>
                </c:pt>
                <c:pt idx="393">
                  <c:v>42552</c:v>
                </c:pt>
                <c:pt idx="394">
                  <c:v>42559</c:v>
                </c:pt>
                <c:pt idx="395">
                  <c:v>42566</c:v>
                </c:pt>
                <c:pt idx="396">
                  <c:v>42573</c:v>
                </c:pt>
                <c:pt idx="397">
                  <c:v>42580</c:v>
                </c:pt>
                <c:pt idx="398">
                  <c:v>42587</c:v>
                </c:pt>
                <c:pt idx="399">
                  <c:v>42594</c:v>
                </c:pt>
                <c:pt idx="400">
                  <c:v>42601</c:v>
                </c:pt>
                <c:pt idx="401">
                  <c:v>42608</c:v>
                </c:pt>
                <c:pt idx="402">
                  <c:v>42615</c:v>
                </c:pt>
                <c:pt idx="403">
                  <c:v>42622</c:v>
                </c:pt>
                <c:pt idx="404">
                  <c:v>42629</c:v>
                </c:pt>
                <c:pt idx="405">
                  <c:v>42636</c:v>
                </c:pt>
                <c:pt idx="406">
                  <c:v>42643</c:v>
                </c:pt>
                <c:pt idx="407">
                  <c:v>42650</c:v>
                </c:pt>
                <c:pt idx="408">
                  <c:v>42657</c:v>
                </c:pt>
                <c:pt idx="409">
                  <c:v>42664</c:v>
                </c:pt>
                <c:pt idx="410">
                  <c:v>42671</c:v>
                </c:pt>
                <c:pt idx="411">
                  <c:v>42678</c:v>
                </c:pt>
                <c:pt idx="412">
                  <c:v>42685</c:v>
                </c:pt>
                <c:pt idx="413">
                  <c:v>42692</c:v>
                </c:pt>
                <c:pt idx="414">
                  <c:v>42699</c:v>
                </c:pt>
                <c:pt idx="415">
                  <c:v>42706</c:v>
                </c:pt>
                <c:pt idx="416">
                  <c:v>42713</c:v>
                </c:pt>
                <c:pt idx="417">
                  <c:v>42720</c:v>
                </c:pt>
                <c:pt idx="418">
                  <c:v>42727</c:v>
                </c:pt>
                <c:pt idx="419">
                  <c:v>42734</c:v>
                </c:pt>
                <c:pt idx="420">
                  <c:v>42741</c:v>
                </c:pt>
                <c:pt idx="421">
                  <c:v>42748</c:v>
                </c:pt>
                <c:pt idx="422">
                  <c:v>42755</c:v>
                </c:pt>
                <c:pt idx="423">
                  <c:v>42762</c:v>
                </c:pt>
                <c:pt idx="424">
                  <c:v>42769</c:v>
                </c:pt>
                <c:pt idx="425">
                  <c:v>42776</c:v>
                </c:pt>
                <c:pt idx="426">
                  <c:v>42783</c:v>
                </c:pt>
                <c:pt idx="427">
                  <c:v>42790</c:v>
                </c:pt>
                <c:pt idx="428">
                  <c:v>42797</c:v>
                </c:pt>
                <c:pt idx="429">
                  <c:v>42804</c:v>
                </c:pt>
                <c:pt idx="430">
                  <c:v>42811</c:v>
                </c:pt>
                <c:pt idx="431">
                  <c:v>42818</c:v>
                </c:pt>
                <c:pt idx="432">
                  <c:v>42825</c:v>
                </c:pt>
                <c:pt idx="433">
                  <c:v>42832</c:v>
                </c:pt>
                <c:pt idx="434">
                  <c:v>42839</c:v>
                </c:pt>
                <c:pt idx="435">
                  <c:v>42846</c:v>
                </c:pt>
                <c:pt idx="436">
                  <c:v>42853</c:v>
                </c:pt>
                <c:pt idx="437">
                  <c:v>42860</c:v>
                </c:pt>
                <c:pt idx="438">
                  <c:v>42867</c:v>
                </c:pt>
                <c:pt idx="439">
                  <c:v>42874</c:v>
                </c:pt>
                <c:pt idx="440">
                  <c:v>42881</c:v>
                </c:pt>
                <c:pt idx="441">
                  <c:v>42888</c:v>
                </c:pt>
                <c:pt idx="442">
                  <c:v>42895</c:v>
                </c:pt>
                <c:pt idx="443">
                  <c:v>42902</c:v>
                </c:pt>
                <c:pt idx="444">
                  <c:v>42909</c:v>
                </c:pt>
                <c:pt idx="445">
                  <c:v>42916</c:v>
                </c:pt>
                <c:pt idx="446">
                  <c:v>42923</c:v>
                </c:pt>
                <c:pt idx="447">
                  <c:v>42930</c:v>
                </c:pt>
                <c:pt idx="448">
                  <c:v>42937</c:v>
                </c:pt>
                <c:pt idx="449">
                  <c:v>42944</c:v>
                </c:pt>
                <c:pt idx="450">
                  <c:v>42951</c:v>
                </c:pt>
                <c:pt idx="451">
                  <c:v>42958</c:v>
                </c:pt>
                <c:pt idx="452">
                  <c:v>42965</c:v>
                </c:pt>
                <c:pt idx="453">
                  <c:v>42972</c:v>
                </c:pt>
                <c:pt idx="454">
                  <c:v>42979</c:v>
                </c:pt>
                <c:pt idx="455">
                  <c:v>42986</c:v>
                </c:pt>
                <c:pt idx="456">
                  <c:v>42993</c:v>
                </c:pt>
                <c:pt idx="457">
                  <c:v>43000</c:v>
                </c:pt>
                <c:pt idx="458">
                  <c:v>43007</c:v>
                </c:pt>
                <c:pt idx="459">
                  <c:v>43014</c:v>
                </c:pt>
                <c:pt idx="460">
                  <c:v>43021</c:v>
                </c:pt>
                <c:pt idx="461">
                  <c:v>43028</c:v>
                </c:pt>
                <c:pt idx="462">
                  <c:v>43035</c:v>
                </c:pt>
                <c:pt idx="463">
                  <c:v>43042</c:v>
                </c:pt>
                <c:pt idx="464">
                  <c:v>43049</c:v>
                </c:pt>
                <c:pt idx="465">
                  <c:v>43056</c:v>
                </c:pt>
                <c:pt idx="466">
                  <c:v>43063</c:v>
                </c:pt>
                <c:pt idx="467">
                  <c:v>43070</c:v>
                </c:pt>
                <c:pt idx="468">
                  <c:v>43077</c:v>
                </c:pt>
                <c:pt idx="469">
                  <c:v>43084</c:v>
                </c:pt>
                <c:pt idx="470">
                  <c:v>43091</c:v>
                </c:pt>
                <c:pt idx="471">
                  <c:v>43098</c:v>
                </c:pt>
                <c:pt idx="472">
                  <c:v>43105</c:v>
                </c:pt>
                <c:pt idx="473">
                  <c:v>43112</c:v>
                </c:pt>
                <c:pt idx="474">
                  <c:v>43119</c:v>
                </c:pt>
                <c:pt idx="475">
                  <c:v>43126</c:v>
                </c:pt>
                <c:pt idx="476">
                  <c:v>43133</c:v>
                </c:pt>
                <c:pt idx="477">
                  <c:v>43140</c:v>
                </c:pt>
                <c:pt idx="478">
                  <c:v>43147</c:v>
                </c:pt>
                <c:pt idx="479">
                  <c:v>43154</c:v>
                </c:pt>
                <c:pt idx="480">
                  <c:v>43161</c:v>
                </c:pt>
                <c:pt idx="481">
                  <c:v>43168</c:v>
                </c:pt>
                <c:pt idx="482">
                  <c:v>43175</c:v>
                </c:pt>
                <c:pt idx="483">
                  <c:v>43182</c:v>
                </c:pt>
                <c:pt idx="484">
                  <c:v>43189</c:v>
                </c:pt>
                <c:pt idx="485">
                  <c:v>43196</c:v>
                </c:pt>
                <c:pt idx="486">
                  <c:v>43203</c:v>
                </c:pt>
                <c:pt idx="487">
                  <c:v>43210</c:v>
                </c:pt>
                <c:pt idx="488">
                  <c:v>43217</c:v>
                </c:pt>
                <c:pt idx="489">
                  <c:v>43224</c:v>
                </c:pt>
                <c:pt idx="490">
                  <c:v>43231</c:v>
                </c:pt>
                <c:pt idx="491">
                  <c:v>43238</c:v>
                </c:pt>
                <c:pt idx="492">
                  <c:v>43245</c:v>
                </c:pt>
                <c:pt idx="493">
                  <c:v>43252</c:v>
                </c:pt>
                <c:pt idx="494">
                  <c:v>43259</c:v>
                </c:pt>
                <c:pt idx="495">
                  <c:v>43266</c:v>
                </c:pt>
                <c:pt idx="496">
                  <c:v>43273</c:v>
                </c:pt>
                <c:pt idx="497">
                  <c:v>43280</c:v>
                </c:pt>
                <c:pt idx="498">
                  <c:v>43287</c:v>
                </c:pt>
                <c:pt idx="499">
                  <c:v>43294</c:v>
                </c:pt>
                <c:pt idx="500">
                  <c:v>43301</c:v>
                </c:pt>
                <c:pt idx="501">
                  <c:v>43308</c:v>
                </c:pt>
                <c:pt idx="502">
                  <c:v>43315</c:v>
                </c:pt>
                <c:pt idx="503">
                  <c:v>43322</c:v>
                </c:pt>
                <c:pt idx="504">
                  <c:v>43329</c:v>
                </c:pt>
                <c:pt idx="505">
                  <c:v>43336</c:v>
                </c:pt>
                <c:pt idx="506">
                  <c:v>43343</c:v>
                </c:pt>
                <c:pt idx="507">
                  <c:v>43350</c:v>
                </c:pt>
                <c:pt idx="508">
                  <c:v>43357</c:v>
                </c:pt>
                <c:pt idx="509">
                  <c:v>43364</c:v>
                </c:pt>
                <c:pt idx="510">
                  <c:v>43371</c:v>
                </c:pt>
                <c:pt idx="511">
                  <c:v>43378</c:v>
                </c:pt>
                <c:pt idx="512">
                  <c:v>43385</c:v>
                </c:pt>
                <c:pt idx="513">
                  <c:v>43392</c:v>
                </c:pt>
                <c:pt idx="514">
                  <c:v>43399</c:v>
                </c:pt>
                <c:pt idx="515">
                  <c:v>43406</c:v>
                </c:pt>
                <c:pt idx="516">
                  <c:v>43413</c:v>
                </c:pt>
                <c:pt idx="517">
                  <c:v>43420</c:v>
                </c:pt>
                <c:pt idx="518">
                  <c:v>43427</c:v>
                </c:pt>
                <c:pt idx="519">
                  <c:v>43434</c:v>
                </c:pt>
                <c:pt idx="520">
                  <c:v>43441</c:v>
                </c:pt>
                <c:pt idx="521">
                  <c:v>43448</c:v>
                </c:pt>
                <c:pt idx="522">
                  <c:v>43455</c:v>
                </c:pt>
                <c:pt idx="523">
                  <c:v>43462</c:v>
                </c:pt>
                <c:pt idx="524">
                  <c:v>43469</c:v>
                </c:pt>
                <c:pt idx="525">
                  <c:v>43476</c:v>
                </c:pt>
                <c:pt idx="526">
                  <c:v>43483</c:v>
                </c:pt>
                <c:pt idx="527">
                  <c:v>43490</c:v>
                </c:pt>
                <c:pt idx="528">
                  <c:v>43497</c:v>
                </c:pt>
                <c:pt idx="529">
                  <c:v>43504</c:v>
                </c:pt>
                <c:pt idx="530">
                  <c:v>43511</c:v>
                </c:pt>
                <c:pt idx="531">
                  <c:v>43518</c:v>
                </c:pt>
                <c:pt idx="532">
                  <c:v>43525</c:v>
                </c:pt>
                <c:pt idx="533">
                  <c:v>43532</c:v>
                </c:pt>
                <c:pt idx="534">
                  <c:v>43539</c:v>
                </c:pt>
                <c:pt idx="535">
                  <c:v>43546</c:v>
                </c:pt>
                <c:pt idx="536">
                  <c:v>43553</c:v>
                </c:pt>
                <c:pt idx="537">
                  <c:v>43560</c:v>
                </c:pt>
                <c:pt idx="538">
                  <c:v>43567</c:v>
                </c:pt>
                <c:pt idx="539">
                  <c:v>43574</c:v>
                </c:pt>
                <c:pt idx="540">
                  <c:v>43581</c:v>
                </c:pt>
                <c:pt idx="541">
                  <c:v>43588</c:v>
                </c:pt>
                <c:pt idx="542">
                  <c:v>43595</c:v>
                </c:pt>
                <c:pt idx="543">
                  <c:v>43602</c:v>
                </c:pt>
                <c:pt idx="544">
                  <c:v>43609</c:v>
                </c:pt>
                <c:pt idx="545">
                  <c:v>43616</c:v>
                </c:pt>
                <c:pt idx="546">
                  <c:v>43623</c:v>
                </c:pt>
                <c:pt idx="547">
                  <c:v>43630</c:v>
                </c:pt>
                <c:pt idx="548">
                  <c:v>43637</c:v>
                </c:pt>
                <c:pt idx="549">
                  <c:v>43644</c:v>
                </c:pt>
                <c:pt idx="550">
                  <c:v>43651</c:v>
                </c:pt>
                <c:pt idx="551">
                  <c:v>43658</c:v>
                </c:pt>
                <c:pt idx="552">
                  <c:v>43665</c:v>
                </c:pt>
                <c:pt idx="553">
                  <c:v>43672</c:v>
                </c:pt>
                <c:pt idx="554">
                  <c:v>43679</c:v>
                </c:pt>
                <c:pt idx="555">
                  <c:v>43686</c:v>
                </c:pt>
                <c:pt idx="556">
                  <c:v>43693</c:v>
                </c:pt>
                <c:pt idx="557">
                  <c:v>43700</c:v>
                </c:pt>
                <c:pt idx="558">
                  <c:v>43707</c:v>
                </c:pt>
                <c:pt idx="559">
                  <c:v>43714</c:v>
                </c:pt>
                <c:pt idx="560">
                  <c:v>43721</c:v>
                </c:pt>
                <c:pt idx="561">
                  <c:v>43728</c:v>
                </c:pt>
                <c:pt idx="562">
                  <c:v>43735</c:v>
                </c:pt>
                <c:pt idx="563">
                  <c:v>43742</c:v>
                </c:pt>
                <c:pt idx="564">
                  <c:v>43749</c:v>
                </c:pt>
                <c:pt idx="565">
                  <c:v>43756</c:v>
                </c:pt>
                <c:pt idx="566">
                  <c:v>43763</c:v>
                </c:pt>
                <c:pt idx="567">
                  <c:v>43770</c:v>
                </c:pt>
                <c:pt idx="568">
                  <c:v>43777</c:v>
                </c:pt>
                <c:pt idx="569">
                  <c:v>43784</c:v>
                </c:pt>
                <c:pt idx="570">
                  <c:v>43791</c:v>
                </c:pt>
                <c:pt idx="571">
                  <c:v>43798</c:v>
                </c:pt>
                <c:pt idx="572">
                  <c:v>43805</c:v>
                </c:pt>
                <c:pt idx="573">
                  <c:v>43812</c:v>
                </c:pt>
                <c:pt idx="574">
                  <c:v>43819</c:v>
                </c:pt>
                <c:pt idx="575">
                  <c:v>43826</c:v>
                </c:pt>
                <c:pt idx="576">
                  <c:v>43833</c:v>
                </c:pt>
                <c:pt idx="577">
                  <c:v>43840</c:v>
                </c:pt>
                <c:pt idx="578">
                  <c:v>43847</c:v>
                </c:pt>
                <c:pt idx="579">
                  <c:v>43854</c:v>
                </c:pt>
                <c:pt idx="580">
                  <c:v>43861</c:v>
                </c:pt>
                <c:pt idx="581">
                  <c:v>43868</c:v>
                </c:pt>
                <c:pt idx="582">
                  <c:v>43875</c:v>
                </c:pt>
                <c:pt idx="583">
                  <c:v>43882</c:v>
                </c:pt>
                <c:pt idx="584">
                  <c:v>43889</c:v>
                </c:pt>
                <c:pt idx="585">
                  <c:v>43896</c:v>
                </c:pt>
                <c:pt idx="586">
                  <c:v>43903</c:v>
                </c:pt>
                <c:pt idx="587">
                  <c:v>43910</c:v>
                </c:pt>
                <c:pt idx="588">
                  <c:v>43917</c:v>
                </c:pt>
                <c:pt idx="589">
                  <c:v>43924</c:v>
                </c:pt>
                <c:pt idx="590">
                  <c:v>43931</c:v>
                </c:pt>
                <c:pt idx="591">
                  <c:v>43938</c:v>
                </c:pt>
                <c:pt idx="592">
                  <c:v>43945</c:v>
                </c:pt>
                <c:pt idx="593">
                  <c:v>43952</c:v>
                </c:pt>
                <c:pt idx="594">
                  <c:v>43959</c:v>
                </c:pt>
                <c:pt idx="595">
                  <c:v>43966</c:v>
                </c:pt>
                <c:pt idx="596">
                  <c:v>43973</c:v>
                </c:pt>
                <c:pt idx="597">
                  <c:v>43980</c:v>
                </c:pt>
                <c:pt idx="598">
                  <c:v>43987</c:v>
                </c:pt>
                <c:pt idx="599">
                  <c:v>43994</c:v>
                </c:pt>
                <c:pt idx="600">
                  <c:v>44001</c:v>
                </c:pt>
                <c:pt idx="601">
                  <c:v>44008</c:v>
                </c:pt>
                <c:pt idx="602">
                  <c:v>44015</c:v>
                </c:pt>
                <c:pt idx="603">
                  <c:v>44022</c:v>
                </c:pt>
                <c:pt idx="604">
                  <c:v>44029</c:v>
                </c:pt>
                <c:pt idx="605">
                  <c:v>44036</c:v>
                </c:pt>
                <c:pt idx="606">
                  <c:v>44043</c:v>
                </c:pt>
                <c:pt idx="607">
                  <c:v>44050</c:v>
                </c:pt>
                <c:pt idx="608">
                  <c:v>44057</c:v>
                </c:pt>
                <c:pt idx="609">
                  <c:v>44064</c:v>
                </c:pt>
                <c:pt idx="610">
                  <c:v>44071</c:v>
                </c:pt>
                <c:pt idx="611">
                  <c:v>44078</c:v>
                </c:pt>
                <c:pt idx="612">
                  <c:v>44085</c:v>
                </c:pt>
                <c:pt idx="613">
                  <c:v>44092</c:v>
                </c:pt>
                <c:pt idx="614">
                  <c:v>44099</c:v>
                </c:pt>
                <c:pt idx="615">
                  <c:v>44106</c:v>
                </c:pt>
                <c:pt idx="616">
                  <c:v>44113</c:v>
                </c:pt>
                <c:pt idx="617">
                  <c:v>44120</c:v>
                </c:pt>
                <c:pt idx="618">
                  <c:v>44127</c:v>
                </c:pt>
                <c:pt idx="619">
                  <c:v>44134</c:v>
                </c:pt>
                <c:pt idx="620">
                  <c:v>44141</c:v>
                </c:pt>
                <c:pt idx="621">
                  <c:v>44148</c:v>
                </c:pt>
                <c:pt idx="622">
                  <c:v>44155</c:v>
                </c:pt>
                <c:pt idx="623">
                  <c:v>44162</c:v>
                </c:pt>
                <c:pt idx="624">
                  <c:v>44169</c:v>
                </c:pt>
                <c:pt idx="625">
                  <c:v>44176</c:v>
                </c:pt>
                <c:pt idx="626">
                  <c:v>44183</c:v>
                </c:pt>
                <c:pt idx="627">
                  <c:v>44190</c:v>
                </c:pt>
                <c:pt idx="628">
                  <c:v>44197</c:v>
                </c:pt>
                <c:pt idx="629">
                  <c:v>44204</c:v>
                </c:pt>
                <c:pt idx="630">
                  <c:v>44211</c:v>
                </c:pt>
                <c:pt idx="631">
                  <c:v>44218</c:v>
                </c:pt>
                <c:pt idx="632">
                  <c:v>44225</c:v>
                </c:pt>
                <c:pt idx="633">
                  <c:v>44232</c:v>
                </c:pt>
                <c:pt idx="634">
                  <c:v>44239</c:v>
                </c:pt>
                <c:pt idx="635">
                  <c:v>44246</c:v>
                </c:pt>
                <c:pt idx="636">
                  <c:v>44253</c:v>
                </c:pt>
                <c:pt idx="637">
                  <c:v>44260</c:v>
                </c:pt>
                <c:pt idx="638">
                  <c:v>44267</c:v>
                </c:pt>
                <c:pt idx="639">
                  <c:v>44274</c:v>
                </c:pt>
                <c:pt idx="640">
                  <c:v>44281</c:v>
                </c:pt>
                <c:pt idx="641">
                  <c:v>44288</c:v>
                </c:pt>
                <c:pt idx="642">
                  <c:v>44295</c:v>
                </c:pt>
                <c:pt idx="643">
                  <c:v>44302</c:v>
                </c:pt>
                <c:pt idx="644">
                  <c:v>44309</c:v>
                </c:pt>
                <c:pt idx="645">
                  <c:v>44316</c:v>
                </c:pt>
                <c:pt idx="646">
                  <c:v>44323</c:v>
                </c:pt>
                <c:pt idx="647">
                  <c:v>44330</c:v>
                </c:pt>
                <c:pt idx="648">
                  <c:v>44337</c:v>
                </c:pt>
                <c:pt idx="649">
                  <c:v>44344</c:v>
                </c:pt>
                <c:pt idx="650">
                  <c:v>44351</c:v>
                </c:pt>
                <c:pt idx="651">
                  <c:v>44358</c:v>
                </c:pt>
                <c:pt idx="652">
                  <c:v>44365</c:v>
                </c:pt>
                <c:pt idx="653">
                  <c:v>44372</c:v>
                </c:pt>
                <c:pt idx="654">
                  <c:v>44379</c:v>
                </c:pt>
                <c:pt idx="655">
                  <c:v>44386</c:v>
                </c:pt>
                <c:pt idx="656">
                  <c:v>44393</c:v>
                </c:pt>
                <c:pt idx="657">
                  <c:v>44400</c:v>
                </c:pt>
                <c:pt idx="658">
                  <c:v>44407</c:v>
                </c:pt>
                <c:pt idx="659">
                  <c:v>44414</c:v>
                </c:pt>
                <c:pt idx="660">
                  <c:v>44421</c:v>
                </c:pt>
                <c:pt idx="661">
                  <c:v>44428</c:v>
                </c:pt>
                <c:pt idx="662">
                  <c:v>44435</c:v>
                </c:pt>
                <c:pt idx="663">
                  <c:v>44442</c:v>
                </c:pt>
                <c:pt idx="664">
                  <c:v>44449</c:v>
                </c:pt>
                <c:pt idx="665">
                  <c:v>44456</c:v>
                </c:pt>
                <c:pt idx="666">
                  <c:v>44463</c:v>
                </c:pt>
                <c:pt idx="667">
                  <c:v>44470</c:v>
                </c:pt>
                <c:pt idx="668">
                  <c:v>44477</c:v>
                </c:pt>
                <c:pt idx="669">
                  <c:v>44484</c:v>
                </c:pt>
                <c:pt idx="670">
                  <c:v>44491</c:v>
                </c:pt>
                <c:pt idx="671">
                  <c:v>44498</c:v>
                </c:pt>
                <c:pt idx="672">
                  <c:v>44505</c:v>
                </c:pt>
                <c:pt idx="673">
                  <c:v>44512</c:v>
                </c:pt>
                <c:pt idx="674">
                  <c:v>44519</c:v>
                </c:pt>
                <c:pt idx="675">
                  <c:v>44526</c:v>
                </c:pt>
                <c:pt idx="676">
                  <c:v>44533</c:v>
                </c:pt>
                <c:pt idx="677">
                  <c:v>44540</c:v>
                </c:pt>
                <c:pt idx="678">
                  <c:v>44547</c:v>
                </c:pt>
                <c:pt idx="679">
                  <c:v>44554</c:v>
                </c:pt>
                <c:pt idx="680">
                  <c:v>44561</c:v>
                </c:pt>
                <c:pt idx="681">
                  <c:v>44568</c:v>
                </c:pt>
                <c:pt idx="682">
                  <c:v>44575</c:v>
                </c:pt>
                <c:pt idx="683">
                  <c:v>44582</c:v>
                </c:pt>
                <c:pt idx="684">
                  <c:v>44589</c:v>
                </c:pt>
                <c:pt idx="685">
                  <c:v>44596</c:v>
                </c:pt>
                <c:pt idx="686">
                  <c:v>44603</c:v>
                </c:pt>
                <c:pt idx="687">
                  <c:v>44610</c:v>
                </c:pt>
                <c:pt idx="688">
                  <c:v>44617</c:v>
                </c:pt>
                <c:pt idx="689">
                  <c:v>44624</c:v>
                </c:pt>
                <c:pt idx="690">
                  <c:v>44631</c:v>
                </c:pt>
                <c:pt idx="691">
                  <c:v>44638</c:v>
                </c:pt>
                <c:pt idx="692">
                  <c:v>44645</c:v>
                </c:pt>
                <c:pt idx="693">
                  <c:v>44652</c:v>
                </c:pt>
                <c:pt idx="694">
                  <c:v>44659</c:v>
                </c:pt>
                <c:pt idx="695">
                  <c:v>44666</c:v>
                </c:pt>
                <c:pt idx="696">
                  <c:v>44673</c:v>
                </c:pt>
                <c:pt idx="697">
                  <c:v>44680</c:v>
                </c:pt>
                <c:pt idx="698">
                  <c:v>44687</c:v>
                </c:pt>
                <c:pt idx="699">
                  <c:v>44694</c:v>
                </c:pt>
                <c:pt idx="700">
                  <c:v>44701</c:v>
                </c:pt>
                <c:pt idx="701">
                  <c:v>44708</c:v>
                </c:pt>
                <c:pt idx="702">
                  <c:v>44715</c:v>
                </c:pt>
                <c:pt idx="703">
                  <c:v>44722</c:v>
                </c:pt>
                <c:pt idx="704">
                  <c:v>44729</c:v>
                </c:pt>
                <c:pt idx="705">
                  <c:v>44736</c:v>
                </c:pt>
                <c:pt idx="706">
                  <c:v>44743</c:v>
                </c:pt>
                <c:pt idx="707">
                  <c:v>44750</c:v>
                </c:pt>
                <c:pt idx="708">
                  <c:v>44757</c:v>
                </c:pt>
                <c:pt idx="709">
                  <c:v>44764</c:v>
                </c:pt>
                <c:pt idx="710">
                  <c:v>44771</c:v>
                </c:pt>
                <c:pt idx="711">
                  <c:v>44778</c:v>
                </c:pt>
                <c:pt idx="712">
                  <c:v>44785</c:v>
                </c:pt>
                <c:pt idx="713">
                  <c:v>44792</c:v>
                </c:pt>
                <c:pt idx="714">
                  <c:v>44799</c:v>
                </c:pt>
                <c:pt idx="715">
                  <c:v>44806</c:v>
                </c:pt>
                <c:pt idx="716">
                  <c:v>44813</c:v>
                </c:pt>
                <c:pt idx="717">
                  <c:v>44820</c:v>
                </c:pt>
                <c:pt idx="718">
                  <c:v>44827</c:v>
                </c:pt>
                <c:pt idx="719">
                  <c:v>44834</c:v>
                </c:pt>
                <c:pt idx="720">
                  <c:v>44841</c:v>
                </c:pt>
                <c:pt idx="721">
                  <c:v>44848</c:v>
                </c:pt>
                <c:pt idx="722">
                  <c:v>44855</c:v>
                </c:pt>
                <c:pt idx="723">
                  <c:v>44862</c:v>
                </c:pt>
                <c:pt idx="724">
                  <c:v>44869</c:v>
                </c:pt>
                <c:pt idx="725">
                  <c:v>44876</c:v>
                </c:pt>
                <c:pt idx="726">
                  <c:v>44883</c:v>
                </c:pt>
                <c:pt idx="727">
                  <c:v>44890</c:v>
                </c:pt>
                <c:pt idx="728">
                  <c:v>44897</c:v>
                </c:pt>
                <c:pt idx="729">
                  <c:v>44904</c:v>
                </c:pt>
                <c:pt idx="730">
                  <c:v>44911</c:v>
                </c:pt>
                <c:pt idx="731">
                  <c:v>44918</c:v>
                </c:pt>
                <c:pt idx="732">
                  <c:v>44925</c:v>
                </c:pt>
                <c:pt idx="733">
                  <c:v>44932</c:v>
                </c:pt>
                <c:pt idx="734">
                  <c:v>44939</c:v>
                </c:pt>
                <c:pt idx="735">
                  <c:v>44946</c:v>
                </c:pt>
                <c:pt idx="736">
                  <c:v>44953</c:v>
                </c:pt>
                <c:pt idx="737">
                  <c:v>44960</c:v>
                </c:pt>
                <c:pt idx="738">
                  <c:v>44967</c:v>
                </c:pt>
                <c:pt idx="739">
                  <c:v>44974</c:v>
                </c:pt>
                <c:pt idx="740">
                  <c:v>44981</c:v>
                </c:pt>
                <c:pt idx="741">
                  <c:v>44988</c:v>
                </c:pt>
                <c:pt idx="742">
                  <c:v>44995</c:v>
                </c:pt>
                <c:pt idx="743">
                  <c:v>45002</c:v>
                </c:pt>
                <c:pt idx="744">
                  <c:v>45009</c:v>
                </c:pt>
                <c:pt idx="745">
                  <c:v>45016</c:v>
                </c:pt>
              </c:numCache>
            </c:numRef>
          </c:cat>
          <c:val>
            <c:numRef>
              <c:f>Sheet1!$B$2:$B$747</c:f>
              <c:numCache>
                <c:formatCode>0.00</c:formatCode>
                <c:ptCount val="746"/>
                <c:pt idx="0">
                  <c:v>0.25</c:v>
                </c:pt>
                <c:pt idx="1">
                  <c:v>0.25</c:v>
                </c:pt>
                <c:pt idx="2">
                  <c:v>0.25</c:v>
                </c:pt>
                <c:pt idx="3">
                  <c:v>0.25</c:v>
                </c:pt>
                <c:pt idx="4">
                  <c:v>0.25</c:v>
                </c:pt>
                <c:pt idx="5">
                  <c:v>0.25</c:v>
                </c:pt>
                <c:pt idx="6">
                  <c:v>0.25</c:v>
                </c:pt>
                <c:pt idx="7">
                  <c:v>0.25</c:v>
                </c:pt>
                <c:pt idx="8">
                  <c:v>0.25</c:v>
                </c:pt>
                <c:pt idx="9">
                  <c:v>0.25</c:v>
                </c:pt>
                <c:pt idx="10">
                  <c:v>0.25</c:v>
                </c:pt>
                <c:pt idx="11">
                  <c:v>0.25</c:v>
                </c:pt>
                <c:pt idx="12">
                  <c:v>0.25</c:v>
                </c:pt>
                <c:pt idx="13">
                  <c:v>0.25</c:v>
                </c:pt>
                <c:pt idx="14">
                  <c:v>0.25</c:v>
                </c:pt>
                <c:pt idx="15">
                  <c:v>0.25</c:v>
                </c:pt>
                <c:pt idx="16">
                  <c:v>0.25</c:v>
                </c:pt>
                <c:pt idx="17">
                  <c:v>0.25</c:v>
                </c:pt>
                <c:pt idx="18">
                  <c:v>0.25</c:v>
                </c:pt>
                <c:pt idx="19">
                  <c:v>0.25</c:v>
                </c:pt>
                <c:pt idx="20">
                  <c:v>0.25</c:v>
                </c:pt>
                <c:pt idx="21">
                  <c:v>0.25</c:v>
                </c:pt>
                <c:pt idx="22">
                  <c:v>0.25</c:v>
                </c:pt>
                <c:pt idx="23">
                  <c:v>0.25</c:v>
                </c:pt>
                <c:pt idx="24">
                  <c:v>0.25</c:v>
                </c:pt>
                <c:pt idx="25">
                  <c:v>0.25</c:v>
                </c:pt>
                <c:pt idx="26">
                  <c:v>0.25</c:v>
                </c:pt>
                <c:pt idx="27">
                  <c:v>0.25</c:v>
                </c:pt>
                <c:pt idx="28">
                  <c:v>0.25</c:v>
                </c:pt>
                <c:pt idx="29">
                  <c:v>0.25</c:v>
                </c:pt>
                <c:pt idx="30">
                  <c:v>0.25</c:v>
                </c:pt>
                <c:pt idx="31">
                  <c:v>0.25</c:v>
                </c:pt>
                <c:pt idx="32">
                  <c:v>0.25</c:v>
                </c:pt>
                <c:pt idx="33">
                  <c:v>0.25</c:v>
                </c:pt>
                <c:pt idx="34">
                  <c:v>0.25</c:v>
                </c:pt>
                <c:pt idx="35">
                  <c:v>0.25</c:v>
                </c:pt>
                <c:pt idx="36">
                  <c:v>0.25</c:v>
                </c:pt>
                <c:pt idx="37">
                  <c:v>0.25</c:v>
                </c:pt>
                <c:pt idx="38">
                  <c:v>0.25</c:v>
                </c:pt>
                <c:pt idx="39">
                  <c:v>0.25</c:v>
                </c:pt>
                <c:pt idx="40">
                  <c:v>0.25</c:v>
                </c:pt>
                <c:pt idx="41">
                  <c:v>0.25</c:v>
                </c:pt>
                <c:pt idx="42">
                  <c:v>0.25</c:v>
                </c:pt>
                <c:pt idx="43">
                  <c:v>0.25</c:v>
                </c:pt>
                <c:pt idx="44">
                  <c:v>0.25</c:v>
                </c:pt>
                <c:pt idx="45">
                  <c:v>0.25</c:v>
                </c:pt>
                <c:pt idx="46">
                  <c:v>0.25</c:v>
                </c:pt>
                <c:pt idx="47">
                  <c:v>0.25</c:v>
                </c:pt>
                <c:pt idx="48">
                  <c:v>0.25</c:v>
                </c:pt>
                <c:pt idx="49">
                  <c:v>0.25</c:v>
                </c:pt>
                <c:pt idx="50">
                  <c:v>0.25</c:v>
                </c:pt>
                <c:pt idx="51">
                  <c:v>0.25</c:v>
                </c:pt>
                <c:pt idx="52">
                  <c:v>0.25</c:v>
                </c:pt>
                <c:pt idx="53">
                  <c:v>0.25</c:v>
                </c:pt>
                <c:pt idx="54">
                  <c:v>0.25</c:v>
                </c:pt>
                <c:pt idx="55">
                  <c:v>0.25</c:v>
                </c:pt>
                <c:pt idx="56">
                  <c:v>0.25</c:v>
                </c:pt>
                <c:pt idx="57">
                  <c:v>0.25</c:v>
                </c:pt>
                <c:pt idx="58">
                  <c:v>0.25</c:v>
                </c:pt>
                <c:pt idx="59">
                  <c:v>0.25</c:v>
                </c:pt>
                <c:pt idx="60">
                  <c:v>0.25</c:v>
                </c:pt>
                <c:pt idx="61">
                  <c:v>0.25</c:v>
                </c:pt>
                <c:pt idx="62">
                  <c:v>0.25</c:v>
                </c:pt>
                <c:pt idx="63">
                  <c:v>0.25</c:v>
                </c:pt>
                <c:pt idx="64">
                  <c:v>0.25</c:v>
                </c:pt>
                <c:pt idx="65">
                  <c:v>0.25</c:v>
                </c:pt>
                <c:pt idx="66">
                  <c:v>0.25</c:v>
                </c:pt>
                <c:pt idx="67">
                  <c:v>0.25</c:v>
                </c:pt>
                <c:pt idx="68">
                  <c:v>0.25</c:v>
                </c:pt>
                <c:pt idx="69">
                  <c:v>0.25</c:v>
                </c:pt>
                <c:pt idx="70">
                  <c:v>0.25</c:v>
                </c:pt>
                <c:pt idx="71">
                  <c:v>0.25</c:v>
                </c:pt>
                <c:pt idx="72">
                  <c:v>0.25</c:v>
                </c:pt>
                <c:pt idx="73">
                  <c:v>0.25</c:v>
                </c:pt>
                <c:pt idx="74">
                  <c:v>0.25</c:v>
                </c:pt>
                <c:pt idx="75">
                  <c:v>0.25</c:v>
                </c:pt>
                <c:pt idx="76">
                  <c:v>0.25</c:v>
                </c:pt>
                <c:pt idx="77">
                  <c:v>0.25</c:v>
                </c:pt>
                <c:pt idx="78">
                  <c:v>0.25</c:v>
                </c:pt>
                <c:pt idx="79">
                  <c:v>0.25</c:v>
                </c:pt>
                <c:pt idx="80">
                  <c:v>0.25</c:v>
                </c:pt>
                <c:pt idx="81">
                  <c:v>0.25</c:v>
                </c:pt>
                <c:pt idx="82">
                  <c:v>0.25</c:v>
                </c:pt>
                <c:pt idx="83">
                  <c:v>0.25</c:v>
                </c:pt>
                <c:pt idx="84">
                  <c:v>0.25</c:v>
                </c:pt>
                <c:pt idx="85">
                  <c:v>0.25</c:v>
                </c:pt>
                <c:pt idx="86">
                  <c:v>0.25</c:v>
                </c:pt>
                <c:pt idx="87">
                  <c:v>0.25</c:v>
                </c:pt>
                <c:pt idx="88">
                  <c:v>0.25</c:v>
                </c:pt>
                <c:pt idx="89">
                  <c:v>0.25</c:v>
                </c:pt>
                <c:pt idx="90">
                  <c:v>0.25</c:v>
                </c:pt>
                <c:pt idx="91">
                  <c:v>0.25</c:v>
                </c:pt>
                <c:pt idx="92">
                  <c:v>0.25</c:v>
                </c:pt>
                <c:pt idx="93">
                  <c:v>0.25</c:v>
                </c:pt>
                <c:pt idx="94">
                  <c:v>0.25</c:v>
                </c:pt>
                <c:pt idx="95">
                  <c:v>0.25</c:v>
                </c:pt>
                <c:pt idx="96">
                  <c:v>0.25</c:v>
                </c:pt>
                <c:pt idx="97">
                  <c:v>0.25</c:v>
                </c:pt>
                <c:pt idx="98">
                  <c:v>0.25</c:v>
                </c:pt>
                <c:pt idx="99">
                  <c:v>0.25</c:v>
                </c:pt>
                <c:pt idx="100">
                  <c:v>0.25</c:v>
                </c:pt>
                <c:pt idx="101">
                  <c:v>0.25</c:v>
                </c:pt>
                <c:pt idx="102">
                  <c:v>0.25</c:v>
                </c:pt>
                <c:pt idx="103">
                  <c:v>0.25</c:v>
                </c:pt>
                <c:pt idx="104">
                  <c:v>0.25</c:v>
                </c:pt>
                <c:pt idx="105">
                  <c:v>0.25</c:v>
                </c:pt>
                <c:pt idx="106">
                  <c:v>0.25</c:v>
                </c:pt>
                <c:pt idx="107">
                  <c:v>0.25</c:v>
                </c:pt>
                <c:pt idx="108">
                  <c:v>0.25</c:v>
                </c:pt>
                <c:pt idx="109">
                  <c:v>0.25</c:v>
                </c:pt>
                <c:pt idx="110">
                  <c:v>0.25</c:v>
                </c:pt>
                <c:pt idx="111">
                  <c:v>0.25</c:v>
                </c:pt>
                <c:pt idx="112">
                  <c:v>0.25</c:v>
                </c:pt>
                <c:pt idx="113">
                  <c:v>0.25</c:v>
                </c:pt>
                <c:pt idx="114">
                  <c:v>0.25</c:v>
                </c:pt>
                <c:pt idx="115">
                  <c:v>0.25</c:v>
                </c:pt>
                <c:pt idx="116">
                  <c:v>0.25</c:v>
                </c:pt>
                <c:pt idx="117">
                  <c:v>0.25</c:v>
                </c:pt>
                <c:pt idx="118">
                  <c:v>0.25</c:v>
                </c:pt>
                <c:pt idx="119">
                  <c:v>0.25</c:v>
                </c:pt>
                <c:pt idx="120">
                  <c:v>0.25</c:v>
                </c:pt>
                <c:pt idx="121">
                  <c:v>0.25</c:v>
                </c:pt>
                <c:pt idx="122">
                  <c:v>0.25</c:v>
                </c:pt>
                <c:pt idx="123">
                  <c:v>0.25</c:v>
                </c:pt>
                <c:pt idx="124">
                  <c:v>0.25</c:v>
                </c:pt>
                <c:pt idx="125">
                  <c:v>0.25</c:v>
                </c:pt>
                <c:pt idx="126">
                  <c:v>0.25</c:v>
                </c:pt>
                <c:pt idx="127">
                  <c:v>0.25</c:v>
                </c:pt>
                <c:pt idx="128">
                  <c:v>0.25</c:v>
                </c:pt>
                <c:pt idx="129">
                  <c:v>0.25</c:v>
                </c:pt>
                <c:pt idx="130">
                  <c:v>0.25</c:v>
                </c:pt>
                <c:pt idx="131">
                  <c:v>0.25</c:v>
                </c:pt>
                <c:pt idx="132">
                  <c:v>0.25</c:v>
                </c:pt>
                <c:pt idx="133">
                  <c:v>0.25</c:v>
                </c:pt>
                <c:pt idx="134">
                  <c:v>0.25</c:v>
                </c:pt>
                <c:pt idx="135">
                  <c:v>0.25</c:v>
                </c:pt>
                <c:pt idx="136">
                  <c:v>0.25</c:v>
                </c:pt>
                <c:pt idx="137">
                  <c:v>0.25</c:v>
                </c:pt>
                <c:pt idx="138">
                  <c:v>0.25</c:v>
                </c:pt>
                <c:pt idx="139">
                  <c:v>0.25</c:v>
                </c:pt>
                <c:pt idx="140">
                  <c:v>0.25</c:v>
                </c:pt>
                <c:pt idx="141">
                  <c:v>0.25</c:v>
                </c:pt>
                <c:pt idx="142">
                  <c:v>0.25</c:v>
                </c:pt>
                <c:pt idx="143">
                  <c:v>0.25</c:v>
                </c:pt>
                <c:pt idx="144">
                  <c:v>0.25</c:v>
                </c:pt>
                <c:pt idx="145">
                  <c:v>0.25</c:v>
                </c:pt>
                <c:pt idx="146">
                  <c:v>0.25</c:v>
                </c:pt>
                <c:pt idx="147">
                  <c:v>0.25</c:v>
                </c:pt>
                <c:pt idx="148">
                  <c:v>0.25</c:v>
                </c:pt>
                <c:pt idx="149">
                  <c:v>0.25</c:v>
                </c:pt>
                <c:pt idx="150">
                  <c:v>0.25</c:v>
                </c:pt>
                <c:pt idx="151">
                  <c:v>0.25</c:v>
                </c:pt>
                <c:pt idx="152">
                  <c:v>0.25</c:v>
                </c:pt>
                <c:pt idx="153">
                  <c:v>0.25</c:v>
                </c:pt>
                <c:pt idx="154">
                  <c:v>0.25</c:v>
                </c:pt>
                <c:pt idx="155">
                  <c:v>0.25</c:v>
                </c:pt>
                <c:pt idx="156">
                  <c:v>0.25</c:v>
                </c:pt>
                <c:pt idx="157">
                  <c:v>0.25</c:v>
                </c:pt>
                <c:pt idx="158">
                  <c:v>0.25</c:v>
                </c:pt>
                <c:pt idx="159">
                  <c:v>0.25</c:v>
                </c:pt>
                <c:pt idx="160">
                  <c:v>0.25</c:v>
                </c:pt>
                <c:pt idx="161">
                  <c:v>0.25</c:v>
                </c:pt>
                <c:pt idx="162">
                  <c:v>0.25</c:v>
                </c:pt>
                <c:pt idx="163">
                  <c:v>0.25</c:v>
                </c:pt>
                <c:pt idx="164">
                  <c:v>0.25</c:v>
                </c:pt>
                <c:pt idx="165">
                  <c:v>0.25</c:v>
                </c:pt>
                <c:pt idx="166">
                  <c:v>0.25</c:v>
                </c:pt>
                <c:pt idx="167">
                  <c:v>0.25</c:v>
                </c:pt>
                <c:pt idx="168">
                  <c:v>0.25</c:v>
                </c:pt>
                <c:pt idx="169">
                  <c:v>0.25</c:v>
                </c:pt>
                <c:pt idx="170">
                  <c:v>0.25</c:v>
                </c:pt>
                <c:pt idx="171">
                  <c:v>0.25</c:v>
                </c:pt>
                <c:pt idx="172">
                  <c:v>0.25</c:v>
                </c:pt>
                <c:pt idx="173">
                  <c:v>0.25</c:v>
                </c:pt>
                <c:pt idx="174">
                  <c:v>0.25</c:v>
                </c:pt>
                <c:pt idx="175">
                  <c:v>0.25</c:v>
                </c:pt>
                <c:pt idx="176">
                  <c:v>0.25</c:v>
                </c:pt>
                <c:pt idx="177">
                  <c:v>0.25</c:v>
                </c:pt>
                <c:pt idx="178">
                  <c:v>0.25</c:v>
                </c:pt>
                <c:pt idx="179">
                  <c:v>0.25</c:v>
                </c:pt>
                <c:pt idx="180">
                  <c:v>0.25</c:v>
                </c:pt>
                <c:pt idx="181">
                  <c:v>0.25</c:v>
                </c:pt>
                <c:pt idx="182">
                  <c:v>0.25</c:v>
                </c:pt>
                <c:pt idx="183">
                  <c:v>0.25</c:v>
                </c:pt>
                <c:pt idx="184">
                  <c:v>0.25</c:v>
                </c:pt>
                <c:pt idx="185">
                  <c:v>0.25</c:v>
                </c:pt>
                <c:pt idx="186">
                  <c:v>0.25</c:v>
                </c:pt>
                <c:pt idx="187">
                  <c:v>0.25</c:v>
                </c:pt>
                <c:pt idx="188">
                  <c:v>0.25</c:v>
                </c:pt>
                <c:pt idx="189">
                  <c:v>0.25</c:v>
                </c:pt>
                <c:pt idx="190">
                  <c:v>0.25</c:v>
                </c:pt>
                <c:pt idx="191">
                  <c:v>0.25</c:v>
                </c:pt>
                <c:pt idx="192">
                  <c:v>0.25</c:v>
                </c:pt>
                <c:pt idx="193">
                  <c:v>0.25</c:v>
                </c:pt>
                <c:pt idx="194">
                  <c:v>0.25</c:v>
                </c:pt>
                <c:pt idx="195">
                  <c:v>0.25</c:v>
                </c:pt>
                <c:pt idx="196">
                  <c:v>0.25</c:v>
                </c:pt>
                <c:pt idx="197">
                  <c:v>0.25</c:v>
                </c:pt>
                <c:pt idx="198">
                  <c:v>0.25</c:v>
                </c:pt>
                <c:pt idx="199">
                  <c:v>0.25</c:v>
                </c:pt>
                <c:pt idx="200">
                  <c:v>0.25</c:v>
                </c:pt>
                <c:pt idx="201">
                  <c:v>0.25</c:v>
                </c:pt>
                <c:pt idx="202">
                  <c:v>0.25</c:v>
                </c:pt>
                <c:pt idx="203">
                  <c:v>0.25</c:v>
                </c:pt>
                <c:pt idx="204">
                  <c:v>0.25</c:v>
                </c:pt>
                <c:pt idx="205">
                  <c:v>0.25</c:v>
                </c:pt>
                <c:pt idx="206">
                  <c:v>0.25</c:v>
                </c:pt>
                <c:pt idx="207">
                  <c:v>0.25</c:v>
                </c:pt>
                <c:pt idx="208">
                  <c:v>0.25</c:v>
                </c:pt>
                <c:pt idx="209">
                  <c:v>0.25</c:v>
                </c:pt>
                <c:pt idx="210">
                  <c:v>0.25</c:v>
                </c:pt>
                <c:pt idx="211">
                  <c:v>0.25</c:v>
                </c:pt>
                <c:pt idx="212">
                  <c:v>0.25</c:v>
                </c:pt>
                <c:pt idx="213">
                  <c:v>0.25</c:v>
                </c:pt>
                <c:pt idx="214">
                  <c:v>0.25</c:v>
                </c:pt>
                <c:pt idx="215">
                  <c:v>0.25</c:v>
                </c:pt>
                <c:pt idx="216">
                  <c:v>0.25</c:v>
                </c:pt>
                <c:pt idx="217">
                  <c:v>0.25</c:v>
                </c:pt>
                <c:pt idx="218">
                  <c:v>0.25</c:v>
                </c:pt>
                <c:pt idx="219">
                  <c:v>0.25</c:v>
                </c:pt>
                <c:pt idx="220">
                  <c:v>0.25</c:v>
                </c:pt>
                <c:pt idx="221">
                  <c:v>0.25</c:v>
                </c:pt>
                <c:pt idx="222">
                  <c:v>0.25</c:v>
                </c:pt>
                <c:pt idx="223">
                  <c:v>0.25</c:v>
                </c:pt>
                <c:pt idx="224">
                  <c:v>0.25</c:v>
                </c:pt>
                <c:pt idx="225">
                  <c:v>0.25</c:v>
                </c:pt>
                <c:pt idx="226">
                  <c:v>0.25</c:v>
                </c:pt>
                <c:pt idx="227">
                  <c:v>0.25</c:v>
                </c:pt>
                <c:pt idx="228">
                  <c:v>0.25</c:v>
                </c:pt>
                <c:pt idx="229">
                  <c:v>0.25</c:v>
                </c:pt>
                <c:pt idx="230">
                  <c:v>0.25</c:v>
                </c:pt>
                <c:pt idx="231">
                  <c:v>0.25</c:v>
                </c:pt>
                <c:pt idx="232">
                  <c:v>0.25</c:v>
                </c:pt>
                <c:pt idx="233">
                  <c:v>0.25</c:v>
                </c:pt>
                <c:pt idx="234">
                  <c:v>0.25</c:v>
                </c:pt>
                <c:pt idx="235">
                  <c:v>0.25</c:v>
                </c:pt>
                <c:pt idx="236">
                  <c:v>0.25</c:v>
                </c:pt>
                <c:pt idx="237">
                  <c:v>0.25</c:v>
                </c:pt>
                <c:pt idx="238">
                  <c:v>0.25</c:v>
                </c:pt>
                <c:pt idx="239">
                  <c:v>0.25</c:v>
                </c:pt>
                <c:pt idx="240">
                  <c:v>0.25</c:v>
                </c:pt>
                <c:pt idx="241">
                  <c:v>0.25</c:v>
                </c:pt>
                <c:pt idx="242">
                  <c:v>0.25</c:v>
                </c:pt>
                <c:pt idx="243">
                  <c:v>0.25</c:v>
                </c:pt>
                <c:pt idx="244">
                  <c:v>0.25</c:v>
                </c:pt>
                <c:pt idx="245">
                  <c:v>0.25</c:v>
                </c:pt>
                <c:pt idx="246">
                  <c:v>0.25</c:v>
                </c:pt>
                <c:pt idx="247">
                  <c:v>0.25</c:v>
                </c:pt>
                <c:pt idx="248">
                  <c:v>0.25</c:v>
                </c:pt>
                <c:pt idx="249">
                  <c:v>0.25</c:v>
                </c:pt>
                <c:pt idx="250">
                  <c:v>0.25</c:v>
                </c:pt>
                <c:pt idx="251">
                  <c:v>0.25</c:v>
                </c:pt>
                <c:pt idx="252">
                  <c:v>0.25</c:v>
                </c:pt>
                <c:pt idx="253">
                  <c:v>0.25</c:v>
                </c:pt>
                <c:pt idx="254">
                  <c:v>0.25</c:v>
                </c:pt>
                <c:pt idx="255">
                  <c:v>0.25</c:v>
                </c:pt>
                <c:pt idx="256">
                  <c:v>0.25</c:v>
                </c:pt>
                <c:pt idx="257">
                  <c:v>0.25</c:v>
                </c:pt>
                <c:pt idx="258">
                  <c:v>0.25</c:v>
                </c:pt>
                <c:pt idx="259">
                  <c:v>0.25</c:v>
                </c:pt>
                <c:pt idx="260">
                  <c:v>0.25</c:v>
                </c:pt>
                <c:pt idx="261">
                  <c:v>0.25</c:v>
                </c:pt>
                <c:pt idx="262">
                  <c:v>0.25</c:v>
                </c:pt>
                <c:pt idx="263">
                  <c:v>0.25</c:v>
                </c:pt>
                <c:pt idx="264">
                  <c:v>0.25</c:v>
                </c:pt>
                <c:pt idx="265">
                  <c:v>0.25</c:v>
                </c:pt>
                <c:pt idx="266">
                  <c:v>0.25</c:v>
                </c:pt>
                <c:pt idx="267">
                  <c:v>0.25</c:v>
                </c:pt>
                <c:pt idx="268">
                  <c:v>0.25</c:v>
                </c:pt>
                <c:pt idx="269">
                  <c:v>0.25</c:v>
                </c:pt>
                <c:pt idx="270">
                  <c:v>0.25</c:v>
                </c:pt>
                <c:pt idx="271">
                  <c:v>0.25</c:v>
                </c:pt>
                <c:pt idx="272">
                  <c:v>0.25</c:v>
                </c:pt>
                <c:pt idx="273">
                  <c:v>0.25</c:v>
                </c:pt>
                <c:pt idx="274">
                  <c:v>0.25</c:v>
                </c:pt>
                <c:pt idx="275">
                  <c:v>0.25</c:v>
                </c:pt>
                <c:pt idx="276">
                  <c:v>0.25</c:v>
                </c:pt>
                <c:pt idx="277">
                  <c:v>0.25</c:v>
                </c:pt>
                <c:pt idx="278">
                  <c:v>0.25</c:v>
                </c:pt>
                <c:pt idx="279">
                  <c:v>0.25</c:v>
                </c:pt>
                <c:pt idx="280">
                  <c:v>0.25</c:v>
                </c:pt>
                <c:pt idx="281">
                  <c:v>0.25</c:v>
                </c:pt>
                <c:pt idx="282">
                  <c:v>0.25</c:v>
                </c:pt>
                <c:pt idx="283">
                  <c:v>0.25</c:v>
                </c:pt>
                <c:pt idx="284">
                  <c:v>0.25</c:v>
                </c:pt>
                <c:pt idx="285">
                  <c:v>0.25</c:v>
                </c:pt>
                <c:pt idx="286">
                  <c:v>0.25</c:v>
                </c:pt>
                <c:pt idx="287">
                  <c:v>0.25</c:v>
                </c:pt>
                <c:pt idx="288">
                  <c:v>0.25</c:v>
                </c:pt>
                <c:pt idx="289">
                  <c:v>0.25</c:v>
                </c:pt>
                <c:pt idx="290">
                  <c:v>0.25</c:v>
                </c:pt>
                <c:pt idx="291">
                  <c:v>0.25</c:v>
                </c:pt>
                <c:pt idx="292">
                  <c:v>0.25</c:v>
                </c:pt>
                <c:pt idx="293">
                  <c:v>0.25</c:v>
                </c:pt>
                <c:pt idx="294">
                  <c:v>0.25</c:v>
                </c:pt>
                <c:pt idx="295">
                  <c:v>0.25</c:v>
                </c:pt>
                <c:pt idx="296">
                  <c:v>0.25</c:v>
                </c:pt>
                <c:pt idx="297">
                  <c:v>0.25</c:v>
                </c:pt>
                <c:pt idx="298">
                  <c:v>0.25</c:v>
                </c:pt>
                <c:pt idx="299">
                  <c:v>0.25</c:v>
                </c:pt>
                <c:pt idx="300">
                  <c:v>0.25</c:v>
                </c:pt>
                <c:pt idx="301">
                  <c:v>0.25</c:v>
                </c:pt>
                <c:pt idx="302">
                  <c:v>0.25</c:v>
                </c:pt>
                <c:pt idx="303">
                  <c:v>0.25</c:v>
                </c:pt>
                <c:pt idx="304">
                  <c:v>0.25</c:v>
                </c:pt>
                <c:pt idx="305">
                  <c:v>0.25</c:v>
                </c:pt>
                <c:pt idx="306">
                  <c:v>0.25</c:v>
                </c:pt>
                <c:pt idx="307">
                  <c:v>0.25</c:v>
                </c:pt>
                <c:pt idx="308">
                  <c:v>0.25</c:v>
                </c:pt>
                <c:pt idx="309">
                  <c:v>0.25</c:v>
                </c:pt>
                <c:pt idx="310">
                  <c:v>0.25</c:v>
                </c:pt>
                <c:pt idx="311">
                  <c:v>0.25</c:v>
                </c:pt>
                <c:pt idx="312">
                  <c:v>0.25</c:v>
                </c:pt>
                <c:pt idx="313">
                  <c:v>0.25</c:v>
                </c:pt>
                <c:pt idx="314">
                  <c:v>0.25</c:v>
                </c:pt>
                <c:pt idx="315">
                  <c:v>0.25</c:v>
                </c:pt>
                <c:pt idx="316">
                  <c:v>0.25</c:v>
                </c:pt>
                <c:pt idx="317">
                  <c:v>0.25</c:v>
                </c:pt>
                <c:pt idx="318">
                  <c:v>0.25</c:v>
                </c:pt>
                <c:pt idx="319">
                  <c:v>0.25</c:v>
                </c:pt>
                <c:pt idx="320">
                  <c:v>0.25</c:v>
                </c:pt>
                <c:pt idx="321">
                  <c:v>0.25</c:v>
                </c:pt>
                <c:pt idx="322">
                  <c:v>0.25</c:v>
                </c:pt>
                <c:pt idx="323">
                  <c:v>0.25</c:v>
                </c:pt>
                <c:pt idx="324">
                  <c:v>0.25</c:v>
                </c:pt>
                <c:pt idx="325">
                  <c:v>0.25</c:v>
                </c:pt>
                <c:pt idx="326">
                  <c:v>0.25</c:v>
                </c:pt>
                <c:pt idx="327">
                  <c:v>0.25</c:v>
                </c:pt>
                <c:pt idx="328">
                  <c:v>0.25</c:v>
                </c:pt>
                <c:pt idx="329">
                  <c:v>0.25</c:v>
                </c:pt>
                <c:pt idx="330">
                  <c:v>0.25</c:v>
                </c:pt>
                <c:pt idx="331">
                  <c:v>0.25</c:v>
                </c:pt>
                <c:pt idx="332">
                  <c:v>0.25</c:v>
                </c:pt>
                <c:pt idx="333">
                  <c:v>0.25</c:v>
                </c:pt>
                <c:pt idx="334">
                  <c:v>0.25</c:v>
                </c:pt>
                <c:pt idx="335">
                  <c:v>0.25</c:v>
                </c:pt>
                <c:pt idx="336">
                  <c:v>0.25</c:v>
                </c:pt>
                <c:pt idx="337">
                  <c:v>0.25</c:v>
                </c:pt>
                <c:pt idx="338">
                  <c:v>0.25</c:v>
                </c:pt>
                <c:pt idx="339">
                  <c:v>0.25</c:v>
                </c:pt>
                <c:pt idx="340">
                  <c:v>0.25</c:v>
                </c:pt>
                <c:pt idx="341">
                  <c:v>0.25</c:v>
                </c:pt>
                <c:pt idx="342">
                  <c:v>0.25</c:v>
                </c:pt>
                <c:pt idx="343">
                  <c:v>0.25</c:v>
                </c:pt>
                <c:pt idx="344">
                  <c:v>0.25</c:v>
                </c:pt>
                <c:pt idx="345">
                  <c:v>0.25</c:v>
                </c:pt>
                <c:pt idx="346">
                  <c:v>0.25</c:v>
                </c:pt>
                <c:pt idx="347">
                  <c:v>0.25</c:v>
                </c:pt>
                <c:pt idx="348">
                  <c:v>0.25</c:v>
                </c:pt>
                <c:pt idx="349">
                  <c:v>0.25</c:v>
                </c:pt>
                <c:pt idx="350">
                  <c:v>0.25</c:v>
                </c:pt>
                <c:pt idx="351">
                  <c:v>0.25</c:v>
                </c:pt>
                <c:pt idx="352">
                  <c:v>0.25</c:v>
                </c:pt>
                <c:pt idx="353">
                  <c:v>0.25</c:v>
                </c:pt>
                <c:pt idx="354">
                  <c:v>0.25</c:v>
                </c:pt>
                <c:pt idx="355">
                  <c:v>0.25</c:v>
                </c:pt>
                <c:pt idx="356">
                  <c:v>0.25</c:v>
                </c:pt>
                <c:pt idx="357">
                  <c:v>0.25</c:v>
                </c:pt>
                <c:pt idx="358">
                  <c:v>0.25</c:v>
                </c:pt>
                <c:pt idx="359">
                  <c:v>0.25</c:v>
                </c:pt>
                <c:pt idx="360">
                  <c:v>0.25</c:v>
                </c:pt>
                <c:pt idx="361">
                  <c:v>0.25</c:v>
                </c:pt>
                <c:pt idx="362">
                  <c:v>0.25</c:v>
                </c:pt>
                <c:pt idx="363">
                  <c:v>0.25</c:v>
                </c:pt>
                <c:pt idx="364">
                  <c:v>0.25</c:v>
                </c:pt>
                <c:pt idx="365">
                  <c:v>0.5</c:v>
                </c:pt>
                <c:pt idx="366">
                  <c:v>0.5</c:v>
                </c:pt>
                <c:pt idx="367">
                  <c:v>0.5</c:v>
                </c:pt>
                <c:pt idx="368">
                  <c:v>0.5</c:v>
                </c:pt>
                <c:pt idx="369">
                  <c:v>0.5</c:v>
                </c:pt>
                <c:pt idx="370">
                  <c:v>0.5</c:v>
                </c:pt>
                <c:pt idx="371">
                  <c:v>0.5</c:v>
                </c:pt>
                <c:pt idx="372">
                  <c:v>0.5</c:v>
                </c:pt>
                <c:pt idx="373">
                  <c:v>0.5</c:v>
                </c:pt>
                <c:pt idx="374">
                  <c:v>0.5</c:v>
                </c:pt>
                <c:pt idx="375">
                  <c:v>0.5</c:v>
                </c:pt>
                <c:pt idx="376">
                  <c:v>0.5</c:v>
                </c:pt>
                <c:pt idx="377">
                  <c:v>0.5</c:v>
                </c:pt>
                <c:pt idx="378">
                  <c:v>0.5</c:v>
                </c:pt>
                <c:pt idx="379">
                  <c:v>0.5</c:v>
                </c:pt>
                <c:pt idx="380">
                  <c:v>0.5</c:v>
                </c:pt>
                <c:pt idx="381">
                  <c:v>0.5</c:v>
                </c:pt>
                <c:pt idx="382">
                  <c:v>0.5</c:v>
                </c:pt>
                <c:pt idx="383">
                  <c:v>0.5</c:v>
                </c:pt>
                <c:pt idx="384">
                  <c:v>0.5</c:v>
                </c:pt>
                <c:pt idx="385">
                  <c:v>0.5</c:v>
                </c:pt>
                <c:pt idx="386">
                  <c:v>0.5</c:v>
                </c:pt>
                <c:pt idx="387">
                  <c:v>0.5</c:v>
                </c:pt>
                <c:pt idx="388">
                  <c:v>0.5</c:v>
                </c:pt>
                <c:pt idx="389">
                  <c:v>0.5</c:v>
                </c:pt>
                <c:pt idx="390">
                  <c:v>0.5</c:v>
                </c:pt>
                <c:pt idx="391">
                  <c:v>0.5</c:v>
                </c:pt>
                <c:pt idx="392">
                  <c:v>0.5</c:v>
                </c:pt>
                <c:pt idx="393">
                  <c:v>0.5</c:v>
                </c:pt>
                <c:pt idx="394">
                  <c:v>0.5</c:v>
                </c:pt>
                <c:pt idx="395">
                  <c:v>0.5</c:v>
                </c:pt>
                <c:pt idx="396">
                  <c:v>0.5</c:v>
                </c:pt>
                <c:pt idx="397">
                  <c:v>0.5</c:v>
                </c:pt>
                <c:pt idx="398">
                  <c:v>0.5</c:v>
                </c:pt>
                <c:pt idx="399">
                  <c:v>0.5</c:v>
                </c:pt>
                <c:pt idx="400">
                  <c:v>0.5</c:v>
                </c:pt>
                <c:pt idx="401">
                  <c:v>0.5</c:v>
                </c:pt>
                <c:pt idx="402">
                  <c:v>0.5</c:v>
                </c:pt>
                <c:pt idx="403">
                  <c:v>0.5</c:v>
                </c:pt>
                <c:pt idx="404">
                  <c:v>0.5</c:v>
                </c:pt>
                <c:pt idx="405">
                  <c:v>0.5</c:v>
                </c:pt>
                <c:pt idx="406">
                  <c:v>0.5</c:v>
                </c:pt>
                <c:pt idx="407">
                  <c:v>0.5</c:v>
                </c:pt>
                <c:pt idx="408">
                  <c:v>0.5</c:v>
                </c:pt>
                <c:pt idx="409">
                  <c:v>0.5</c:v>
                </c:pt>
                <c:pt idx="410">
                  <c:v>0.5</c:v>
                </c:pt>
                <c:pt idx="411">
                  <c:v>0.5</c:v>
                </c:pt>
                <c:pt idx="412">
                  <c:v>0.5</c:v>
                </c:pt>
                <c:pt idx="413">
                  <c:v>0.5</c:v>
                </c:pt>
                <c:pt idx="414">
                  <c:v>0.5</c:v>
                </c:pt>
                <c:pt idx="415">
                  <c:v>0.5</c:v>
                </c:pt>
                <c:pt idx="416">
                  <c:v>0.5</c:v>
                </c:pt>
                <c:pt idx="417">
                  <c:v>0.75</c:v>
                </c:pt>
                <c:pt idx="418">
                  <c:v>0.75</c:v>
                </c:pt>
                <c:pt idx="419">
                  <c:v>0.75</c:v>
                </c:pt>
                <c:pt idx="420">
                  <c:v>0.75</c:v>
                </c:pt>
                <c:pt idx="421">
                  <c:v>0.75</c:v>
                </c:pt>
                <c:pt idx="422">
                  <c:v>0.75</c:v>
                </c:pt>
                <c:pt idx="423">
                  <c:v>0.75</c:v>
                </c:pt>
                <c:pt idx="424">
                  <c:v>0.75</c:v>
                </c:pt>
                <c:pt idx="425">
                  <c:v>0.75</c:v>
                </c:pt>
                <c:pt idx="426">
                  <c:v>0.75</c:v>
                </c:pt>
                <c:pt idx="427">
                  <c:v>0.75</c:v>
                </c:pt>
                <c:pt idx="428">
                  <c:v>0.75</c:v>
                </c:pt>
                <c:pt idx="429">
                  <c:v>0.75</c:v>
                </c:pt>
                <c:pt idx="430">
                  <c:v>1</c:v>
                </c:pt>
                <c:pt idx="431">
                  <c:v>1</c:v>
                </c:pt>
                <c:pt idx="432">
                  <c:v>1</c:v>
                </c:pt>
                <c:pt idx="433">
                  <c:v>1</c:v>
                </c:pt>
                <c:pt idx="434">
                  <c:v>1</c:v>
                </c:pt>
                <c:pt idx="435">
                  <c:v>1</c:v>
                </c:pt>
                <c:pt idx="436">
                  <c:v>1</c:v>
                </c:pt>
                <c:pt idx="437">
                  <c:v>1</c:v>
                </c:pt>
                <c:pt idx="438">
                  <c:v>1</c:v>
                </c:pt>
                <c:pt idx="439">
                  <c:v>1</c:v>
                </c:pt>
                <c:pt idx="440">
                  <c:v>1</c:v>
                </c:pt>
                <c:pt idx="441">
                  <c:v>1</c:v>
                </c:pt>
                <c:pt idx="442">
                  <c:v>1</c:v>
                </c:pt>
                <c:pt idx="443">
                  <c:v>1.25</c:v>
                </c:pt>
                <c:pt idx="444">
                  <c:v>1.25</c:v>
                </c:pt>
                <c:pt idx="445">
                  <c:v>1.25</c:v>
                </c:pt>
                <c:pt idx="446">
                  <c:v>1.25</c:v>
                </c:pt>
                <c:pt idx="447">
                  <c:v>1.25</c:v>
                </c:pt>
                <c:pt idx="448">
                  <c:v>1.25</c:v>
                </c:pt>
                <c:pt idx="449">
                  <c:v>1.25</c:v>
                </c:pt>
                <c:pt idx="450">
                  <c:v>1.25</c:v>
                </c:pt>
                <c:pt idx="451">
                  <c:v>1.25</c:v>
                </c:pt>
                <c:pt idx="452">
                  <c:v>1.25</c:v>
                </c:pt>
                <c:pt idx="453">
                  <c:v>1.25</c:v>
                </c:pt>
                <c:pt idx="454">
                  <c:v>1.25</c:v>
                </c:pt>
                <c:pt idx="455">
                  <c:v>1.25</c:v>
                </c:pt>
                <c:pt idx="456">
                  <c:v>1.25</c:v>
                </c:pt>
                <c:pt idx="457">
                  <c:v>1.25</c:v>
                </c:pt>
                <c:pt idx="458">
                  <c:v>1.25</c:v>
                </c:pt>
                <c:pt idx="459">
                  <c:v>1.25</c:v>
                </c:pt>
                <c:pt idx="460">
                  <c:v>1.25</c:v>
                </c:pt>
                <c:pt idx="461">
                  <c:v>1.25</c:v>
                </c:pt>
                <c:pt idx="462">
                  <c:v>1.25</c:v>
                </c:pt>
                <c:pt idx="463">
                  <c:v>1.25</c:v>
                </c:pt>
                <c:pt idx="464">
                  <c:v>1.25</c:v>
                </c:pt>
                <c:pt idx="465">
                  <c:v>1.25</c:v>
                </c:pt>
                <c:pt idx="466">
                  <c:v>1.25</c:v>
                </c:pt>
                <c:pt idx="467">
                  <c:v>1.25</c:v>
                </c:pt>
                <c:pt idx="468">
                  <c:v>1.25</c:v>
                </c:pt>
                <c:pt idx="469">
                  <c:v>1.5</c:v>
                </c:pt>
                <c:pt idx="470">
                  <c:v>1.5</c:v>
                </c:pt>
                <c:pt idx="471">
                  <c:v>1.5</c:v>
                </c:pt>
                <c:pt idx="472">
                  <c:v>1.5</c:v>
                </c:pt>
                <c:pt idx="473">
                  <c:v>1.5</c:v>
                </c:pt>
                <c:pt idx="474">
                  <c:v>1.5</c:v>
                </c:pt>
                <c:pt idx="475">
                  <c:v>1.5</c:v>
                </c:pt>
                <c:pt idx="476">
                  <c:v>1.5</c:v>
                </c:pt>
                <c:pt idx="477">
                  <c:v>1.5</c:v>
                </c:pt>
                <c:pt idx="478">
                  <c:v>1.5</c:v>
                </c:pt>
                <c:pt idx="479">
                  <c:v>1.5</c:v>
                </c:pt>
                <c:pt idx="480">
                  <c:v>1.5</c:v>
                </c:pt>
                <c:pt idx="481">
                  <c:v>1.5</c:v>
                </c:pt>
                <c:pt idx="482">
                  <c:v>1.5</c:v>
                </c:pt>
                <c:pt idx="483">
                  <c:v>1.75</c:v>
                </c:pt>
                <c:pt idx="484">
                  <c:v>1.75</c:v>
                </c:pt>
                <c:pt idx="485">
                  <c:v>1.75</c:v>
                </c:pt>
                <c:pt idx="486">
                  <c:v>1.75</c:v>
                </c:pt>
                <c:pt idx="487">
                  <c:v>1.75</c:v>
                </c:pt>
                <c:pt idx="488">
                  <c:v>1.75</c:v>
                </c:pt>
                <c:pt idx="489">
                  <c:v>1.75</c:v>
                </c:pt>
                <c:pt idx="490">
                  <c:v>1.75</c:v>
                </c:pt>
                <c:pt idx="491">
                  <c:v>1.75</c:v>
                </c:pt>
                <c:pt idx="492">
                  <c:v>1.75</c:v>
                </c:pt>
                <c:pt idx="493">
                  <c:v>1.75</c:v>
                </c:pt>
                <c:pt idx="494">
                  <c:v>1.75</c:v>
                </c:pt>
                <c:pt idx="495">
                  <c:v>2</c:v>
                </c:pt>
                <c:pt idx="496">
                  <c:v>2</c:v>
                </c:pt>
                <c:pt idx="497">
                  <c:v>2</c:v>
                </c:pt>
                <c:pt idx="498">
                  <c:v>2</c:v>
                </c:pt>
                <c:pt idx="499">
                  <c:v>2</c:v>
                </c:pt>
                <c:pt idx="500">
                  <c:v>2</c:v>
                </c:pt>
                <c:pt idx="501">
                  <c:v>2</c:v>
                </c:pt>
                <c:pt idx="502">
                  <c:v>2</c:v>
                </c:pt>
                <c:pt idx="503">
                  <c:v>2</c:v>
                </c:pt>
                <c:pt idx="504">
                  <c:v>2</c:v>
                </c:pt>
                <c:pt idx="505">
                  <c:v>2</c:v>
                </c:pt>
                <c:pt idx="506">
                  <c:v>2</c:v>
                </c:pt>
                <c:pt idx="507">
                  <c:v>2</c:v>
                </c:pt>
                <c:pt idx="508">
                  <c:v>2</c:v>
                </c:pt>
                <c:pt idx="509">
                  <c:v>2</c:v>
                </c:pt>
                <c:pt idx="510">
                  <c:v>2.25</c:v>
                </c:pt>
                <c:pt idx="511">
                  <c:v>2.25</c:v>
                </c:pt>
                <c:pt idx="512">
                  <c:v>2.25</c:v>
                </c:pt>
                <c:pt idx="513">
                  <c:v>2.25</c:v>
                </c:pt>
                <c:pt idx="514">
                  <c:v>2.25</c:v>
                </c:pt>
                <c:pt idx="515">
                  <c:v>2.25</c:v>
                </c:pt>
                <c:pt idx="516">
                  <c:v>2.25</c:v>
                </c:pt>
                <c:pt idx="517">
                  <c:v>2.25</c:v>
                </c:pt>
                <c:pt idx="518">
                  <c:v>2.25</c:v>
                </c:pt>
                <c:pt idx="519">
                  <c:v>2.25</c:v>
                </c:pt>
                <c:pt idx="520">
                  <c:v>2.25</c:v>
                </c:pt>
                <c:pt idx="521">
                  <c:v>2.25</c:v>
                </c:pt>
                <c:pt idx="522">
                  <c:v>2.5</c:v>
                </c:pt>
                <c:pt idx="523">
                  <c:v>2.5</c:v>
                </c:pt>
                <c:pt idx="524">
                  <c:v>2.5</c:v>
                </c:pt>
                <c:pt idx="525">
                  <c:v>2.5</c:v>
                </c:pt>
                <c:pt idx="526">
                  <c:v>2.5</c:v>
                </c:pt>
                <c:pt idx="527">
                  <c:v>2.5</c:v>
                </c:pt>
                <c:pt idx="528">
                  <c:v>2.5</c:v>
                </c:pt>
                <c:pt idx="529">
                  <c:v>2.5</c:v>
                </c:pt>
                <c:pt idx="530">
                  <c:v>2.5</c:v>
                </c:pt>
                <c:pt idx="531">
                  <c:v>2.5</c:v>
                </c:pt>
                <c:pt idx="532">
                  <c:v>2.5</c:v>
                </c:pt>
                <c:pt idx="533">
                  <c:v>2.5</c:v>
                </c:pt>
                <c:pt idx="534">
                  <c:v>2.5</c:v>
                </c:pt>
                <c:pt idx="535">
                  <c:v>2.5</c:v>
                </c:pt>
                <c:pt idx="536">
                  <c:v>2.5</c:v>
                </c:pt>
                <c:pt idx="537">
                  <c:v>2.5</c:v>
                </c:pt>
                <c:pt idx="538">
                  <c:v>2.5</c:v>
                </c:pt>
                <c:pt idx="539">
                  <c:v>2.5</c:v>
                </c:pt>
                <c:pt idx="540">
                  <c:v>2.5</c:v>
                </c:pt>
                <c:pt idx="541">
                  <c:v>2.5</c:v>
                </c:pt>
                <c:pt idx="542">
                  <c:v>2.5</c:v>
                </c:pt>
                <c:pt idx="543">
                  <c:v>2.5</c:v>
                </c:pt>
                <c:pt idx="544">
                  <c:v>2.5</c:v>
                </c:pt>
                <c:pt idx="545">
                  <c:v>2.5</c:v>
                </c:pt>
                <c:pt idx="546">
                  <c:v>2.5</c:v>
                </c:pt>
                <c:pt idx="547">
                  <c:v>2.5</c:v>
                </c:pt>
                <c:pt idx="548">
                  <c:v>2.5</c:v>
                </c:pt>
                <c:pt idx="549">
                  <c:v>2.5</c:v>
                </c:pt>
                <c:pt idx="550">
                  <c:v>2.5</c:v>
                </c:pt>
                <c:pt idx="551">
                  <c:v>2.5</c:v>
                </c:pt>
                <c:pt idx="552">
                  <c:v>2.5</c:v>
                </c:pt>
                <c:pt idx="553">
                  <c:v>2.5</c:v>
                </c:pt>
                <c:pt idx="554">
                  <c:v>2.25</c:v>
                </c:pt>
                <c:pt idx="555">
                  <c:v>2.25</c:v>
                </c:pt>
                <c:pt idx="556">
                  <c:v>2.25</c:v>
                </c:pt>
                <c:pt idx="557">
                  <c:v>2.25</c:v>
                </c:pt>
                <c:pt idx="558">
                  <c:v>2.25</c:v>
                </c:pt>
                <c:pt idx="559">
                  <c:v>2.25</c:v>
                </c:pt>
                <c:pt idx="560">
                  <c:v>2.25</c:v>
                </c:pt>
                <c:pt idx="561">
                  <c:v>2</c:v>
                </c:pt>
                <c:pt idx="562">
                  <c:v>2</c:v>
                </c:pt>
                <c:pt idx="563">
                  <c:v>2</c:v>
                </c:pt>
                <c:pt idx="564">
                  <c:v>2</c:v>
                </c:pt>
                <c:pt idx="565">
                  <c:v>2</c:v>
                </c:pt>
                <c:pt idx="566">
                  <c:v>2</c:v>
                </c:pt>
                <c:pt idx="567">
                  <c:v>1.75</c:v>
                </c:pt>
                <c:pt idx="568">
                  <c:v>1.75</c:v>
                </c:pt>
                <c:pt idx="569">
                  <c:v>1.75</c:v>
                </c:pt>
                <c:pt idx="570">
                  <c:v>1.75</c:v>
                </c:pt>
                <c:pt idx="571">
                  <c:v>1.75</c:v>
                </c:pt>
                <c:pt idx="572">
                  <c:v>1.75</c:v>
                </c:pt>
                <c:pt idx="573">
                  <c:v>1.75</c:v>
                </c:pt>
                <c:pt idx="574">
                  <c:v>1.75</c:v>
                </c:pt>
                <c:pt idx="575">
                  <c:v>1.75</c:v>
                </c:pt>
                <c:pt idx="576">
                  <c:v>1.75</c:v>
                </c:pt>
                <c:pt idx="577">
                  <c:v>1.75</c:v>
                </c:pt>
                <c:pt idx="578">
                  <c:v>1.75</c:v>
                </c:pt>
                <c:pt idx="579">
                  <c:v>1.75</c:v>
                </c:pt>
                <c:pt idx="580">
                  <c:v>1.75</c:v>
                </c:pt>
                <c:pt idx="581">
                  <c:v>1.75</c:v>
                </c:pt>
                <c:pt idx="582">
                  <c:v>1.75</c:v>
                </c:pt>
                <c:pt idx="583">
                  <c:v>1.75</c:v>
                </c:pt>
                <c:pt idx="584">
                  <c:v>1.75</c:v>
                </c:pt>
                <c:pt idx="585">
                  <c:v>1.25</c:v>
                </c:pt>
                <c:pt idx="586">
                  <c:v>1.25</c:v>
                </c:pt>
                <c:pt idx="587">
                  <c:v>0.25</c:v>
                </c:pt>
                <c:pt idx="588">
                  <c:v>0.25</c:v>
                </c:pt>
                <c:pt idx="589">
                  <c:v>0.25</c:v>
                </c:pt>
                <c:pt idx="590">
                  <c:v>0.25</c:v>
                </c:pt>
                <c:pt idx="591">
                  <c:v>0.25</c:v>
                </c:pt>
                <c:pt idx="592">
                  <c:v>0.25</c:v>
                </c:pt>
                <c:pt idx="593">
                  <c:v>0.25</c:v>
                </c:pt>
                <c:pt idx="594">
                  <c:v>0.25</c:v>
                </c:pt>
                <c:pt idx="595">
                  <c:v>0.25</c:v>
                </c:pt>
                <c:pt idx="596">
                  <c:v>0.25</c:v>
                </c:pt>
                <c:pt idx="597">
                  <c:v>0.25</c:v>
                </c:pt>
                <c:pt idx="598">
                  <c:v>0.25</c:v>
                </c:pt>
                <c:pt idx="599">
                  <c:v>0.25</c:v>
                </c:pt>
                <c:pt idx="600">
                  <c:v>0.25</c:v>
                </c:pt>
                <c:pt idx="601">
                  <c:v>0.25</c:v>
                </c:pt>
                <c:pt idx="602">
                  <c:v>0.25</c:v>
                </c:pt>
                <c:pt idx="603">
                  <c:v>0.25</c:v>
                </c:pt>
                <c:pt idx="604">
                  <c:v>0.25</c:v>
                </c:pt>
                <c:pt idx="605">
                  <c:v>0.25</c:v>
                </c:pt>
                <c:pt idx="606">
                  <c:v>0.25</c:v>
                </c:pt>
                <c:pt idx="607">
                  <c:v>0.25</c:v>
                </c:pt>
                <c:pt idx="608">
                  <c:v>0.25</c:v>
                </c:pt>
                <c:pt idx="609">
                  <c:v>0.25</c:v>
                </c:pt>
                <c:pt idx="610">
                  <c:v>0.25</c:v>
                </c:pt>
                <c:pt idx="611">
                  <c:v>0.25</c:v>
                </c:pt>
                <c:pt idx="612">
                  <c:v>0.25</c:v>
                </c:pt>
                <c:pt idx="613">
                  <c:v>0.25</c:v>
                </c:pt>
                <c:pt idx="614">
                  <c:v>0.25</c:v>
                </c:pt>
                <c:pt idx="615">
                  <c:v>0.25</c:v>
                </c:pt>
                <c:pt idx="616">
                  <c:v>0.25</c:v>
                </c:pt>
                <c:pt idx="617">
                  <c:v>0.25</c:v>
                </c:pt>
                <c:pt idx="618">
                  <c:v>0.25</c:v>
                </c:pt>
                <c:pt idx="619">
                  <c:v>0.25</c:v>
                </c:pt>
                <c:pt idx="620">
                  <c:v>0.25</c:v>
                </c:pt>
                <c:pt idx="621">
                  <c:v>0.25</c:v>
                </c:pt>
                <c:pt idx="622">
                  <c:v>0.25</c:v>
                </c:pt>
                <c:pt idx="623">
                  <c:v>0.25</c:v>
                </c:pt>
                <c:pt idx="624">
                  <c:v>0.25</c:v>
                </c:pt>
                <c:pt idx="625">
                  <c:v>0.25</c:v>
                </c:pt>
                <c:pt idx="626">
                  <c:v>0.25</c:v>
                </c:pt>
                <c:pt idx="627">
                  <c:v>0.25</c:v>
                </c:pt>
                <c:pt idx="628">
                  <c:v>0.25</c:v>
                </c:pt>
                <c:pt idx="629">
                  <c:v>0.25</c:v>
                </c:pt>
                <c:pt idx="630">
                  <c:v>0.25</c:v>
                </c:pt>
                <c:pt idx="631">
                  <c:v>0.25</c:v>
                </c:pt>
                <c:pt idx="632">
                  <c:v>0.25</c:v>
                </c:pt>
                <c:pt idx="633">
                  <c:v>0.25</c:v>
                </c:pt>
                <c:pt idx="634">
                  <c:v>0.25</c:v>
                </c:pt>
                <c:pt idx="635">
                  <c:v>0.25</c:v>
                </c:pt>
                <c:pt idx="636">
                  <c:v>0.25</c:v>
                </c:pt>
                <c:pt idx="637">
                  <c:v>0.25</c:v>
                </c:pt>
                <c:pt idx="638">
                  <c:v>0.25</c:v>
                </c:pt>
                <c:pt idx="639">
                  <c:v>0.25</c:v>
                </c:pt>
                <c:pt idx="640">
                  <c:v>0.25</c:v>
                </c:pt>
                <c:pt idx="641">
                  <c:v>0.25</c:v>
                </c:pt>
                <c:pt idx="642">
                  <c:v>0.25</c:v>
                </c:pt>
                <c:pt idx="643">
                  <c:v>0.25</c:v>
                </c:pt>
                <c:pt idx="644">
                  <c:v>0.25</c:v>
                </c:pt>
                <c:pt idx="645">
                  <c:v>0.25</c:v>
                </c:pt>
                <c:pt idx="646">
                  <c:v>0.25</c:v>
                </c:pt>
                <c:pt idx="647">
                  <c:v>0.25</c:v>
                </c:pt>
                <c:pt idx="648">
                  <c:v>0.25</c:v>
                </c:pt>
                <c:pt idx="649">
                  <c:v>0.25</c:v>
                </c:pt>
                <c:pt idx="650">
                  <c:v>0.25</c:v>
                </c:pt>
                <c:pt idx="651">
                  <c:v>0.25</c:v>
                </c:pt>
                <c:pt idx="652">
                  <c:v>0.25</c:v>
                </c:pt>
                <c:pt idx="653">
                  <c:v>0.25</c:v>
                </c:pt>
                <c:pt idx="654">
                  <c:v>0.25</c:v>
                </c:pt>
                <c:pt idx="655">
                  <c:v>0.25</c:v>
                </c:pt>
                <c:pt idx="656">
                  <c:v>0.25</c:v>
                </c:pt>
                <c:pt idx="657">
                  <c:v>0.25</c:v>
                </c:pt>
                <c:pt idx="658">
                  <c:v>0.25</c:v>
                </c:pt>
                <c:pt idx="659">
                  <c:v>0.25</c:v>
                </c:pt>
                <c:pt idx="660">
                  <c:v>0.25</c:v>
                </c:pt>
                <c:pt idx="661">
                  <c:v>0.25</c:v>
                </c:pt>
                <c:pt idx="662">
                  <c:v>0.25</c:v>
                </c:pt>
                <c:pt idx="663">
                  <c:v>0.25</c:v>
                </c:pt>
                <c:pt idx="664">
                  <c:v>0.25</c:v>
                </c:pt>
                <c:pt idx="665">
                  <c:v>0.25</c:v>
                </c:pt>
                <c:pt idx="666">
                  <c:v>0.25</c:v>
                </c:pt>
                <c:pt idx="667">
                  <c:v>0.25</c:v>
                </c:pt>
                <c:pt idx="668">
                  <c:v>0.25</c:v>
                </c:pt>
                <c:pt idx="669">
                  <c:v>0.25</c:v>
                </c:pt>
                <c:pt idx="670">
                  <c:v>0.25</c:v>
                </c:pt>
                <c:pt idx="671">
                  <c:v>0.25</c:v>
                </c:pt>
                <c:pt idx="672">
                  <c:v>0.25</c:v>
                </c:pt>
                <c:pt idx="673">
                  <c:v>0.25</c:v>
                </c:pt>
                <c:pt idx="674">
                  <c:v>0.25</c:v>
                </c:pt>
                <c:pt idx="675">
                  <c:v>0.25</c:v>
                </c:pt>
                <c:pt idx="676">
                  <c:v>0.25</c:v>
                </c:pt>
                <c:pt idx="677">
                  <c:v>0.25</c:v>
                </c:pt>
                <c:pt idx="678">
                  <c:v>0.25</c:v>
                </c:pt>
                <c:pt idx="679">
                  <c:v>0.25</c:v>
                </c:pt>
                <c:pt idx="680">
                  <c:v>0.25</c:v>
                </c:pt>
                <c:pt idx="681">
                  <c:v>0.25</c:v>
                </c:pt>
                <c:pt idx="682">
                  <c:v>0.25</c:v>
                </c:pt>
                <c:pt idx="683">
                  <c:v>0.25</c:v>
                </c:pt>
                <c:pt idx="684">
                  <c:v>0.25</c:v>
                </c:pt>
                <c:pt idx="685">
                  <c:v>0.25</c:v>
                </c:pt>
                <c:pt idx="686">
                  <c:v>0.25</c:v>
                </c:pt>
                <c:pt idx="687">
                  <c:v>0.25</c:v>
                </c:pt>
                <c:pt idx="688">
                  <c:v>0.25</c:v>
                </c:pt>
                <c:pt idx="689">
                  <c:v>0.25</c:v>
                </c:pt>
                <c:pt idx="690">
                  <c:v>0.25</c:v>
                </c:pt>
                <c:pt idx="691">
                  <c:v>0.5</c:v>
                </c:pt>
                <c:pt idx="692">
                  <c:v>0.5</c:v>
                </c:pt>
                <c:pt idx="693">
                  <c:v>0.5</c:v>
                </c:pt>
                <c:pt idx="694">
                  <c:v>0.5</c:v>
                </c:pt>
                <c:pt idx="695">
                  <c:v>0.5</c:v>
                </c:pt>
                <c:pt idx="696">
                  <c:v>0.5</c:v>
                </c:pt>
                <c:pt idx="697">
                  <c:v>0.5</c:v>
                </c:pt>
                <c:pt idx="698">
                  <c:v>1</c:v>
                </c:pt>
                <c:pt idx="699">
                  <c:v>1</c:v>
                </c:pt>
                <c:pt idx="700">
                  <c:v>1</c:v>
                </c:pt>
                <c:pt idx="701">
                  <c:v>1</c:v>
                </c:pt>
                <c:pt idx="702">
                  <c:v>1</c:v>
                </c:pt>
                <c:pt idx="703">
                  <c:v>1</c:v>
                </c:pt>
                <c:pt idx="704">
                  <c:v>1.75</c:v>
                </c:pt>
                <c:pt idx="705">
                  <c:v>1.75</c:v>
                </c:pt>
                <c:pt idx="706">
                  <c:v>1.75</c:v>
                </c:pt>
                <c:pt idx="707">
                  <c:v>1.75</c:v>
                </c:pt>
                <c:pt idx="708">
                  <c:v>1.75</c:v>
                </c:pt>
                <c:pt idx="709">
                  <c:v>1.75</c:v>
                </c:pt>
                <c:pt idx="710">
                  <c:v>2.5</c:v>
                </c:pt>
                <c:pt idx="711">
                  <c:v>2.5</c:v>
                </c:pt>
                <c:pt idx="712">
                  <c:v>2.5</c:v>
                </c:pt>
                <c:pt idx="713">
                  <c:v>2.5</c:v>
                </c:pt>
                <c:pt idx="714">
                  <c:v>2.5</c:v>
                </c:pt>
                <c:pt idx="715">
                  <c:v>2.5</c:v>
                </c:pt>
                <c:pt idx="716">
                  <c:v>2.5</c:v>
                </c:pt>
                <c:pt idx="717">
                  <c:v>2.5</c:v>
                </c:pt>
                <c:pt idx="718">
                  <c:v>3.25</c:v>
                </c:pt>
                <c:pt idx="719">
                  <c:v>3.25</c:v>
                </c:pt>
                <c:pt idx="720">
                  <c:v>3.25</c:v>
                </c:pt>
                <c:pt idx="721">
                  <c:v>3.25</c:v>
                </c:pt>
                <c:pt idx="722">
                  <c:v>3.25</c:v>
                </c:pt>
                <c:pt idx="723">
                  <c:v>3.25</c:v>
                </c:pt>
                <c:pt idx="724">
                  <c:v>4</c:v>
                </c:pt>
                <c:pt idx="725">
                  <c:v>4</c:v>
                </c:pt>
                <c:pt idx="726">
                  <c:v>4</c:v>
                </c:pt>
                <c:pt idx="727">
                  <c:v>4</c:v>
                </c:pt>
                <c:pt idx="728">
                  <c:v>4</c:v>
                </c:pt>
                <c:pt idx="729">
                  <c:v>4</c:v>
                </c:pt>
                <c:pt idx="730">
                  <c:v>4.5</c:v>
                </c:pt>
                <c:pt idx="731">
                  <c:v>4.5</c:v>
                </c:pt>
                <c:pt idx="732">
                  <c:v>4.5</c:v>
                </c:pt>
                <c:pt idx="733">
                  <c:v>4.5</c:v>
                </c:pt>
                <c:pt idx="734">
                  <c:v>4.5</c:v>
                </c:pt>
                <c:pt idx="735">
                  <c:v>4.5</c:v>
                </c:pt>
                <c:pt idx="736">
                  <c:v>4.5</c:v>
                </c:pt>
                <c:pt idx="737">
                  <c:v>4.75</c:v>
                </c:pt>
                <c:pt idx="738">
                  <c:v>4.75</c:v>
                </c:pt>
                <c:pt idx="739">
                  <c:v>4.75</c:v>
                </c:pt>
                <c:pt idx="740">
                  <c:v>4.75</c:v>
                </c:pt>
                <c:pt idx="741">
                  <c:v>4.75</c:v>
                </c:pt>
                <c:pt idx="742">
                  <c:v>4.75</c:v>
                </c:pt>
                <c:pt idx="743">
                  <c:v>4.75</c:v>
                </c:pt>
                <c:pt idx="744">
                  <c:v>5</c:v>
                </c:pt>
                <c:pt idx="745">
                  <c:v>5</c:v>
                </c:pt>
              </c:numCache>
            </c:numRef>
          </c:val>
          <c:smooth val="0"/>
          <c:extLst>
            <c:ext xmlns:c16="http://schemas.microsoft.com/office/drawing/2014/chart" uri="{C3380CC4-5D6E-409C-BE32-E72D297353CC}">
              <c16:uniqueId val="{00000000-0D04-624C-86B5-EFB3AC0DB5F6}"/>
            </c:ext>
          </c:extLst>
        </c:ser>
        <c:dLbls>
          <c:showLegendKey val="0"/>
          <c:showVal val="0"/>
          <c:showCatName val="0"/>
          <c:showSerName val="0"/>
          <c:showPercent val="0"/>
          <c:showBubbleSize val="0"/>
        </c:dLbls>
        <c:smooth val="0"/>
        <c:axId val="1019816319"/>
        <c:axId val="1019860431"/>
      </c:lineChart>
      <c:dateAx>
        <c:axId val="1019816319"/>
        <c:scaling>
          <c:orientation val="minMax"/>
          <c:max val="45016"/>
          <c:min val="39903"/>
        </c:scaling>
        <c:delete val="0"/>
        <c:axPos val="b"/>
        <c:numFmt formatCode="yy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crossAx val="1019860431"/>
        <c:crosses val="autoZero"/>
        <c:auto val="1"/>
        <c:lblOffset val="100"/>
        <c:baseTimeUnit val="months"/>
        <c:majorUnit val="12"/>
        <c:majorTimeUnit val="months"/>
      </c:dateAx>
      <c:valAx>
        <c:axId val="1019860431"/>
        <c:scaling>
          <c:orientation val="minMax"/>
          <c:max val="6"/>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r>
                  <a:rPr lang="en-US"/>
                  <a:t>Percent</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crossAx val="10198163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Avenir Book" panose="02000503020000020003" pitchFamily="2"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1"/>
            </a:pPr>
            <a:r>
              <a:rPr lang="en-US" sz="1800" b="1" dirty="0"/>
              <a:t>%  Change from Preceding Period (SAAR)</a:t>
            </a:r>
          </a:p>
        </c:rich>
      </c:tx>
      <c:layout>
        <c:manualLayout>
          <c:xMode val="edge"/>
          <c:yMode val="edge"/>
          <c:x val="0.31160271216097984"/>
          <c:y val="0.14128352490421456"/>
        </c:manualLayout>
      </c:layout>
      <c:overlay val="1"/>
    </c:title>
    <c:autoTitleDeleted val="0"/>
    <c:plotArea>
      <c:layout>
        <c:manualLayout>
          <c:layoutTarget val="inner"/>
          <c:xMode val="edge"/>
          <c:yMode val="edge"/>
          <c:x val="6.7107840213155176E-2"/>
          <c:y val="6.9264752466286536E-2"/>
          <c:w val="0.91777825830483306"/>
          <c:h val="0.74785972335354622"/>
        </c:manualLayout>
      </c:layout>
      <c:barChart>
        <c:barDir val="col"/>
        <c:grouping val="clustered"/>
        <c:varyColors val="0"/>
        <c:ser>
          <c:idx val="0"/>
          <c:order val="0"/>
          <c:tx>
            <c:strRef>
              <c:f>Sheet1!$B$4</c:f>
              <c:strCache>
                <c:ptCount val="1"/>
                <c:pt idx="0">
                  <c:v>GDP 1990Q1-present</c:v>
                </c:pt>
              </c:strCache>
            </c:strRef>
          </c:tx>
          <c:spPr>
            <a:solidFill>
              <a:schemeClr val="accent4">
                <a:lumMod val="75000"/>
              </a:schemeClr>
            </a:solidFill>
          </c:spPr>
          <c:invertIfNegative val="0"/>
          <c:dPt>
            <c:idx val="10"/>
            <c:invertIfNegative val="0"/>
            <c:bubble3D val="0"/>
            <c:extLst>
              <c:ext xmlns:c16="http://schemas.microsoft.com/office/drawing/2014/chart" uri="{C3380CC4-5D6E-409C-BE32-E72D297353CC}">
                <c16:uniqueId val="{00000001-CC0C-BE43-BB64-69774DBC5AD6}"/>
              </c:ext>
            </c:extLst>
          </c:dPt>
          <c:dPt>
            <c:idx val="11"/>
            <c:invertIfNegative val="0"/>
            <c:bubble3D val="0"/>
            <c:spPr>
              <a:solidFill>
                <a:schemeClr val="accent6">
                  <a:lumMod val="75000"/>
                </a:schemeClr>
              </a:solidFill>
            </c:spPr>
            <c:extLst>
              <c:ext xmlns:c16="http://schemas.microsoft.com/office/drawing/2014/chart" uri="{C3380CC4-5D6E-409C-BE32-E72D297353CC}">
                <c16:uniqueId val="{00000002-708B-B241-A069-B4004E8C8B6C}"/>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Sheet1!$A$125:$A$136</c:f>
              <c:strCache>
                <c:ptCount val="12"/>
                <c:pt idx="0">
                  <c:v>2020Q1</c:v>
                </c:pt>
                <c:pt idx="1">
                  <c:v>2020Q2</c:v>
                </c:pt>
                <c:pt idx="2">
                  <c:v>2020Q3</c:v>
                </c:pt>
                <c:pt idx="3">
                  <c:v>2020Q4</c:v>
                </c:pt>
                <c:pt idx="4">
                  <c:v>2021Q1</c:v>
                </c:pt>
                <c:pt idx="5">
                  <c:v>2021Q2</c:v>
                </c:pt>
                <c:pt idx="6">
                  <c:v>2021Q3</c:v>
                </c:pt>
                <c:pt idx="7">
                  <c:v>2021Q4</c:v>
                </c:pt>
                <c:pt idx="8">
                  <c:v>2022Q1</c:v>
                </c:pt>
                <c:pt idx="9">
                  <c:v>2022Q2</c:v>
                </c:pt>
                <c:pt idx="10">
                  <c:v>2022Q3</c:v>
                </c:pt>
                <c:pt idx="11">
                  <c:v>2022Q4</c:v>
                </c:pt>
              </c:strCache>
            </c:strRef>
          </c:cat>
          <c:val>
            <c:numRef>
              <c:f>Sheet1!$B$125:$B$136</c:f>
              <c:numCache>
                <c:formatCode>0.0%</c:formatCode>
                <c:ptCount val="12"/>
                <c:pt idx="0">
                  <c:v>-4.5999999999999999E-2</c:v>
                </c:pt>
                <c:pt idx="1">
                  <c:v>-0.29899999999999999</c:v>
                </c:pt>
                <c:pt idx="2">
                  <c:v>0.35299999999999998</c:v>
                </c:pt>
                <c:pt idx="3">
                  <c:v>3.9E-2</c:v>
                </c:pt>
                <c:pt idx="4">
                  <c:v>6.3E-2</c:v>
                </c:pt>
                <c:pt idx="5">
                  <c:v>7.0000000000000007E-2</c:v>
                </c:pt>
                <c:pt idx="6">
                  <c:v>2.7000000000000003E-2</c:v>
                </c:pt>
                <c:pt idx="7">
                  <c:v>7.0000000000000007E-2</c:v>
                </c:pt>
                <c:pt idx="8">
                  <c:v>-1.6E-2</c:v>
                </c:pt>
                <c:pt idx="9">
                  <c:v>-6.0000000000000001E-3</c:v>
                </c:pt>
                <c:pt idx="10">
                  <c:v>3.2000000000000001E-2</c:v>
                </c:pt>
                <c:pt idx="11">
                  <c:v>2.5999999999999999E-2</c:v>
                </c:pt>
              </c:numCache>
            </c:numRef>
          </c:val>
          <c:extLst>
            <c:ext xmlns:c16="http://schemas.microsoft.com/office/drawing/2014/chart" uri="{C3380CC4-5D6E-409C-BE32-E72D297353CC}">
              <c16:uniqueId val="{00000000-CC0C-BE43-BB64-69774DBC5AD6}"/>
            </c:ext>
          </c:extLst>
        </c:ser>
        <c:dLbls>
          <c:showLegendKey val="0"/>
          <c:showVal val="0"/>
          <c:showCatName val="0"/>
          <c:showSerName val="0"/>
          <c:showPercent val="0"/>
          <c:showBubbleSize val="0"/>
        </c:dLbls>
        <c:gapWidth val="150"/>
        <c:axId val="-2119526328"/>
        <c:axId val="-2119242184"/>
      </c:barChart>
      <c:catAx>
        <c:axId val="-2119526328"/>
        <c:scaling>
          <c:orientation val="minMax"/>
        </c:scaling>
        <c:delete val="0"/>
        <c:axPos val="b"/>
        <c:numFmt formatCode="General" sourceLinked="0"/>
        <c:majorTickMark val="none"/>
        <c:minorTickMark val="none"/>
        <c:tickLblPos val="low"/>
        <c:txPr>
          <a:bodyPr rot="-2700000"/>
          <a:lstStyle/>
          <a:p>
            <a:pPr>
              <a:defRPr/>
            </a:pPr>
            <a:endParaRPr lang="en-US"/>
          </a:p>
        </c:txPr>
        <c:crossAx val="-2119242184"/>
        <c:crosses val="autoZero"/>
        <c:auto val="1"/>
        <c:lblAlgn val="ctr"/>
        <c:lblOffset val="100"/>
        <c:noMultiLvlLbl val="0"/>
      </c:catAx>
      <c:valAx>
        <c:axId val="-2119242184"/>
        <c:scaling>
          <c:orientation val="minMax"/>
        </c:scaling>
        <c:delete val="0"/>
        <c:axPos val="l"/>
        <c:numFmt formatCode="0%" sourceLinked="0"/>
        <c:majorTickMark val="out"/>
        <c:minorTickMark val="none"/>
        <c:tickLblPos val="nextTo"/>
        <c:crossAx val="-2119526328"/>
        <c:crosses val="autoZero"/>
        <c:crossBetween val="between"/>
      </c:valAx>
    </c:plotArea>
    <c:plotVisOnly val="1"/>
    <c:dispBlanksAs val="gap"/>
    <c:showDLblsOverMax val="0"/>
  </c:chart>
  <c:txPr>
    <a:bodyPr/>
    <a:lstStyle/>
    <a:p>
      <a:pPr>
        <a:defRPr sz="1800">
          <a:latin typeface="Avenir Book" panose="02000503020000020003" pitchFamily="2" charset="0"/>
          <a:cs typeface="Constantia"/>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Avenir Book" panose="02000503020000020003" pitchFamily="2" charset="0"/>
                <a:ea typeface="+mn-ea"/>
                <a:cs typeface="+mn-cs"/>
              </a:defRPr>
            </a:pPr>
            <a:r>
              <a:rPr lang="en-US" sz="1800"/>
              <a:t>Retail Sales ($Billions)</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Avenir Book" panose="02000503020000020003" pitchFamily="2" charset="0"/>
              <a:ea typeface="+mn-ea"/>
              <a:cs typeface="+mn-cs"/>
            </a:defRPr>
          </a:pPr>
          <a:endParaRPr lang="en-US"/>
        </a:p>
      </c:txPr>
    </c:title>
    <c:autoTitleDeleted val="0"/>
    <c:plotArea>
      <c:layout>
        <c:manualLayout>
          <c:layoutTarget val="inner"/>
          <c:xMode val="edge"/>
          <c:yMode val="edge"/>
          <c:x val="6.8772866459874335E-2"/>
          <c:y val="9.4237425365688951E-2"/>
          <c:w val="0.91965305946605158"/>
          <c:h val="0.75850831146106723"/>
        </c:manualLayout>
      </c:layout>
      <c:barChart>
        <c:barDir val="col"/>
        <c:grouping val="clustered"/>
        <c:varyColors val="0"/>
        <c:ser>
          <c:idx val="0"/>
          <c:order val="0"/>
          <c:tx>
            <c:strRef>
              <c:f>Sheet1!$B$4</c:f>
              <c:strCache>
                <c:ptCount val="1"/>
                <c:pt idx="0">
                  <c:v>Retail Sales ($B)</c:v>
                </c:pt>
              </c:strCache>
            </c:strRef>
          </c:tx>
          <c:spPr>
            <a:solidFill>
              <a:srgbClr val="009051"/>
            </a:solidFill>
            <a:ln>
              <a:noFill/>
            </a:ln>
            <a:effectLst/>
          </c:spPr>
          <c:invertIfNegative val="0"/>
          <c:cat>
            <c:numRef>
              <c:f>Sheet1!$A$5:$A$378</c:f>
              <c:numCache>
                <c:formatCode>mmm\-yy</c:formatCode>
                <c:ptCount val="374"/>
                <c:pt idx="0">
                  <c:v>33604</c:v>
                </c:pt>
                <c:pt idx="1">
                  <c:v>33635</c:v>
                </c:pt>
                <c:pt idx="2">
                  <c:v>33664</c:v>
                </c:pt>
                <c:pt idx="3">
                  <c:v>33695</c:v>
                </c:pt>
                <c:pt idx="4">
                  <c:v>33725</c:v>
                </c:pt>
                <c:pt idx="5">
                  <c:v>33756</c:v>
                </c:pt>
                <c:pt idx="6">
                  <c:v>33786</c:v>
                </c:pt>
                <c:pt idx="7">
                  <c:v>33817</c:v>
                </c:pt>
                <c:pt idx="8">
                  <c:v>33848</c:v>
                </c:pt>
                <c:pt idx="9">
                  <c:v>33878</c:v>
                </c:pt>
                <c:pt idx="10">
                  <c:v>33909</c:v>
                </c:pt>
                <c:pt idx="11">
                  <c:v>33939</c:v>
                </c:pt>
                <c:pt idx="12">
                  <c:v>33970</c:v>
                </c:pt>
                <c:pt idx="13">
                  <c:v>34001</c:v>
                </c:pt>
                <c:pt idx="14">
                  <c:v>34029</c:v>
                </c:pt>
                <c:pt idx="15">
                  <c:v>34060</c:v>
                </c:pt>
                <c:pt idx="16">
                  <c:v>34090</c:v>
                </c:pt>
                <c:pt idx="17">
                  <c:v>34121</c:v>
                </c:pt>
                <c:pt idx="18">
                  <c:v>34151</c:v>
                </c:pt>
                <c:pt idx="19">
                  <c:v>34182</c:v>
                </c:pt>
                <c:pt idx="20">
                  <c:v>34213</c:v>
                </c:pt>
                <c:pt idx="21">
                  <c:v>34243</c:v>
                </c:pt>
                <c:pt idx="22">
                  <c:v>34274</c:v>
                </c:pt>
                <c:pt idx="23">
                  <c:v>34304</c:v>
                </c:pt>
                <c:pt idx="24">
                  <c:v>34335</c:v>
                </c:pt>
                <c:pt idx="25">
                  <c:v>34366</c:v>
                </c:pt>
                <c:pt idx="26">
                  <c:v>34394</c:v>
                </c:pt>
                <c:pt idx="27">
                  <c:v>34425</c:v>
                </c:pt>
                <c:pt idx="28">
                  <c:v>34455</c:v>
                </c:pt>
                <c:pt idx="29">
                  <c:v>34486</c:v>
                </c:pt>
                <c:pt idx="30">
                  <c:v>34516</c:v>
                </c:pt>
                <c:pt idx="31">
                  <c:v>34547</c:v>
                </c:pt>
                <c:pt idx="32">
                  <c:v>34578</c:v>
                </c:pt>
                <c:pt idx="33">
                  <c:v>34608</c:v>
                </c:pt>
                <c:pt idx="34">
                  <c:v>34639</c:v>
                </c:pt>
                <c:pt idx="35">
                  <c:v>34669</c:v>
                </c:pt>
                <c:pt idx="36">
                  <c:v>34700</c:v>
                </c:pt>
                <c:pt idx="37">
                  <c:v>34731</c:v>
                </c:pt>
                <c:pt idx="38">
                  <c:v>34759</c:v>
                </c:pt>
                <c:pt idx="39">
                  <c:v>34790</c:v>
                </c:pt>
                <c:pt idx="40">
                  <c:v>34820</c:v>
                </c:pt>
                <c:pt idx="41">
                  <c:v>34851</c:v>
                </c:pt>
                <c:pt idx="42">
                  <c:v>34881</c:v>
                </c:pt>
                <c:pt idx="43">
                  <c:v>34912</c:v>
                </c:pt>
                <c:pt idx="44">
                  <c:v>34943</c:v>
                </c:pt>
                <c:pt idx="45">
                  <c:v>34973</c:v>
                </c:pt>
                <c:pt idx="46">
                  <c:v>35004</c:v>
                </c:pt>
                <c:pt idx="47">
                  <c:v>35034</c:v>
                </c:pt>
                <c:pt idx="48">
                  <c:v>35065</c:v>
                </c:pt>
                <c:pt idx="49">
                  <c:v>35096</c:v>
                </c:pt>
                <c:pt idx="50">
                  <c:v>35125</c:v>
                </c:pt>
                <c:pt idx="51">
                  <c:v>35156</c:v>
                </c:pt>
                <c:pt idx="52">
                  <c:v>35186</c:v>
                </c:pt>
                <c:pt idx="53">
                  <c:v>35217</c:v>
                </c:pt>
                <c:pt idx="54">
                  <c:v>35247</c:v>
                </c:pt>
                <c:pt idx="55">
                  <c:v>35278</c:v>
                </c:pt>
                <c:pt idx="56">
                  <c:v>35309</c:v>
                </c:pt>
                <c:pt idx="57">
                  <c:v>35339</c:v>
                </c:pt>
                <c:pt idx="58">
                  <c:v>35370</c:v>
                </c:pt>
                <c:pt idx="59">
                  <c:v>35400</c:v>
                </c:pt>
                <c:pt idx="60">
                  <c:v>35431</c:v>
                </c:pt>
                <c:pt idx="61">
                  <c:v>35462</c:v>
                </c:pt>
                <c:pt idx="62">
                  <c:v>35490</c:v>
                </c:pt>
                <c:pt idx="63">
                  <c:v>35521</c:v>
                </c:pt>
                <c:pt idx="64">
                  <c:v>35551</c:v>
                </c:pt>
                <c:pt idx="65">
                  <c:v>35582</c:v>
                </c:pt>
                <c:pt idx="66">
                  <c:v>35612</c:v>
                </c:pt>
                <c:pt idx="67">
                  <c:v>35643</c:v>
                </c:pt>
                <c:pt idx="68">
                  <c:v>35674</c:v>
                </c:pt>
                <c:pt idx="69">
                  <c:v>35704</c:v>
                </c:pt>
                <c:pt idx="70">
                  <c:v>35735</c:v>
                </c:pt>
                <c:pt idx="71">
                  <c:v>35765</c:v>
                </c:pt>
                <c:pt idx="72">
                  <c:v>35796</c:v>
                </c:pt>
                <c:pt idx="73">
                  <c:v>35827</c:v>
                </c:pt>
                <c:pt idx="74">
                  <c:v>35855</c:v>
                </c:pt>
                <c:pt idx="75">
                  <c:v>35886</c:v>
                </c:pt>
                <c:pt idx="76">
                  <c:v>35916</c:v>
                </c:pt>
                <c:pt idx="77">
                  <c:v>35947</c:v>
                </c:pt>
                <c:pt idx="78">
                  <c:v>35977</c:v>
                </c:pt>
                <c:pt idx="79">
                  <c:v>36008</c:v>
                </c:pt>
                <c:pt idx="80">
                  <c:v>36039</c:v>
                </c:pt>
                <c:pt idx="81">
                  <c:v>36069</c:v>
                </c:pt>
                <c:pt idx="82">
                  <c:v>36100</c:v>
                </c:pt>
                <c:pt idx="83">
                  <c:v>36130</c:v>
                </c:pt>
                <c:pt idx="84">
                  <c:v>36161</c:v>
                </c:pt>
                <c:pt idx="85">
                  <c:v>36192</c:v>
                </c:pt>
                <c:pt idx="86">
                  <c:v>36220</c:v>
                </c:pt>
                <c:pt idx="87">
                  <c:v>36251</c:v>
                </c:pt>
                <c:pt idx="88">
                  <c:v>36281</c:v>
                </c:pt>
                <c:pt idx="89">
                  <c:v>36312</c:v>
                </c:pt>
                <c:pt idx="90">
                  <c:v>36342</c:v>
                </c:pt>
                <c:pt idx="91">
                  <c:v>36373</c:v>
                </c:pt>
                <c:pt idx="92">
                  <c:v>36404</c:v>
                </c:pt>
                <c:pt idx="93">
                  <c:v>36434</c:v>
                </c:pt>
                <c:pt idx="94">
                  <c:v>36465</c:v>
                </c:pt>
                <c:pt idx="95">
                  <c:v>36495</c:v>
                </c:pt>
                <c:pt idx="96">
                  <c:v>36526</c:v>
                </c:pt>
                <c:pt idx="97">
                  <c:v>36557</c:v>
                </c:pt>
                <c:pt idx="98">
                  <c:v>36586</c:v>
                </c:pt>
                <c:pt idx="99">
                  <c:v>36617</c:v>
                </c:pt>
                <c:pt idx="100">
                  <c:v>36647</c:v>
                </c:pt>
                <c:pt idx="101">
                  <c:v>36678</c:v>
                </c:pt>
                <c:pt idx="102">
                  <c:v>36708</c:v>
                </c:pt>
                <c:pt idx="103">
                  <c:v>36739</c:v>
                </c:pt>
                <c:pt idx="104">
                  <c:v>36770</c:v>
                </c:pt>
                <c:pt idx="105">
                  <c:v>36800</c:v>
                </c:pt>
                <c:pt idx="106">
                  <c:v>36831</c:v>
                </c:pt>
                <c:pt idx="107">
                  <c:v>36861</c:v>
                </c:pt>
                <c:pt idx="108">
                  <c:v>36892</c:v>
                </c:pt>
                <c:pt idx="109">
                  <c:v>36923</c:v>
                </c:pt>
                <c:pt idx="110">
                  <c:v>36951</c:v>
                </c:pt>
                <c:pt idx="111">
                  <c:v>36982</c:v>
                </c:pt>
                <c:pt idx="112">
                  <c:v>37012</c:v>
                </c:pt>
                <c:pt idx="113">
                  <c:v>37043</c:v>
                </c:pt>
                <c:pt idx="114">
                  <c:v>37073</c:v>
                </c:pt>
                <c:pt idx="115">
                  <c:v>37104</c:v>
                </c:pt>
                <c:pt idx="116">
                  <c:v>37135</c:v>
                </c:pt>
                <c:pt idx="117">
                  <c:v>37165</c:v>
                </c:pt>
                <c:pt idx="118">
                  <c:v>37196</c:v>
                </c:pt>
                <c:pt idx="119">
                  <c:v>37226</c:v>
                </c:pt>
                <c:pt idx="120">
                  <c:v>37257</c:v>
                </c:pt>
                <c:pt idx="121">
                  <c:v>37288</c:v>
                </c:pt>
                <c:pt idx="122">
                  <c:v>37316</c:v>
                </c:pt>
                <c:pt idx="123">
                  <c:v>37347</c:v>
                </c:pt>
                <c:pt idx="124">
                  <c:v>37377</c:v>
                </c:pt>
                <c:pt idx="125">
                  <c:v>37408</c:v>
                </c:pt>
                <c:pt idx="126">
                  <c:v>37438</c:v>
                </c:pt>
                <c:pt idx="127">
                  <c:v>37469</c:v>
                </c:pt>
                <c:pt idx="128">
                  <c:v>37500</c:v>
                </c:pt>
                <c:pt idx="129">
                  <c:v>37530</c:v>
                </c:pt>
                <c:pt idx="130">
                  <c:v>37561</c:v>
                </c:pt>
                <c:pt idx="131">
                  <c:v>37591</c:v>
                </c:pt>
                <c:pt idx="132">
                  <c:v>37622</c:v>
                </c:pt>
                <c:pt idx="133">
                  <c:v>37653</c:v>
                </c:pt>
                <c:pt idx="134">
                  <c:v>37681</c:v>
                </c:pt>
                <c:pt idx="135">
                  <c:v>37712</c:v>
                </c:pt>
                <c:pt idx="136">
                  <c:v>37742</c:v>
                </c:pt>
                <c:pt idx="137">
                  <c:v>37773</c:v>
                </c:pt>
                <c:pt idx="138">
                  <c:v>37803</c:v>
                </c:pt>
                <c:pt idx="139">
                  <c:v>37834</c:v>
                </c:pt>
                <c:pt idx="140">
                  <c:v>37865</c:v>
                </c:pt>
                <c:pt idx="141">
                  <c:v>37895</c:v>
                </c:pt>
                <c:pt idx="142">
                  <c:v>37926</c:v>
                </c:pt>
                <c:pt idx="143">
                  <c:v>37956</c:v>
                </c:pt>
                <c:pt idx="144">
                  <c:v>37987</c:v>
                </c:pt>
                <c:pt idx="145">
                  <c:v>38018</c:v>
                </c:pt>
                <c:pt idx="146">
                  <c:v>38047</c:v>
                </c:pt>
                <c:pt idx="147">
                  <c:v>38078</c:v>
                </c:pt>
                <c:pt idx="148">
                  <c:v>38108</c:v>
                </c:pt>
                <c:pt idx="149">
                  <c:v>38139</c:v>
                </c:pt>
                <c:pt idx="150">
                  <c:v>38169</c:v>
                </c:pt>
                <c:pt idx="151">
                  <c:v>38200</c:v>
                </c:pt>
                <c:pt idx="152">
                  <c:v>38231</c:v>
                </c:pt>
                <c:pt idx="153">
                  <c:v>38261</c:v>
                </c:pt>
                <c:pt idx="154">
                  <c:v>38292</c:v>
                </c:pt>
                <c:pt idx="155">
                  <c:v>38322</c:v>
                </c:pt>
                <c:pt idx="156">
                  <c:v>38353</c:v>
                </c:pt>
                <c:pt idx="157">
                  <c:v>38384</c:v>
                </c:pt>
                <c:pt idx="158">
                  <c:v>38412</c:v>
                </c:pt>
                <c:pt idx="159">
                  <c:v>38443</c:v>
                </c:pt>
                <c:pt idx="160">
                  <c:v>38473</c:v>
                </c:pt>
                <c:pt idx="161">
                  <c:v>38504</c:v>
                </c:pt>
                <c:pt idx="162">
                  <c:v>38534</c:v>
                </c:pt>
                <c:pt idx="163">
                  <c:v>38565</c:v>
                </c:pt>
                <c:pt idx="164">
                  <c:v>38596</c:v>
                </c:pt>
                <c:pt idx="165">
                  <c:v>38626</c:v>
                </c:pt>
                <c:pt idx="166">
                  <c:v>38657</c:v>
                </c:pt>
                <c:pt idx="167">
                  <c:v>38687</c:v>
                </c:pt>
                <c:pt idx="168">
                  <c:v>38718</c:v>
                </c:pt>
                <c:pt idx="169">
                  <c:v>38749</c:v>
                </c:pt>
                <c:pt idx="170">
                  <c:v>38777</c:v>
                </c:pt>
                <c:pt idx="171">
                  <c:v>38808</c:v>
                </c:pt>
                <c:pt idx="172">
                  <c:v>38838</c:v>
                </c:pt>
                <c:pt idx="173">
                  <c:v>38869</c:v>
                </c:pt>
                <c:pt idx="174">
                  <c:v>38899</c:v>
                </c:pt>
                <c:pt idx="175">
                  <c:v>38930</c:v>
                </c:pt>
                <c:pt idx="176">
                  <c:v>38961</c:v>
                </c:pt>
                <c:pt idx="177">
                  <c:v>38991</c:v>
                </c:pt>
                <c:pt idx="178">
                  <c:v>39022</c:v>
                </c:pt>
                <c:pt idx="179">
                  <c:v>39052</c:v>
                </c:pt>
                <c:pt idx="180">
                  <c:v>39083</c:v>
                </c:pt>
                <c:pt idx="181">
                  <c:v>39114</c:v>
                </c:pt>
                <c:pt idx="182">
                  <c:v>39142</c:v>
                </c:pt>
                <c:pt idx="183">
                  <c:v>39173</c:v>
                </c:pt>
                <c:pt idx="184">
                  <c:v>39203</c:v>
                </c:pt>
                <c:pt idx="185">
                  <c:v>39234</c:v>
                </c:pt>
                <c:pt idx="186">
                  <c:v>39264</c:v>
                </c:pt>
                <c:pt idx="187">
                  <c:v>39295</c:v>
                </c:pt>
                <c:pt idx="188">
                  <c:v>39326</c:v>
                </c:pt>
                <c:pt idx="189">
                  <c:v>39356</c:v>
                </c:pt>
                <c:pt idx="190">
                  <c:v>39387</c:v>
                </c:pt>
                <c:pt idx="191">
                  <c:v>39417</c:v>
                </c:pt>
                <c:pt idx="192">
                  <c:v>39448</c:v>
                </c:pt>
                <c:pt idx="193">
                  <c:v>39479</c:v>
                </c:pt>
                <c:pt idx="194">
                  <c:v>39508</c:v>
                </c:pt>
                <c:pt idx="195">
                  <c:v>39539</c:v>
                </c:pt>
                <c:pt idx="196">
                  <c:v>39569</c:v>
                </c:pt>
                <c:pt idx="197">
                  <c:v>39600</c:v>
                </c:pt>
                <c:pt idx="198">
                  <c:v>39630</c:v>
                </c:pt>
                <c:pt idx="199">
                  <c:v>39661</c:v>
                </c:pt>
                <c:pt idx="200">
                  <c:v>39692</c:v>
                </c:pt>
                <c:pt idx="201">
                  <c:v>39722</c:v>
                </c:pt>
                <c:pt idx="202">
                  <c:v>39753</c:v>
                </c:pt>
                <c:pt idx="203">
                  <c:v>39783</c:v>
                </c:pt>
                <c:pt idx="204">
                  <c:v>39814</c:v>
                </c:pt>
                <c:pt idx="205">
                  <c:v>39845</c:v>
                </c:pt>
                <c:pt idx="206">
                  <c:v>39873</c:v>
                </c:pt>
                <c:pt idx="207">
                  <c:v>39904</c:v>
                </c:pt>
                <c:pt idx="208">
                  <c:v>39934</c:v>
                </c:pt>
                <c:pt idx="209">
                  <c:v>39965</c:v>
                </c:pt>
                <c:pt idx="210">
                  <c:v>39995</c:v>
                </c:pt>
                <c:pt idx="211">
                  <c:v>40026</c:v>
                </c:pt>
                <c:pt idx="212">
                  <c:v>40057</c:v>
                </c:pt>
                <c:pt idx="213">
                  <c:v>40087</c:v>
                </c:pt>
                <c:pt idx="214">
                  <c:v>40118</c:v>
                </c:pt>
                <c:pt idx="215">
                  <c:v>40148</c:v>
                </c:pt>
                <c:pt idx="216">
                  <c:v>40179</c:v>
                </c:pt>
                <c:pt idx="217">
                  <c:v>40210</c:v>
                </c:pt>
                <c:pt idx="218">
                  <c:v>40238</c:v>
                </c:pt>
                <c:pt idx="219">
                  <c:v>40269</c:v>
                </c:pt>
                <c:pt idx="220">
                  <c:v>40299</c:v>
                </c:pt>
                <c:pt idx="221">
                  <c:v>40330</c:v>
                </c:pt>
                <c:pt idx="222">
                  <c:v>40360</c:v>
                </c:pt>
                <c:pt idx="223">
                  <c:v>40391</c:v>
                </c:pt>
                <c:pt idx="224">
                  <c:v>40422</c:v>
                </c:pt>
                <c:pt idx="225">
                  <c:v>40452</c:v>
                </c:pt>
                <c:pt idx="226">
                  <c:v>40483</c:v>
                </c:pt>
                <c:pt idx="227">
                  <c:v>40513</c:v>
                </c:pt>
                <c:pt idx="228">
                  <c:v>40544</c:v>
                </c:pt>
                <c:pt idx="229">
                  <c:v>40575</c:v>
                </c:pt>
                <c:pt idx="230">
                  <c:v>40603</c:v>
                </c:pt>
                <c:pt idx="231">
                  <c:v>40634</c:v>
                </c:pt>
                <c:pt idx="232">
                  <c:v>40664</c:v>
                </c:pt>
                <c:pt idx="233">
                  <c:v>40695</c:v>
                </c:pt>
                <c:pt idx="234">
                  <c:v>40725</c:v>
                </c:pt>
                <c:pt idx="235">
                  <c:v>40756</c:v>
                </c:pt>
                <c:pt idx="236">
                  <c:v>40787</c:v>
                </c:pt>
                <c:pt idx="237">
                  <c:v>40817</c:v>
                </c:pt>
                <c:pt idx="238">
                  <c:v>40848</c:v>
                </c:pt>
                <c:pt idx="239">
                  <c:v>40878</c:v>
                </c:pt>
                <c:pt idx="240">
                  <c:v>40909</c:v>
                </c:pt>
                <c:pt idx="241">
                  <c:v>40940</c:v>
                </c:pt>
                <c:pt idx="242">
                  <c:v>40969</c:v>
                </c:pt>
                <c:pt idx="243">
                  <c:v>41000</c:v>
                </c:pt>
                <c:pt idx="244">
                  <c:v>41030</c:v>
                </c:pt>
                <c:pt idx="245">
                  <c:v>41061</c:v>
                </c:pt>
                <c:pt idx="246">
                  <c:v>41091</c:v>
                </c:pt>
                <c:pt idx="247">
                  <c:v>41122</c:v>
                </c:pt>
                <c:pt idx="248">
                  <c:v>41153</c:v>
                </c:pt>
                <c:pt idx="249">
                  <c:v>41183</c:v>
                </c:pt>
                <c:pt idx="250">
                  <c:v>41214</c:v>
                </c:pt>
                <c:pt idx="251">
                  <c:v>41244</c:v>
                </c:pt>
                <c:pt idx="252">
                  <c:v>41275</c:v>
                </c:pt>
                <c:pt idx="253">
                  <c:v>41306</c:v>
                </c:pt>
                <c:pt idx="254">
                  <c:v>41334</c:v>
                </c:pt>
                <c:pt idx="255">
                  <c:v>41365</c:v>
                </c:pt>
                <c:pt idx="256">
                  <c:v>41395</c:v>
                </c:pt>
                <c:pt idx="257">
                  <c:v>41426</c:v>
                </c:pt>
                <c:pt idx="258">
                  <c:v>41456</c:v>
                </c:pt>
                <c:pt idx="259">
                  <c:v>41487</c:v>
                </c:pt>
                <c:pt idx="260">
                  <c:v>41518</c:v>
                </c:pt>
                <c:pt idx="261">
                  <c:v>41548</c:v>
                </c:pt>
                <c:pt idx="262">
                  <c:v>41579</c:v>
                </c:pt>
                <c:pt idx="263">
                  <c:v>41609</c:v>
                </c:pt>
                <c:pt idx="264">
                  <c:v>41640</c:v>
                </c:pt>
                <c:pt idx="265">
                  <c:v>41671</c:v>
                </c:pt>
                <c:pt idx="266">
                  <c:v>41699</c:v>
                </c:pt>
                <c:pt idx="267">
                  <c:v>41730</c:v>
                </c:pt>
                <c:pt idx="268">
                  <c:v>41760</c:v>
                </c:pt>
                <c:pt idx="269">
                  <c:v>41791</c:v>
                </c:pt>
                <c:pt idx="270">
                  <c:v>41821</c:v>
                </c:pt>
                <c:pt idx="271">
                  <c:v>41852</c:v>
                </c:pt>
                <c:pt idx="272">
                  <c:v>41883</c:v>
                </c:pt>
                <c:pt idx="273">
                  <c:v>41913</c:v>
                </c:pt>
                <c:pt idx="274">
                  <c:v>41944</c:v>
                </c:pt>
                <c:pt idx="275">
                  <c:v>41974</c:v>
                </c:pt>
                <c:pt idx="276">
                  <c:v>42005</c:v>
                </c:pt>
                <c:pt idx="277">
                  <c:v>42036</c:v>
                </c:pt>
                <c:pt idx="278">
                  <c:v>42064</c:v>
                </c:pt>
                <c:pt idx="279">
                  <c:v>42095</c:v>
                </c:pt>
                <c:pt idx="280">
                  <c:v>42125</c:v>
                </c:pt>
                <c:pt idx="281">
                  <c:v>42156</c:v>
                </c:pt>
                <c:pt idx="282">
                  <c:v>42186</c:v>
                </c:pt>
                <c:pt idx="283">
                  <c:v>42217</c:v>
                </c:pt>
                <c:pt idx="284">
                  <c:v>42248</c:v>
                </c:pt>
                <c:pt idx="285">
                  <c:v>42278</c:v>
                </c:pt>
                <c:pt idx="286">
                  <c:v>42309</c:v>
                </c:pt>
                <c:pt idx="287">
                  <c:v>42339</c:v>
                </c:pt>
                <c:pt idx="288">
                  <c:v>42370</c:v>
                </c:pt>
                <c:pt idx="289">
                  <c:v>42401</c:v>
                </c:pt>
                <c:pt idx="290">
                  <c:v>42430</c:v>
                </c:pt>
                <c:pt idx="291">
                  <c:v>42461</c:v>
                </c:pt>
                <c:pt idx="292">
                  <c:v>42491</c:v>
                </c:pt>
                <c:pt idx="293">
                  <c:v>42522</c:v>
                </c:pt>
                <c:pt idx="294">
                  <c:v>42552</c:v>
                </c:pt>
                <c:pt idx="295">
                  <c:v>42583</c:v>
                </c:pt>
                <c:pt idx="296">
                  <c:v>42614</c:v>
                </c:pt>
                <c:pt idx="297">
                  <c:v>42644</c:v>
                </c:pt>
                <c:pt idx="298">
                  <c:v>42675</c:v>
                </c:pt>
                <c:pt idx="299">
                  <c:v>42705</c:v>
                </c:pt>
                <c:pt idx="300">
                  <c:v>42736</c:v>
                </c:pt>
                <c:pt idx="301">
                  <c:v>42767</c:v>
                </c:pt>
                <c:pt idx="302">
                  <c:v>42795</c:v>
                </c:pt>
                <c:pt idx="303">
                  <c:v>42826</c:v>
                </c:pt>
                <c:pt idx="304">
                  <c:v>42856</c:v>
                </c:pt>
                <c:pt idx="305">
                  <c:v>42887</c:v>
                </c:pt>
                <c:pt idx="306">
                  <c:v>42917</c:v>
                </c:pt>
                <c:pt idx="307">
                  <c:v>42948</c:v>
                </c:pt>
                <c:pt idx="308">
                  <c:v>42979</c:v>
                </c:pt>
                <c:pt idx="309">
                  <c:v>43009</c:v>
                </c:pt>
                <c:pt idx="310">
                  <c:v>43040</c:v>
                </c:pt>
                <c:pt idx="311">
                  <c:v>43070</c:v>
                </c:pt>
                <c:pt idx="312">
                  <c:v>43101</c:v>
                </c:pt>
                <c:pt idx="313">
                  <c:v>43132</c:v>
                </c:pt>
                <c:pt idx="314">
                  <c:v>43160</c:v>
                </c:pt>
                <c:pt idx="315">
                  <c:v>43191</c:v>
                </c:pt>
                <c:pt idx="316">
                  <c:v>43221</c:v>
                </c:pt>
                <c:pt idx="317">
                  <c:v>43252</c:v>
                </c:pt>
                <c:pt idx="318">
                  <c:v>43282</c:v>
                </c:pt>
                <c:pt idx="319">
                  <c:v>43313</c:v>
                </c:pt>
                <c:pt idx="320">
                  <c:v>43344</c:v>
                </c:pt>
                <c:pt idx="321">
                  <c:v>43374</c:v>
                </c:pt>
                <c:pt idx="322">
                  <c:v>43405</c:v>
                </c:pt>
                <c:pt idx="323">
                  <c:v>43435</c:v>
                </c:pt>
                <c:pt idx="324">
                  <c:v>43466</c:v>
                </c:pt>
                <c:pt idx="325">
                  <c:v>43497</c:v>
                </c:pt>
                <c:pt idx="326">
                  <c:v>43525</c:v>
                </c:pt>
                <c:pt idx="327">
                  <c:v>43556</c:v>
                </c:pt>
                <c:pt idx="328">
                  <c:v>43586</c:v>
                </c:pt>
                <c:pt idx="329">
                  <c:v>43617</c:v>
                </c:pt>
                <c:pt idx="330">
                  <c:v>43647</c:v>
                </c:pt>
                <c:pt idx="331">
                  <c:v>43678</c:v>
                </c:pt>
                <c:pt idx="332">
                  <c:v>43709</c:v>
                </c:pt>
                <c:pt idx="333">
                  <c:v>43739</c:v>
                </c:pt>
                <c:pt idx="334">
                  <c:v>43770</c:v>
                </c:pt>
                <c:pt idx="335">
                  <c:v>43800</c:v>
                </c:pt>
                <c:pt idx="336">
                  <c:v>43831</c:v>
                </c:pt>
                <c:pt idx="337">
                  <c:v>43862</c:v>
                </c:pt>
                <c:pt idx="338">
                  <c:v>43891</c:v>
                </c:pt>
                <c:pt idx="339">
                  <c:v>43922</c:v>
                </c:pt>
                <c:pt idx="340">
                  <c:v>43952</c:v>
                </c:pt>
                <c:pt idx="341">
                  <c:v>43983</c:v>
                </c:pt>
                <c:pt idx="342">
                  <c:v>44013</c:v>
                </c:pt>
                <c:pt idx="343">
                  <c:v>44044</c:v>
                </c:pt>
                <c:pt idx="344">
                  <c:v>44075</c:v>
                </c:pt>
                <c:pt idx="345">
                  <c:v>44105</c:v>
                </c:pt>
                <c:pt idx="346">
                  <c:v>44136</c:v>
                </c:pt>
                <c:pt idx="347">
                  <c:v>44166</c:v>
                </c:pt>
                <c:pt idx="348">
                  <c:v>44197</c:v>
                </c:pt>
                <c:pt idx="349">
                  <c:v>44228</c:v>
                </c:pt>
                <c:pt idx="350">
                  <c:v>44256</c:v>
                </c:pt>
                <c:pt idx="351">
                  <c:v>44287</c:v>
                </c:pt>
                <c:pt idx="352">
                  <c:v>44317</c:v>
                </c:pt>
                <c:pt idx="353">
                  <c:v>44348</c:v>
                </c:pt>
                <c:pt idx="354">
                  <c:v>44378</c:v>
                </c:pt>
                <c:pt idx="355">
                  <c:v>44409</c:v>
                </c:pt>
                <c:pt idx="356">
                  <c:v>44440</c:v>
                </c:pt>
                <c:pt idx="357">
                  <c:v>44470</c:v>
                </c:pt>
                <c:pt idx="358">
                  <c:v>44501</c:v>
                </c:pt>
                <c:pt idx="359">
                  <c:v>44531</c:v>
                </c:pt>
                <c:pt idx="360">
                  <c:v>44562</c:v>
                </c:pt>
                <c:pt idx="361">
                  <c:v>44593</c:v>
                </c:pt>
                <c:pt idx="362">
                  <c:v>44621</c:v>
                </c:pt>
                <c:pt idx="363">
                  <c:v>44652</c:v>
                </c:pt>
                <c:pt idx="364">
                  <c:v>44682</c:v>
                </c:pt>
                <c:pt idx="365">
                  <c:v>44713</c:v>
                </c:pt>
                <c:pt idx="366">
                  <c:v>44743</c:v>
                </c:pt>
                <c:pt idx="367">
                  <c:v>44774</c:v>
                </c:pt>
                <c:pt idx="368">
                  <c:v>44805</c:v>
                </c:pt>
                <c:pt idx="369">
                  <c:v>44835</c:v>
                </c:pt>
                <c:pt idx="370">
                  <c:v>44866</c:v>
                </c:pt>
                <c:pt idx="371">
                  <c:v>44896</c:v>
                </c:pt>
                <c:pt idx="372">
                  <c:v>44927</c:v>
                </c:pt>
                <c:pt idx="373">
                  <c:v>44958</c:v>
                </c:pt>
              </c:numCache>
            </c:numRef>
          </c:cat>
          <c:val>
            <c:numRef>
              <c:f>Sheet1!$B$5:$B$378</c:f>
              <c:numCache>
                <c:formatCode>"$"#,##0.0</c:formatCode>
                <c:ptCount val="374"/>
                <c:pt idx="0">
                  <c:v>164.095</c:v>
                </c:pt>
                <c:pt idx="1">
                  <c:v>164.21299999999999</c:v>
                </c:pt>
                <c:pt idx="2">
                  <c:v>163.721</c:v>
                </c:pt>
                <c:pt idx="3">
                  <c:v>164.709</c:v>
                </c:pt>
                <c:pt idx="4">
                  <c:v>165.61199999999999</c:v>
                </c:pt>
                <c:pt idx="5">
                  <c:v>166.077</c:v>
                </c:pt>
                <c:pt idx="6">
                  <c:v>167.25700000000001</c:v>
                </c:pt>
                <c:pt idx="7">
                  <c:v>167.8</c:v>
                </c:pt>
                <c:pt idx="8">
                  <c:v>169.4</c:v>
                </c:pt>
                <c:pt idx="9">
                  <c:v>170.625</c:v>
                </c:pt>
                <c:pt idx="10">
                  <c:v>171.00299999999999</c:v>
                </c:pt>
                <c:pt idx="11">
                  <c:v>173.10499999999999</c:v>
                </c:pt>
                <c:pt idx="12">
                  <c:v>175.108</c:v>
                </c:pt>
                <c:pt idx="13">
                  <c:v>173.744</c:v>
                </c:pt>
                <c:pt idx="14">
                  <c:v>172.30600000000001</c:v>
                </c:pt>
                <c:pt idx="15">
                  <c:v>176.749</c:v>
                </c:pt>
                <c:pt idx="16">
                  <c:v>178.42599999999999</c:v>
                </c:pt>
                <c:pt idx="17">
                  <c:v>178.15700000000001</c:v>
                </c:pt>
                <c:pt idx="18">
                  <c:v>180.74299999999999</c:v>
                </c:pt>
                <c:pt idx="19">
                  <c:v>180.70699999999999</c:v>
                </c:pt>
                <c:pt idx="20">
                  <c:v>181.773</c:v>
                </c:pt>
                <c:pt idx="21">
                  <c:v>182.88399999999999</c:v>
                </c:pt>
                <c:pt idx="22">
                  <c:v>184.74700000000001</c:v>
                </c:pt>
                <c:pt idx="23">
                  <c:v>186.399</c:v>
                </c:pt>
                <c:pt idx="24">
                  <c:v>185.142</c:v>
                </c:pt>
                <c:pt idx="25">
                  <c:v>188.07400000000001</c:v>
                </c:pt>
                <c:pt idx="26">
                  <c:v>191.57900000000001</c:v>
                </c:pt>
                <c:pt idx="27">
                  <c:v>191.63900000000001</c:v>
                </c:pt>
                <c:pt idx="28">
                  <c:v>190.929</c:v>
                </c:pt>
                <c:pt idx="29">
                  <c:v>193.13</c:v>
                </c:pt>
                <c:pt idx="30">
                  <c:v>193.74299999999999</c:v>
                </c:pt>
                <c:pt idx="31">
                  <c:v>196.16300000000001</c:v>
                </c:pt>
                <c:pt idx="32">
                  <c:v>197.76499999999999</c:v>
                </c:pt>
                <c:pt idx="33">
                  <c:v>199.571</c:v>
                </c:pt>
                <c:pt idx="34">
                  <c:v>199.73099999999999</c:v>
                </c:pt>
                <c:pt idx="35">
                  <c:v>200.702</c:v>
                </c:pt>
                <c:pt idx="36">
                  <c:v>201.57300000000001</c:v>
                </c:pt>
                <c:pt idx="37">
                  <c:v>198.399</c:v>
                </c:pt>
                <c:pt idx="38">
                  <c:v>200.24700000000001</c:v>
                </c:pt>
                <c:pt idx="39">
                  <c:v>201.03200000000001</c:v>
                </c:pt>
                <c:pt idx="40">
                  <c:v>202.98599999999999</c:v>
                </c:pt>
                <c:pt idx="41">
                  <c:v>205.5</c:v>
                </c:pt>
                <c:pt idx="42">
                  <c:v>204.92</c:v>
                </c:pt>
                <c:pt idx="43">
                  <c:v>206.52099999999999</c:v>
                </c:pt>
                <c:pt idx="44">
                  <c:v>207.006</c:v>
                </c:pt>
                <c:pt idx="45">
                  <c:v>206.17599999999999</c:v>
                </c:pt>
                <c:pt idx="46">
                  <c:v>208.66399999999999</c:v>
                </c:pt>
                <c:pt idx="47">
                  <c:v>210.399</c:v>
                </c:pt>
                <c:pt idx="48">
                  <c:v>208.69900000000001</c:v>
                </c:pt>
                <c:pt idx="49">
                  <c:v>212.00800000000001</c:v>
                </c:pt>
                <c:pt idx="50">
                  <c:v>213.89099999999999</c:v>
                </c:pt>
                <c:pt idx="51">
                  <c:v>214.67599999999999</c:v>
                </c:pt>
                <c:pt idx="52">
                  <c:v>216.29900000000001</c:v>
                </c:pt>
                <c:pt idx="53">
                  <c:v>216.06800000000001</c:v>
                </c:pt>
                <c:pt idx="54">
                  <c:v>216.33199999999999</c:v>
                </c:pt>
                <c:pt idx="55">
                  <c:v>216.358</c:v>
                </c:pt>
                <c:pt idx="56">
                  <c:v>219.256</c:v>
                </c:pt>
                <c:pt idx="57">
                  <c:v>221.06</c:v>
                </c:pt>
                <c:pt idx="58">
                  <c:v>220.96299999999999</c:v>
                </c:pt>
                <c:pt idx="59">
                  <c:v>221.99100000000001</c:v>
                </c:pt>
                <c:pt idx="60">
                  <c:v>223.48099999999999</c:v>
                </c:pt>
                <c:pt idx="61">
                  <c:v>225.422</c:v>
                </c:pt>
                <c:pt idx="62">
                  <c:v>226.161</c:v>
                </c:pt>
                <c:pt idx="63">
                  <c:v>224.61500000000001</c:v>
                </c:pt>
                <c:pt idx="64">
                  <c:v>222.929</c:v>
                </c:pt>
                <c:pt idx="65">
                  <c:v>226.05699999999999</c:v>
                </c:pt>
                <c:pt idx="66">
                  <c:v>228.703</c:v>
                </c:pt>
                <c:pt idx="67">
                  <c:v>229.309</c:v>
                </c:pt>
                <c:pt idx="68">
                  <c:v>230.31200000000001</c:v>
                </c:pt>
                <c:pt idx="69">
                  <c:v>229.83600000000001</c:v>
                </c:pt>
                <c:pt idx="70">
                  <c:v>230.44</c:v>
                </c:pt>
                <c:pt idx="71">
                  <c:v>231.18100000000001</c:v>
                </c:pt>
                <c:pt idx="72">
                  <c:v>231.58699999999999</c:v>
                </c:pt>
                <c:pt idx="73">
                  <c:v>231.684</c:v>
                </c:pt>
                <c:pt idx="74">
                  <c:v>233.083</c:v>
                </c:pt>
                <c:pt idx="75">
                  <c:v>235.98599999999999</c:v>
                </c:pt>
                <c:pt idx="76">
                  <c:v>237.07499999999999</c:v>
                </c:pt>
                <c:pt idx="77">
                  <c:v>238.971</c:v>
                </c:pt>
                <c:pt idx="78">
                  <c:v>237.411</c:v>
                </c:pt>
                <c:pt idx="79">
                  <c:v>236.37899999999999</c:v>
                </c:pt>
                <c:pt idx="80">
                  <c:v>238.55</c:v>
                </c:pt>
                <c:pt idx="81">
                  <c:v>242.54900000000001</c:v>
                </c:pt>
                <c:pt idx="82">
                  <c:v>244.291</c:v>
                </c:pt>
                <c:pt idx="83">
                  <c:v>246.53</c:v>
                </c:pt>
                <c:pt idx="84">
                  <c:v>246.86799999999999</c:v>
                </c:pt>
                <c:pt idx="85">
                  <c:v>249.52</c:v>
                </c:pt>
                <c:pt idx="86">
                  <c:v>250.667</c:v>
                </c:pt>
                <c:pt idx="87">
                  <c:v>252.477</c:v>
                </c:pt>
                <c:pt idx="88">
                  <c:v>254.73500000000001</c:v>
                </c:pt>
                <c:pt idx="89">
                  <c:v>255.44900000000001</c:v>
                </c:pt>
                <c:pt idx="90">
                  <c:v>257.45600000000002</c:v>
                </c:pt>
                <c:pt idx="91">
                  <c:v>260.23</c:v>
                </c:pt>
                <c:pt idx="92">
                  <c:v>261.31700000000001</c:v>
                </c:pt>
                <c:pt idx="93">
                  <c:v>261.81799999999998</c:v>
                </c:pt>
                <c:pt idx="94">
                  <c:v>264.96499999999997</c:v>
                </c:pt>
                <c:pt idx="95">
                  <c:v>269.863</c:v>
                </c:pt>
                <c:pt idx="96">
                  <c:v>268.04399999999998</c:v>
                </c:pt>
                <c:pt idx="97">
                  <c:v>272.02</c:v>
                </c:pt>
                <c:pt idx="98">
                  <c:v>275.19200000000001</c:v>
                </c:pt>
                <c:pt idx="99">
                  <c:v>271.04599999999999</c:v>
                </c:pt>
                <c:pt idx="100">
                  <c:v>271.39400000000001</c:v>
                </c:pt>
                <c:pt idx="101">
                  <c:v>273.42200000000003</c:v>
                </c:pt>
                <c:pt idx="102">
                  <c:v>272.63</c:v>
                </c:pt>
                <c:pt idx="103">
                  <c:v>272.91800000000001</c:v>
                </c:pt>
                <c:pt idx="104">
                  <c:v>277.548</c:v>
                </c:pt>
                <c:pt idx="105">
                  <c:v>276.92700000000002</c:v>
                </c:pt>
                <c:pt idx="106">
                  <c:v>276.029</c:v>
                </c:pt>
                <c:pt idx="107">
                  <c:v>275.791</c:v>
                </c:pt>
                <c:pt idx="108">
                  <c:v>278.834</c:v>
                </c:pt>
                <c:pt idx="109">
                  <c:v>278.77300000000002</c:v>
                </c:pt>
                <c:pt idx="110">
                  <c:v>276.45</c:v>
                </c:pt>
                <c:pt idx="111">
                  <c:v>280.80799999999999</c:v>
                </c:pt>
                <c:pt idx="112">
                  <c:v>281.49599999999998</c:v>
                </c:pt>
                <c:pt idx="113">
                  <c:v>280.40100000000001</c:v>
                </c:pt>
                <c:pt idx="114">
                  <c:v>279.50400000000002</c:v>
                </c:pt>
                <c:pt idx="115">
                  <c:v>281.41300000000001</c:v>
                </c:pt>
                <c:pt idx="116">
                  <c:v>276.084</c:v>
                </c:pt>
                <c:pt idx="117">
                  <c:v>294.54000000000002</c:v>
                </c:pt>
                <c:pt idx="118">
                  <c:v>287.11099999999999</c:v>
                </c:pt>
                <c:pt idx="119">
                  <c:v>283.70499999999998</c:v>
                </c:pt>
                <c:pt idx="120">
                  <c:v>283.50799999999998</c:v>
                </c:pt>
                <c:pt idx="121">
                  <c:v>285.05399999999997</c:v>
                </c:pt>
                <c:pt idx="122">
                  <c:v>284.262</c:v>
                </c:pt>
                <c:pt idx="123">
                  <c:v>288.83300000000003</c:v>
                </c:pt>
                <c:pt idx="124">
                  <c:v>284.95100000000002</c:v>
                </c:pt>
                <c:pt idx="125">
                  <c:v>287.37200000000001</c:v>
                </c:pt>
                <c:pt idx="126">
                  <c:v>290.38499999999999</c:v>
                </c:pt>
                <c:pt idx="127">
                  <c:v>292.64999999999998</c:v>
                </c:pt>
                <c:pt idx="128">
                  <c:v>288.41000000000003</c:v>
                </c:pt>
                <c:pt idx="129">
                  <c:v>289.57600000000002</c:v>
                </c:pt>
                <c:pt idx="130">
                  <c:v>291.48399999999998</c:v>
                </c:pt>
                <c:pt idx="131">
                  <c:v>293.947</c:v>
                </c:pt>
                <c:pt idx="132">
                  <c:v>295.24799999999999</c:v>
                </c:pt>
                <c:pt idx="133">
                  <c:v>291.16699999999997</c:v>
                </c:pt>
                <c:pt idx="134">
                  <c:v>296.32499999999999</c:v>
                </c:pt>
                <c:pt idx="135">
                  <c:v>295.60000000000002</c:v>
                </c:pt>
                <c:pt idx="136">
                  <c:v>296.41000000000003</c:v>
                </c:pt>
                <c:pt idx="137">
                  <c:v>299.62599999999998</c:v>
                </c:pt>
                <c:pt idx="138">
                  <c:v>302.74700000000001</c:v>
                </c:pt>
                <c:pt idx="139">
                  <c:v>307.80900000000003</c:v>
                </c:pt>
                <c:pt idx="140">
                  <c:v>305.93299999999999</c:v>
                </c:pt>
                <c:pt idx="141">
                  <c:v>304.80900000000003</c:v>
                </c:pt>
                <c:pt idx="142">
                  <c:v>308.52699999999999</c:v>
                </c:pt>
                <c:pt idx="143">
                  <c:v>307.40699999999998</c:v>
                </c:pt>
                <c:pt idx="144">
                  <c:v>309.25400000000002</c:v>
                </c:pt>
                <c:pt idx="145">
                  <c:v>311.39299999999997</c:v>
                </c:pt>
                <c:pt idx="146">
                  <c:v>316.91199999999998</c:v>
                </c:pt>
                <c:pt idx="147">
                  <c:v>313.512</c:v>
                </c:pt>
                <c:pt idx="148">
                  <c:v>318.964</c:v>
                </c:pt>
                <c:pt idx="149">
                  <c:v>314.95800000000003</c:v>
                </c:pt>
                <c:pt idx="150">
                  <c:v>318.54899999999998</c:v>
                </c:pt>
                <c:pt idx="151">
                  <c:v>318.97699999999998</c:v>
                </c:pt>
                <c:pt idx="152">
                  <c:v>324.56900000000002</c:v>
                </c:pt>
                <c:pt idx="153">
                  <c:v>326.74</c:v>
                </c:pt>
                <c:pt idx="154">
                  <c:v>327.83600000000001</c:v>
                </c:pt>
                <c:pt idx="155">
                  <c:v>331.87400000000002</c:v>
                </c:pt>
                <c:pt idx="156">
                  <c:v>328.69600000000003</c:v>
                </c:pt>
                <c:pt idx="157">
                  <c:v>333.02600000000001</c:v>
                </c:pt>
                <c:pt idx="158">
                  <c:v>333.58100000000002</c:v>
                </c:pt>
                <c:pt idx="159">
                  <c:v>336.58300000000003</c:v>
                </c:pt>
                <c:pt idx="160">
                  <c:v>334.52199999999999</c:v>
                </c:pt>
                <c:pt idx="161">
                  <c:v>343.99799999999999</c:v>
                </c:pt>
                <c:pt idx="162">
                  <c:v>346.57600000000002</c:v>
                </c:pt>
                <c:pt idx="163">
                  <c:v>343.30700000000002</c:v>
                </c:pt>
                <c:pt idx="164">
                  <c:v>343.95600000000002</c:v>
                </c:pt>
                <c:pt idx="165">
                  <c:v>344.09699999999998</c:v>
                </c:pt>
                <c:pt idx="166">
                  <c:v>347.32499999999999</c:v>
                </c:pt>
                <c:pt idx="167">
                  <c:v>347.40499999999997</c:v>
                </c:pt>
                <c:pt idx="168">
                  <c:v>357.33100000000002</c:v>
                </c:pt>
                <c:pt idx="169">
                  <c:v>354.70600000000002</c:v>
                </c:pt>
                <c:pt idx="170">
                  <c:v>355.66500000000002</c:v>
                </c:pt>
                <c:pt idx="171">
                  <c:v>357.423</c:v>
                </c:pt>
                <c:pt idx="172">
                  <c:v>356.70400000000001</c:v>
                </c:pt>
                <c:pt idx="173">
                  <c:v>357.87900000000002</c:v>
                </c:pt>
                <c:pt idx="174">
                  <c:v>359.00599999999997</c:v>
                </c:pt>
                <c:pt idx="175">
                  <c:v>360.69099999999997</c:v>
                </c:pt>
                <c:pt idx="176">
                  <c:v>358.96100000000001</c:v>
                </c:pt>
                <c:pt idx="177">
                  <c:v>358.46199999999999</c:v>
                </c:pt>
                <c:pt idx="178">
                  <c:v>359.26600000000002</c:v>
                </c:pt>
                <c:pt idx="179">
                  <c:v>363.73</c:v>
                </c:pt>
                <c:pt idx="180">
                  <c:v>363.61599999999999</c:v>
                </c:pt>
                <c:pt idx="181">
                  <c:v>364.00599999999997</c:v>
                </c:pt>
                <c:pt idx="182">
                  <c:v>367.15800000000002</c:v>
                </c:pt>
                <c:pt idx="183">
                  <c:v>366.18700000000001</c:v>
                </c:pt>
                <c:pt idx="184">
                  <c:v>370.93400000000003</c:v>
                </c:pt>
                <c:pt idx="185">
                  <c:v>368.154</c:v>
                </c:pt>
                <c:pt idx="186">
                  <c:v>369.61399999999998</c:v>
                </c:pt>
                <c:pt idx="187">
                  <c:v>371.358</c:v>
                </c:pt>
                <c:pt idx="188">
                  <c:v>372.86900000000003</c:v>
                </c:pt>
                <c:pt idx="189">
                  <c:v>375.28899999999999</c:v>
                </c:pt>
                <c:pt idx="190">
                  <c:v>378.86</c:v>
                </c:pt>
                <c:pt idx="191">
                  <c:v>374.298</c:v>
                </c:pt>
                <c:pt idx="192">
                  <c:v>375.23599999999999</c:v>
                </c:pt>
                <c:pt idx="193">
                  <c:v>371.83300000000003</c:v>
                </c:pt>
                <c:pt idx="194">
                  <c:v>372.745</c:v>
                </c:pt>
                <c:pt idx="195">
                  <c:v>372.572</c:v>
                </c:pt>
                <c:pt idx="196">
                  <c:v>376.036</c:v>
                </c:pt>
                <c:pt idx="197">
                  <c:v>376.45499999999998</c:v>
                </c:pt>
                <c:pt idx="198">
                  <c:v>375.03800000000001</c:v>
                </c:pt>
                <c:pt idx="199">
                  <c:v>372.28399999999999</c:v>
                </c:pt>
                <c:pt idx="200">
                  <c:v>366.72899999999998</c:v>
                </c:pt>
                <c:pt idx="201">
                  <c:v>352.95</c:v>
                </c:pt>
                <c:pt idx="202">
                  <c:v>339.35</c:v>
                </c:pt>
                <c:pt idx="203">
                  <c:v>332.09100000000001</c:v>
                </c:pt>
                <c:pt idx="204">
                  <c:v>336.92899999999997</c:v>
                </c:pt>
                <c:pt idx="205">
                  <c:v>335.57600000000002</c:v>
                </c:pt>
                <c:pt idx="206">
                  <c:v>329.74700000000001</c:v>
                </c:pt>
                <c:pt idx="207">
                  <c:v>331.35199999999998</c:v>
                </c:pt>
                <c:pt idx="208">
                  <c:v>334.25599999999997</c:v>
                </c:pt>
                <c:pt idx="209">
                  <c:v>339.88299999999998</c:v>
                </c:pt>
                <c:pt idx="210">
                  <c:v>340.517</c:v>
                </c:pt>
                <c:pt idx="211">
                  <c:v>346.66800000000001</c:v>
                </c:pt>
                <c:pt idx="212">
                  <c:v>338.50700000000001</c:v>
                </c:pt>
                <c:pt idx="213">
                  <c:v>341.654</c:v>
                </c:pt>
                <c:pt idx="214">
                  <c:v>344.375</c:v>
                </c:pt>
                <c:pt idx="215">
                  <c:v>346.072</c:v>
                </c:pt>
                <c:pt idx="216">
                  <c:v>346.04300000000001</c:v>
                </c:pt>
                <c:pt idx="217">
                  <c:v>346.83499999999998</c:v>
                </c:pt>
                <c:pt idx="218">
                  <c:v>354.36</c:v>
                </c:pt>
                <c:pt idx="219">
                  <c:v>357.46100000000001</c:v>
                </c:pt>
                <c:pt idx="220">
                  <c:v>354.255</c:v>
                </c:pt>
                <c:pt idx="221">
                  <c:v>353.76600000000002</c:v>
                </c:pt>
                <c:pt idx="222">
                  <c:v>354.84399999999999</c:v>
                </c:pt>
                <c:pt idx="223">
                  <c:v>356.61</c:v>
                </c:pt>
                <c:pt idx="224">
                  <c:v>359.64600000000002</c:v>
                </c:pt>
                <c:pt idx="225">
                  <c:v>363.577</c:v>
                </c:pt>
                <c:pt idx="226">
                  <c:v>367.19799999999998</c:v>
                </c:pt>
                <c:pt idx="227">
                  <c:v>369.22899999999998</c:v>
                </c:pt>
                <c:pt idx="228">
                  <c:v>372.02499999999998</c:v>
                </c:pt>
                <c:pt idx="229">
                  <c:v>375.06400000000002</c:v>
                </c:pt>
                <c:pt idx="230">
                  <c:v>378.57600000000002</c:v>
                </c:pt>
                <c:pt idx="231">
                  <c:v>380.33699999999999</c:v>
                </c:pt>
                <c:pt idx="232">
                  <c:v>380.21899999999999</c:v>
                </c:pt>
                <c:pt idx="233">
                  <c:v>383.327</c:v>
                </c:pt>
                <c:pt idx="234">
                  <c:v>382.95400000000001</c:v>
                </c:pt>
                <c:pt idx="235">
                  <c:v>383.839</c:v>
                </c:pt>
                <c:pt idx="236">
                  <c:v>387.75799999999998</c:v>
                </c:pt>
                <c:pt idx="237">
                  <c:v>390.10399999999998</c:v>
                </c:pt>
                <c:pt idx="238">
                  <c:v>391.39299999999997</c:v>
                </c:pt>
                <c:pt idx="239">
                  <c:v>391.58499999999998</c:v>
                </c:pt>
                <c:pt idx="240">
                  <c:v>395.64100000000002</c:v>
                </c:pt>
                <c:pt idx="241">
                  <c:v>400.38499999999999</c:v>
                </c:pt>
                <c:pt idx="242">
                  <c:v>401.654</c:v>
                </c:pt>
                <c:pt idx="243">
                  <c:v>400.23700000000002</c:v>
                </c:pt>
                <c:pt idx="244">
                  <c:v>399.36700000000002</c:v>
                </c:pt>
                <c:pt idx="245">
                  <c:v>395.553</c:v>
                </c:pt>
                <c:pt idx="246">
                  <c:v>397.65</c:v>
                </c:pt>
                <c:pt idx="247">
                  <c:v>402.28699999999998</c:v>
                </c:pt>
                <c:pt idx="248">
                  <c:v>405.45499999999998</c:v>
                </c:pt>
                <c:pt idx="249">
                  <c:v>405.572</c:v>
                </c:pt>
                <c:pt idx="250">
                  <c:v>407.38600000000002</c:v>
                </c:pt>
                <c:pt idx="251">
                  <c:v>408.98099999999999</c:v>
                </c:pt>
                <c:pt idx="252">
                  <c:v>412.42</c:v>
                </c:pt>
                <c:pt idx="253">
                  <c:v>417.38299999999998</c:v>
                </c:pt>
                <c:pt idx="254">
                  <c:v>414.11599999999999</c:v>
                </c:pt>
                <c:pt idx="255">
                  <c:v>412.01499999999999</c:v>
                </c:pt>
                <c:pt idx="256">
                  <c:v>414.46600000000001</c:v>
                </c:pt>
                <c:pt idx="257">
                  <c:v>415.55</c:v>
                </c:pt>
                <c:pt idx="258">
                  <c:v>418.5</c:v>
                </c:pt>
                <c:pt idx="259">
                  <c:v>417.57499999999999</c:v>
                </c:pt>
                <c:pt idx="260">
                  <c:v>417.86099999999999</c:v>
                </c:pt>
                <c:pt idx="261">
                  <c:v>419.43400000000003</c:v>
                </c:pt>
                <c:pt idx="262">
                  <c:v>420.68799999999999</c:v>
                </c:pt>
                <c:pt idx="263">
                  <c:v>422.95499999999998</c:v>
                </c:pt>
                <c:pt idx="264">
                  <c:v>419.245</c:v>
                </c:pt>
                <c:pt idx="265">
                  <c:v>425.00599999999997</c:v>
                </c:pt>
                <c:pt idx="266">
                  <c:v>429.46800000000002</c:v>
                </c:pt>
                <c:pt idx="267">
                  <c:v>433.64800000000002</c:v>
                </c:pt>
                <c:pt idx="268">
                  <c:v>434.471</c:v>
                </c:pt>
                <c:pt idx="269">
                  <c:v>435.577</c:v>
                </c:pt>
                <c:pt idx="270">
                  <c:v>436.34699999999998</c:v>
                </c:pt>
                <c:pt idx="271">
                  <c:v>439.596</c:v>
                </c:pt>
                <c:pt idx="272">
                  <c:v>438.66500000000002</c:v>
                </c:pt>
                <c:pt idx="273">
                  <c:v>440.26100000000002</c:v>
                </c:pt>
                <c:pt idx="274">
                  <c:v>441.32799999999997</c:v>
                </c:pt>
                <c:pt idx="275">
                  <c:v>438.68599999999998</c:v>
                </c:pt>
                <c:pt idx="276">
                  <c:v>436.39499999999998</c:v>
                </c:pt>
                <c:pt idx="277">
                  <c:v>435.74400000000003</c:v>
                </c:pt>
                <c:pt idx="278">
                  <c:v>442.13099999999997</c:v>
                </c:pt>
                <c:pt idx="279">
                  <c:v>443.11900000000003</c:v>
                </c:pt>
                <c:pt idx="280">
                  <c:v>446.19799999999998</c:v>
                </c:pt>
                <c:pt idx="281">
                  <c:v>446.74400000000003</c:v>
                </c:pt>
                <c:pt idx="282">
                  <c:v>450.24299999999999</c:v>
                </c:pt>
                <c:pt idx="283">
                  <c:v>450.18299999999999</c:v>
                </c:pt>
                <c:pt idx="284">
                  <c:v>448.50599999999997</c:v>
                </c:pt>
                <c:pt idx="285">
                  <c:v>447.19099999999997</c:v>
                </c:pt>
                <c:pt idx="286">
                  <c:v>449.02699999999999</c:v>
                </c:pt>
                <c:pt idx="287">
                  <c:v>450.93900000000002</c:v>
                </c:pt>
                <c:pt idx="288">
                  <c:v>447.62599999999998</c:v>
                </c:pt>
                <c:pt idx="289">
                  <c:v>452.39299999999997</c:v>
                </c:pt>
                <c:pt idx="290">
                  <c:v>450.88600000000002</c:v>
                </c:pt>
                <c:pt idx="291">
                  <c:v>452.34500000000003</c:v>
                </c:pt>
                <c:pt idx="292">
                  <c:v>454.21100000000001</c:v>
                </c:pt>
                <c:pt idx="293">
                  <c:v>459.02800000000002</c:v>
                </c:pt>
                <c:pt idx="294">
                  <c:v>457.97699999999998</c:v>
                </c:pt>
                <c:pt idx="295">
                  <c:v>458.65499999999997</c:v>
                </c:pt>
                <c:pt idx="296">
                  <c:v>461.74099999999999</c:v>
                </c:pt>
                <c:pt idx="297">
                  <c:v>462.61099999999999</c:v>
                </c:pt>
                <c:pt idx="298">
                  <c:v>462.19400000000002</c:v>
                </c:pt>
                <c:pt idx="299">
                  <c:v>468.58199999999999</c:v>
                </c:pt>
                <c:pt idx="300">
                  <c:v>473.392</c:v>
                </c:pt>
                <c:pt idx="301">
                  <c:v>473.46</c:v>
                </c:pt>
                <c:pt idx="302">
                  <c:v>472.28300000000002</c:v>
                </c:pt>
                <c:pt idx="303">
                  <c:v>474.137</c:v>
                </c:pt>
                <c:pt idx="304">
                  <c:v>471.76799999999997</c:v>
                </c:pt>
                <c:pt idx="305">
                  <c:v>473.65600000000001</c:v>
                </c:pt>
                <c:pt idx="306">
                  <c:v>473.637</c:v>
                </c:pt>
                <c:pt idx="307">
                  <c:v>474.54399999999998</c:v>
                </c:pt>
                <c:pt idx="308">
                  <c:v>484.24299999999999</c:v>
                </c:pt>
                <c:pt idx="309">
                  <c:v>484.88</c:v>
                </c:pt>
                <c:pt idx="310">
                  <c:v>489.88200000000001</c:v>
                </c:pt>
                <c:pt idx="311">
                  <c:v>493.33199999999999</c:v>
                </c:pt>
                <c:pt idx="312">
                  <c:v>491.24799999999999</c:v>
                </c:pt>
                <c:pt idx="313">
                  <c:v>494.42399999999998</c:v>
                </c:pt>
                <c:pt idx="314">
                  <c:v>493.52699999999999</c:v>
                </c:pt>
                <c:pt idx="315">
                  <c:v>494.68599999999998</c:v>
                </c:pt>
                <c:pt idx="316">
                  <c:v>500.67099999999999</c:v>
                </c:pt>
                <c:pt idx="317">
                  <c:v>499.11599999999999</c:v>
                </c:pt>
                <c:pt idx="318">
                  <c:v>502.596</c:v>
                </c:pt>
                <c:pt idx="319">
                  <c:v>502.50299999999999</c:v>
                </c:pt>
                <c:pt idx="320">
                  <c:v>500.51799999999997</c:v>
                </c:pt>
                <c:pt idx="321">
                  <c:v>505.96499999999997</c:v>
                </c:pt>
                <c:pt idx="322">
                  <c:v>507.28199999999998</c:v>
                </c:pt>
                <c:pt idx="323">
                  <c:v>498.33600000000001</c:v>
                </c:pt>
                <c:pt idx="324">
                  <c:v>501.30500000000001</c:v>
                </c:pt>
                <c:pt idx="325">
                  <c:v>503.03699999999998</c:v>
                </c:pt>
                <c:pt idx="326">
                  <c:v>509.55200000000002</c:v>
                </c:pt>
                <c:pt idx="327">
                  <c:v>510.36700000000002</c:v>
                </c:pt>
                <c:pt idx="328">
                  <c:v>512.88300000000004</c:v>
                </c:pt>
                <c:pt idx="329">
                  <c:v>513.69399999999996</c:v>
                </c:pt>
                <c:pt idx="330">
                  <c:v>518.66999999999996</c:v>
                </c:pt>
                <c:pt idx="331">
                  <c:v>521.15800000000002</c:v>
                </c:pt>
                <c:pt idx="332">
                  <c:v>517.755</c:v>
                </c:pt>
                <c:pt idx="333">
                  <c:v>519.51900000000001</c:v>
                </c:pt>
                <c:pt idx="334">
                  <c:v>521.774</c:v>
                </c:pt>
                <c:pt idx="335">
                  <c:v>525.90300000000002</c:v>
                </c:pt>
                <c:pt idx="336">
                  <c:v>524.06299999999999</c:v>
                </c:pt>
                <c:pt idx="337">
                  <c:v>526.17399999999998</c:v>
                </c:pt>
                <c:pt idx="338">
                  <c:v>480.15</c:v>
                </c:pt>
                <c:pt idx="339">
                  <c:v>407.02499999999998</c:v>
                </c:pt>
                <c:pt idx="340">
                  <c:v>483.06599999999997</c:v>
                </c:pt>
                <c:pt idx="341">
                  <c:v>525.09299999999996</c:v>
                </c:pt>
                <c:pt idx="342">
                  <c:v>536.08699999999999</c:v>
                </c:pt>
                <c:pt idx="343">
                  <c:v>540.07799999999997</c:v>
                </c:pt>
                <c:pt idx="344">
                  <c:v>551.87099999999998</c:v>
                </c:pt>
                <c:pt idx="345">
                  <c:v>550.04899999999998</c:v>
                </c:pt>
                <c:pt idx="346">
                  <c:v>543.83399999999995</c:v>
                </c:pt>
                <c:pt idx="347">
                  <c:v>542.94200000000001</c:v>
                </c:pt>
                <c:pt idx="348">
                  <c:v>572.822</c:v>
                </c:pt>
                <c:pt idx="349">
                  <c:v>562.68600000000004</c:v>
                </c:pt>
                <c:pt idx="350">
                  <c:v>625.73099999999999</c:v>
                </c:pt>
                <c:pt idx="351">
                  <c:v>625.76400000000001</c:v>
                </c:pt>
                <c:pt idx="352">
                  <c:v>622.92100000000005</c:v>
                </c:pt>
                <c:pt idx="353">
                  <c:v>628.88099999999997</c:v>
                </c:pt>
                <c:pt idx="354">
                  <c:v>619.01400000000001</c:v>
                </c:pt>
                <c:pt idx="355">
                  <c:v>624.96299999999997</c:v>
                </c:pt>
                <c:pt idx="356">
                  <c:v>631.56299999999999</c:v>
                </c:pt>
                <c:pt idx="357">
                  <c:v>640.524</c:v>
                </c:pt>
                <c:pt idx="358">
                  <c:v>646.13199999999995</c:v>
                </c:pt>
                <c:pt idx="359">
                  <c:v>638.68700000000001</c:v>
                </c:pt>
                <c:pt idx="360">
                  <c:v>651.55700000000002</c:v>
                </c:pt>
                <c:pt idx="361">
                  <c:v>662.32100000000003</c:v>
                </c:pt>
                <c:pt idx="362">
                  <c:v>669.95799999999997</c:v>
                </c:pt>
                <c:pt idx="363">
                  <c:v>674.71900000000005</c:v>
                </c:pt>
                <c:pt idx="364">
                  <c:v>677.11500000000001</c:v>
                </c:pt>
                <c:pt idx="365">
                  <c:v>684.08399999999995</c:v>
                </c:pt>
                <c:pt idx="366">
                  <c:v>681.10799999999995</c:v>
                </c:pt>
                <c:pt idx="367">
                  <c:v>685.68499999999995</c:v>
                </c:pt>
                <c:pt idx="368">
                  <c:v>684.53800000000001</c:v>
                </c:pt>
                <c:pt idx="369">
                  <c:v>691.84400000000005</c:v>
                </c:pt>
                <c:pt idx="370">
                  <c:v>684.41099999999994</c:v>
                </c:pt>
                <c:pt idx="371">
                  <c:v>678.81500000000005</c:v>
                </c:pt>
                <c:pt idx="372">
                  <c:v>700.68200000000002</c:v>
                </c:pt>
                <c:pt idx="373">
                  <c:v>697.87599999999998</c:v>
                </c:pt>
              </c:numCache>
            </c:numRef>
          </c:val>
          <c:extLst>
            <c:ext xmlns:c16="http://schemas.microsoft.com/office/drawing/2014/chart" uri="{C3380CC4-5D6E-409C-BE32-E72D297353CC}">
              <c16:uniqueId val="{00000000-AAE9-F340-B437-9B4CD427C28F}"/>
            </c:ext>
          </c:extLst>
        </c:ser>
        <c:dLbls>
          <c:showLegendKey val="0"/>
          <c:showVal val="0"/>
          <c:showCatName val="0"/>
          <c:showSerName val="0"/>
          <c:showPercent val="0"/>
          <c:showBubbleSize val="0"/>
        </c:dLbls>
        <c:gapWidth val="219"/>
        <c:overlap val="-27"/>
        <c:axId val="379964928"/>
        <c:axId val="379961792"/>
      </c:barChart>
      <c:dateAx>
        <c:axId val="379964928"/>
        <c:scaling>
          <c:orientation val="minMax"/>
          <c:min val="36557"/>
        </c:scaling>
        <c:delete val="0"/>
        <c:axPos val="b"/>
        <c:numFmt formatCode="yy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crossAx val="379961792"/>
        <c:crosses val="autoZero"/>
        <c:auto val="1"/>
        <c:lblOffset val="100"/>
        <c:baseTimeUnit val="months"/>
        <c:majorUnit val="12"/>
        <c:majorTimeUnit val="months"/>
      </c:dateAx>
      <c:valAx>
        <c:axId val="379961792"/>
        <c:scaling>
          <c:orientation val="minMax"/>
          <c:min val="20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crossAx val="3799649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Avenir Book" panose="02000503020000020003" pitchFamily="2"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Avenir Book" panose="02000503020000020003" pitchFamily="2" charset="0"/>
                <a:ea typeface="+mn-ea"/>
                <a:cs typeface="+mn-cs"/>
              </a:defRPr>
            </a:pPr>
            <a:r>
              <a:rPr lang="en-US" sz="1800"/>
              <a:t>Monthly Job Growth (000’s)</a:t>
            </a:r>
          </a:p>
        </c:rich>
      </c:tx>
      <c:layout>
        <c:manualLayout>
          <c:xMode val="edge"/>
          <c:yMode val="edge"/>
          <c:x val="0.37569444444444444"/>
          <c:y val="1.705653021442495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Avenir Book" panose="02000503020000020003" pitchFamily="2" charset="0"/>
              <a:ea typeface="+mn-ea"/>
              <a:cs typeface="+mn-cs"/>
            </a:defRPr>
          </a:pPr>
          <a:endParaRPr lang="en-US"/>
        </a:p>
      </c:txPr>
    </c:title>
    <c:autoTitleDeleted val="0"/>
    <c:plotArea>
      <c:layout>
        <c:manualLayout>
          <c:layoutTarget val="inner"/>
          <c:xMode val="edge"/>
          <c:yMode val="edge"/>
          <c:x val="8.6036795116519529E-2"/>
          <c:y val="0.14450372979693327"/>
          <c:w val="0.90238913080940641"/>
          <c:h val="0.74133110005986091"/>
        </c:manualLayout>
      </c:layout>
      <c:barChart>
        <c:barDir val="col"/>
        <c:grouping val="clustered"/>
        <c:varyColors val="0"/>
        <c:ser>
          <c:idx val="0"/>
          <c:order val="0"/>
          <c:tx>
            <c:strRef>
              <c:f>Sheet1!$B$2</c:f>
              <c:strCache>
                <c:ptCount val="1"/>
                <c:pt idx="0">
                  <c:v>1-M Net Change (000s)</c:v>
                </c:pt>
              </c:strCache>
            </c:strRef>
          </c:tx>
          <c:spPr>
            <a:solidFill>
              <a:schemeClr val="accent4">
                <a:lumMod val="75000"/>
              </a:schemeClr>
            </a:solidFill>
            <a:ln>
              <a:noFill/>
            </a:ln>
            <a:effectLst/>
          </c:spPr>
          <c:invertIfNegative val="0"/>
          <c:dPt>
            <c:idx val="2"/>
            <c:invertIfNegative val="0"/>
            <c:bubble3D val="0"/>
            <c:spPr>
              <a:solidFill>
                <a:schemeClr val="accent4">
                  <a:lumMod val="75000"/>
                </a:schemeClr>
              </a:solidFill>
              <a:ln>
                <a:noFill/>
              </a:ln>
              <a:effectLst/>
            </c:spPr>
            <c:extLst>
              <c:ext xmlns:c16="http://schemas.microsoft.com/office/drawing/2014/chart" uri="{C3380CC4-5D6E-409C-BE32-E72D297353CC}">
                <c16:uniqueId val="{00000001-D016-0941-BF8E-7A5F2994E8AA}"/>
              </c:ext>
            </c:extLst>
          </c:dPt>
          <c:dPt>
            <c:idx val="3"/>
            <c:invertIfNegative val="0"/>
            <c:bubble3D val="0"/>
            <c:spPr>
              <a:solidFill>
                <a:schemeClr val="accent4">
                  <a:lumMod val="75000"/>
                </a:schemeClr>
              </a:solidFill>
              <a:ln>
                <a:noFill/>
              </a:ln>
              <a:effectLst/>
            </c:spPr>
            <c:extLst>
              <c:ext xmlns:c16="http://schemas.microsoft.com/office/drawing/2014/chart" uri="{C3380CC4-5D6E-409C-BE32-E72D297353CC}">
                <c16:uniqueId val="{00000003-D016-0941-BF8E-7A5F2994E8AA}"/>
              </c:ext>
            </c:extLst>
          </c:dPt>
          <c:dPt>
            <c:idx val="11"/>
            <c:invertIfNegative val="0"/>
            <c:bubble3D val="0"/>
            <c:spPr>
              <a:solidFill>
                <a:schemeClr val="accent4">
                  <a:lumMod val="75000"/>
                </a:schemeClr>
              </a:solidFill>
              <a:ln>
                <a:noFill/>
              </a:ln>
              <a:effectLst/>
            </c:spPr>
            <c:extLst>
              <c:ext xmlns:c16="http://schemas.microsoft.com/office/drawing/2014/chart" uri="{C3380CC4-5D6E-409C-BE32-E72D297353CC}">
                <c16:uniqueId val="{00000005-D016-0941-BF8E-7A5F2994E8AA}"/>
              </c:ext>
            </c:extLst>
          </c:dPt>
          <c:dPt>
            <c:idx val="34"/>
            <c:invertIfNegative val="0"/>
            <c:bubble3D val="0"/>
            <c:spPr>
              <a:solidFill>
                <a:schemeClr val="accent4">
                  <a:lumMod val="75000"/>
                </a:schemeClr>
              </a:solidFill>
              <a:ln>
                <a:noFill/>
              </a:ln>
              <a:effectLst/>
            </c:spPr>
            <c:extLst>
              <c:ext xmlns:c16="http://schemas.microsoft.com/office/drawing/2014/chart" uri="{C3380CC4-5D6E-409C-BE32-E72D297353CC}">
                <c16:uniqueId val="{00000008-D016-0941-BF8E-7A5F2994E8AA}"/>
              </c:ext>
            </c:extLst>
          </c:dPt>
          <c:dPt>
            <c:idx val="35"/>
            <c:invertIfNegative val="0"/>
            <c:bubble3D val="0"/>
            <c:spPr>
              <a:solidFill>
                <a:schemeClr val="accent4">
                  <a:lumMod val="75000"/>
                </a:schemeClr>
              </a:solidFill>
              <a:ln>
                <a:noFill/>
              </a:ln>
              <a:effectLst/>
            </c:spPr>
            <c:extLst>
              <c:ext xmlns:c16="http://schemas.microsoft.com/office/drawing/2014/chart" uri="{C3380CC4-5D6E-409C-BE32-E72D297353CC}">
                <c16:uniqueId val="{00000008-AECB-544D-885B-8172B2DACA4F}"/>
              </c:ext>
            </c:extLst>
          </c:dPt>
          <c:dPt>
            <c:idx val="36"/>
            <c:invertIfNegative val="0"/>
            <c:bubble3D val="0"/>
            <c:spPr>
              <a:solidFill>
                <a:schemeClr val="accent4">
                  <a:lumMod val="75000"/>
                </a:schemeClr>
              </a:solidFill>
              <a:ln>
                <a:noFill/>
              </a:ln>
              <a:effectLst/>
            </c:spPr>
            <c:extLst>
              <c:ext xmlns:c16="http://schemas.microsoft.com/office/drawing/2014/chart" uri="{C3380CC4-5D6E-409C-BE32-E72D297353CC}">
                <c16:uniqueId val="{0000000A-3090-474B-8C89-5CFE5F0CCB56}"/>
              </c:ext>
            </c:extLst>
          </c:dPt>
          <c:dPt>
            <c:idx val="37"/>
            <c:invertIfNegative val="0"/>
            <c:bubble3D val="0"/>
            <c:spPr>
              <a:solidFill>
                <a:schemeClr val="accent6">
                  <a:lumMod val="75000"/>
                </a:schemeClr>
              </a:solidFill>
              <a:ln>
                <a:noFill/>
              </a:ln>
              <a:effectLst/>
            </c:spPr>
            <c:extLst>
              <c:ext xmlns:c16="http://schemas.microsoft.com/office/drawing/2014/chart" uri="{C3380CC4-5D6E-409C-BE32-E72D297353CC}">
                <c16:uniqueId val="{00000000-3B5E-B34F-AD8B-7F2597BAABFA}"/>
              </c:ext>
            </c:extLst>
          </c:dPt>
          <c:dLbls>
            <c:dLbl>
              <c:idx val="37"/>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B5E-B34F-AD8B-7F2597BAABFA}"/>
                </c:ext>
              </c:extLst>
            </c:dLbl>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dLblPos val="out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Sheet1!$A$3:$A$40</c:f>
              <c:numCache>
                <c:formatCode>mmm\-yy</c:formatCode>
                <c:ptCount val="38"/>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pt idx="36">
                  <c:v>44927</c:v>
                </c:pt>
                <c:pt idx="37">
                  <c:v>44958</c:v>
                </c:pt>
              </c:numCache>
            </c:numRef>
          </c:cat>
          <c:val>
            <c:numRef>
              <c:f>Sheet1!$B$3:$B$40</c:f>
              <c:numCache>
                <c:formatCode>0</c:formatCode>
                <c:ptCount val="38"/>
                <c:pt idx="0">
                  <c:v>334</c:v>
                </c:pt>
                <c:pt idx="1">
                  <c:v>273</c:v>
                </c:pt>
                <c:pt idx="2">
                  <c:v>-1427</c:v>
                </c:pt>
                <c:pt idx="3">
                  <c:v>-20514</c:v>
                </c:pt>
                <c:pt idx="4">
                  <c:v>2625</c:v>
                </c:pt>
                <c:pt idx="5">
                  <c:v>4565</c:v>
                </c:pt>
                <c:pt idx="6">
                  <c:v>1444</c:v>
                </c:pt>
                <c:pt idx="7">
                  <c:v>1735</c:v>
                </c:pt>
                <c:pt idx="8">
                  <c:v>961</c:v>
                </c:pt>
                <c:pt idx="9">
                  <c:v>719</c:v>
                </c:pt>
                <c:pt idx="10">
                  <c:v>264</c:v>
                </c:pt>
                <c:pt idx="11">
                  <c:v>-268</c:v>
                </c:pt>
                <c:pt idx="12">
                  <c:v>494</c:v>
                </c:pt>
                <c:pt idx="13">
                  <c:v>575</c:v>
                </c:pt>
                <c:pt idx="14">
                  <c:v>784</c:v>
                </c:pt>
                <c:pt idx="15">
                  <c:v>286</c:v>
                </c:pt>
                <c:pt idx="16">
                  <c:v>482</c:v>
                </c:pt>
                <c:pt idx="17">
                  <c:v>693</c:v>
                </c:pt>
                <c:pt idx="18">
                  <c:v>769</c:v>
                </c:pt>
                <c:pt idx="19">
                  <c:v>663</c:v>
                </c:pt>
                <c:pt idx="20">
                  <c:v>557</c:v>
                </c:pt>
                <c:pt idx="21">
                  <c:v>781</c:v>
                </c:pt>
                <c:pt idx="22">
                  <c:v>614</c:v>
                </c:pt>
                <c:pt idx="23">
                  <c:v>569</c:v>
                </c:pt>
                <c:pt idx="24">
                  <c:v>364</c:v>
                </c:pt>
                <c:pt idx="25">
                  <c:v>904</c:v>
                </c:pt>
                <c:pt idx="26">
                  <c:v>414</c:v>
                </c:pt>
                <c:pt idx="27">
                  <c:v>254</c:v>
                </c:pt>
                <c:pt idx="28">
                  <c:v>364</c:v>
                </c:pt>
                <c:pt idx="29">
                  <c:v>370</c:v>
                </c:pt>
                <c:pt idx="30">
                  <c:v>568</c:v>
                </c:pt>
                <c:pt idx="31">
                  <c:v>352</c:v>
                </c:pt>
                <c:pt idx="32">
                  <c:v>350</c:v>
                </c:pt>
                <c:pt idx="33">
                  <c:v>324</c:v>
                </c:pt>
                <c:pt idx="34">
                  <c:v>290</c:v>
                </c:pt>
                <c:pt idx="35">
                  <c:v>239</c:v>
                </c:pt>
                <c:pt idx="36">
                  <c:v>504</c:v>
                </c:pt>
                <c:pt idx="37">
                  <c:v>311</c:v>
                </c:pt>
              </c:numCache>
            </c:numRef>
          </c:val>
          <c:extLst>
            <c:ext xmlns:c16="http://schemas.microsoft.com/office/drawing/2014/chart" uri="{C3380CC4-5D6E-409C-BE32-E72D297353CC}">
              <c16:uniqueId val="{00000007-D016-0941-BF8E-7A5F2994E8AA}"/>
            </c:ext>
          </c:extLst>
        </c:ser>
        <c:dLbls>
          <c:dLblPos val="outEnd"/>
          <c:showLegendKey val="0"/>
          <c:showVal val="1"/>
          <c:showCatName val="0"/>
          <c:showSerName val="0"/>
          <c:showPercent val="0"/>
          <c:showBubbleSize val="0"/>
        </c:dLbls>
        <c:gapWidth val="50"/>
        <c:overlap val="-27"/>
        <c:axId val="420057775"/>
        <c:axId val="420059423"/>
      </c:barChart>
      <c:dateAx>
        <c:axId val="420057775"/>
        <c:scaling>
          <c:orientation val="minMax"/>
          <c:max val="44958"/>
          <c:min val="43952"/>
        </c:scaling>
        <c:delete val="0"/>
        <c:axPos val="b"/>
        <c:numFmt formatCode="mmm\-yy"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crossAx val="420059423"/>
        <c:crosses val="autoZero"/>
        <c:auto val="1"/>
        <c:lblOffset val="100"/>
        <c:baseTimeUnit val="months"/>
        <c:majorUnit val="1"/>
        <c:majorTimeUnit val="months"/>
      </c:dateAx>
      <c:valAx>
        <c:axId val="420059423"/>
        <c:scaling>
          <c:orientation val="minMax"/>
          <c:max val="5000"/>
          <c:min val="-5000"/>
        </c:scaling>
        <c:delete val="0"/>
        <c:axPos val="l"/>
        <c:majorGridlines>
          <c:spPr>
            <a:ln w="9525" cap="flat" cmpd="sng" algn="ctr">
              <a:solidFill>
                <a:schemeClr val="bg1">
                  <a:lumMod val="9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crossAx val="4200577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Avenir Book" panose="02000503020000020003" pitchFamily="2"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45662000583262E-2"/>
          <c:y val="3.7766222787862028E-2"/>
          <c:w val="0.89229085474164216"/>
          <c:h val="0.7561672512522789"/>
        </c:manualLayout>
      </c:layout>
      <c:lineChart>
        <c:grouping val="standard"/>
        <c:varyColors val="0"/>
        <c:ser>
          <c:idx val="0"/>
          <c:order val="0"/>
          <c:tx>
            <c:strRef>
              <c:f>Sheet1!$B$3</c:f>
              <c:strCache>
                <c:ptCount val="1"/>
                <c:pt idx="0">
                  <c:v>Job Openings</c:v>
                </c:pt>
              </c:strCache>
            </c:strRef>
          </c:tx>
          <c:spPr>
            <a:ln w="44450" cap="rnd">
              <a:solidFill>
                <a:schemeClr val="accent4">
                  <a:lumMod val="75000"/>
                </a:schemeClr>
              </a:solidFill>
              <a:round/>
            </a:ln>
            <a:effectLst/>
          </c:spPr>
          <c:marker>
            <c:symbol val="none"/>
          </c:marker>
          <c:cat>
            <c:numRef>
              <c:f>Sheet1!$A$4:$A$270</c:f>
              <c:numCache>
                <c:formatCode>mmm\-yy</c:formatCode>
                <c:ptCount val="267"/>
                <c:pt idx="0">
                  <c:v>36861</c:v>
                </c:pt>
                <c:pt idx="1">
                  <c:v>36892</c:v>
                </c:pt>
                <c:pt idx="2">
                  <c:v>36923</c:v>
                </c:pt>
                <c:pt idx="3">
                  <c:v>36951</c:v>
                </c:pt>
                <c:pt idx="4">
                  <c:v>36982</c:v>
                </c:pt>
                <c:pt idx="5">
                  <c:v>37012</c:v>
                </c:pt>
                <c:pt idx="6">
                  <c:v>37043</c:v>
                </c:pt>
                <c:pt idx="7">
                  <c:v>37073</c:v>
                </c:pt>
                <c:pt idx="8">
                  <c:v>37104</c:v>
                </c:pt>
                <c:pt idx="9">
                  <c:v>37135</c:v>
                </c:pt>
                <c:pt idx="10">
                  <c:v>37165</c:v>
                </c:pt>
                <c:pt idx="11">
                  <c:v>37196</c:v>
                </c:pt>
                <c:pt idx="12">
                  <c:v>37226</c:v>
                </c:pt>
                <c:pt idx="13">
                  <c:v>37257</c:v>
                </c:pt>
                <c:pt idx="14">
                  <c:v>37288</c:v>
                </c:pt>
                <c:pt idx="15">
                  <c:v>37316</c:v>
                </c:pt>
                <c:pt idx="16">
                  <c:v>37347</c:v>
                </c:pt>
                <c:pt idx="17">
                  <c:v>37377</c:v>
                </c:pt>
                <c:pt idx="18">
                  <c:v>37408</c:v>
                </c:pt>
                <c:pt idx="19">
                  <c:v>37438</c:v>
                </c:pt>
                <c:pt idx="20">
                  <c:v>37469</c:v>
                </c:pt>
                <c:pt idx="21">
                  <c:v>37500</c:v>
                </c:pt>
                <c:pt idx="22">
                  <c:v>37530</c:v>
                </c:pt>
                <c:pt idx="23">
                  <c:v>37561</c:v>
                </c:pt>
                <c:pt idx="24">
                  <c:v>37591</c:v>
                </c:pt>
                <c:pt idx="25">
                  <c:v>37622</c:v>
                </c:pt>
                <c:pt idx="26">
                  <c:v>37653</c:v>
                </c:pt>
                <c:pt idx="27">
                  <c:v>37681</c:v>
                </c:pt>
                <c:pt idx="28">
                  <c:v>37712</c:v>
                </c:pt>
                <c:pt idx="29">
                  <c:v>37742</c:v>
                </c:pt>
                <c:pt idx="30">
                  <c:v>37773</c:v>
                </c:pt>
                <c:pt idx="31">
                  <c:v>37803</c:v>
                </c:pt>
                <c:pt idx="32">
                  <c:v>37834</c:v>
                </c:pt>
                <c:pt idx="33">
                  <c:v>37865</c:v>
                </c:pt>
                <c:pt idx="34">
                  <c:v>37895</c:v>
                </c:pt>
                <c:pt idx="35">
                  <c:v>37926</c:v>
                </c:pt>
                <c:pt idx="36">
                  <c:v>37956</c:v>
                </c:pt>
                <c:pt idx="37">
                  <c:v>37987</c:v>
                </c:pt>
                <c:pt idx="38">
                  <c:v>38018</c:v>
                </c:pt>
                <c:pt idx="39">
                  <c:v>38047</c:v>
                </c:pt>
                <c:pt idx="40">
                  <c:v>38078</c:v>
                </c:pt>
                <c:pt idx="41">
                  <c:v>38108</c:v>
                </c:pt>
                <c:pt idx="42">
                  <c:v>38139</c:v>
                </c:pt>
                <c:pt idx="43">
                  <c:v>38169</c:v>
                </c:pt>
                <c:pt idx="44">
                  <c:v>38200</c:v>
                </c:pt>
                <c:pt idx="45">
                  <c:v>38231</c:v>
                </c:pt>
                <c:pt idx="46">
                  <c:v>38261</c:v>
                </c:pt>
                <c:pt idx="47">
                  <c:v>38292</c:v>
                </c:pt>
                <c:pt idx="48">
                  <c:v>38322</c:v>
                </c:pt>
                <c:pt idx="49">
                  <c:v>38353</c:v>
                </c:pt>
                <c:pt idx="50">
                  <c:v>38384</c:v>
                </c:pt>
                <c:pt idx="51">
                  <c:v>38412</c:v>
                </c:pt>
                <c:pt idx="52">
                  <c:v>38443</c:v>
                </c:pt>
                <c:pt idx="53">
                  <c:v>38473</c:v>
                </c:pt>
                <c:pt idx="54">
                  <c:v>38504</c:v>
                </c:pt>
                <c:pt idx="55">
                  <c:v>38534</c:v>
                </c:pt>
                <c:pt idx="56">
                  <c:v>38565</c:v>
                </c:pt>
                <c:pt idx="57">
                  <c:v>38596</c:v>
                </c:pt>
                <c:pt idx="58">
                  <c:v>38626</c:v>
                </c:pt>
                <c:pt idx="59">
                  <c:v>38657</c:v>
                </c:pt>
                <c:pt idx="60">
                  <c:v>38687</c:v>
                </c:pt>
                <c:pt idx="61">
                  <c:v>38718</c:v>
                </c:pt>
                <c:pt idx="62">
                  <c:v>38749</c:v>
                </c:pt>
                <c:pt idx="63">
                  <c:v>38777</c:v>
                </c:pt>
                <c:pt idx="64">
                  <c:v>38808</c:v>
                </c:pt>
                <c:pt idx="65">
                  <c:v>38838</c:v>
                </c:pt>
                <c:pt idx="66">
                  <c:v>38869</c:v>
                </c:pt>
                <c:pt idx="67">
                  <c:v>38899</c:v>
                </c:pt>
                <c:pt idx="68">
                  <c:v>38930</c:v>
                </c:pt>
                <c:pt idx="69">
                  <c:v>38961</c:v>
                </c:pt>
                <c:pt idx="70">
                  <c:v>38991</c:v>
                </c:pt>
                <c:pt idx="71">
                  <c:v>39022</c:v>
                </c:pt>
                <c:pt idx="72">
                  <c:v>39052</c:v>
                </c:pt>
                <c:pt idx="73">
                  <c:v>39083</c:v>
                </c:pt>
                <c:pt idx="74">
                  <c:v>39114</c:v>
                </c:pt>
                <c:pt idx="75">
                  <c:v>39142</c:v>
                </c:pt>
                <c:pt idx="76">
                  <c:v>39173</c:v>
                </c:pt>
                <c:pt idx="77">
                  <c:v>39203</c:v>
                </c:pt>
                <c:pt idx="78">
                  <c:v>39234</c:v>
                </c:pt>
                <c:pt idx="79">
                  <c:v>39264</c:v>
                </c:pt>
                <c:pt idx="80">
                  <c:v>39295</c:v>
                </c:pt>
                <c:pt idx="81">
                  <c:v>39326</c:v>
                </c:pt>
                <c:pt idx="82">
                  <c:v>39356</c:v>
                </c:pt>
                <c:pt idx="83">
                  <c:v>39387</c:v>
                </c:pt>
                <c:pt idx="84">
                  <c:v>39417</c:v>
                </c:pt>
                <c:pt idx="85">
                  <c:v>39448</c:v>
                </c:pt>
                <c:pt idx="86">
                  <c:v>39479</c:v>
                </c:pt>
                <c:pt idx="87">
                  <c:v>39508</c:v>
                </c:pt>
                <c:pt idx="88">
                  <c:v>39539</c:v>
                </c:pt>
                <c:pt idx="89">
                  <c:v>39569</c:v>
                </c:pt>
                <c:pt idx="90">
                  <c:v>39600</c:v>
                </c:pt>
                <c:pt idx="91">
                  <c:v>39630</c:v>
                </c:pt>
                <c:pt idx="92">
                  <c:v>39661</c:v>
                </c:pt>
                <c:pt idx="93">
                  <c:v>39692</c:v>
                </c:pt>
                <c:pt idx="94">
                  <c:v>39722</c:v>
                </c:pt>
                <c:pt idx="95">
                  <c:v>39753</c:v>
                </c:pt>
                <c:pt idx="96">
                  <c:v>39783</c:v>
                </c:pt>
                <c:pt idx="97">
                  <c:v>39814</c:v>
                </c:pt>
                <c:pt idx="98">
                  <c:v>39845</c:v>
                </c:pt>
                <c:pt idx="99">
                  <c:v>39873</c:v>
                </c:pt>
                <c:pt idx="100">
                  <c:v>39904</c:v>
                </c:pt>
                <c:pt idx="101">
                  <c:v>39934</c:v>
                </c:pt>
                <c:pt idx="102">
                  <c:v>39965</c:v>
                </c:pt>
                <c:pt idx="103">
                  <c:v>39995</c:v>
                </c:pt>
                <c:pt idx="104">
                  <c:v>40026</c:v>
                </c:pt>
                <c:pt idx="105">
                  <c:v>40057</c:v>
                </c:pt>
                <c:pt idx="106">
                  <c:v>40087</c:v>
                </c:pt>
                <c:pt idx="107">
                  <c:v>40118</c:v>
                </c:pt>
                <c:pt idx="108">
                  <c:v>40148</c:v>
                </c:pt>
                <c:pt idx="109">
                  <c:v>40179</c:v>
                </c:pt>
                <c:pt idx="110">
                  <c:v>40210</c:v>
                </c:pt>
                <c:pt idx="111">
                  <c:v>40238</c:v>
                </c:pt>
                <c:pt idx="112">
                  <c:v>40269</c:v>
                </c:pt>
                <c:pt idx="113">
                  <c:v>40299</c:v>
                </c:pt>
                <c:pt idx="114">
                  <c:v>40330</c:v>
                </c:pt>
                <c:pt idx="115">
                  <c:v>40360</c:v>
                </c:pt>
                <c:pt idx="116">
                  <c:v>40391</c:v>
                </c:pt>
                <c:pt idx="117">
                  <c:v>40422</c:v>
                </c:pt>
                <c:pt idx="118">
                  <c:v>40452</c:v>
                </c:pt>
                <c:pt idx="119">
                  <c:v>40483</c:v>
                </c:pt>
                <c:pt idx="120">
                  <c:v>40513</c:v>
                </c:pt>
                <c:pt idx="121">
                  <c:v>40544</c:v>
                </c:pt>
                <c:pt idx="122">
                  <c:v>40575</c:v>
                </c:pt>
                <c:pt idx="123">
                  <c:v>40603</c:v>
                </c:pt>
                <c:pt idx="124">
                  <c:v>40634</c:v>
                </c:pt>
                <c:pt idx="125">
                  <c:v>40664</c:v>
                </c:pt>
                <c:pt idx="126">
                  <c:v>40695</c:v>
                </c:pt>
                <c:pt idx="127">
                  <c:v>40725</c:v>
                </c:pt>
                <c:pt idx="128">
                  <c:v>40756</c:v>
                </c:pt>
                <c:pt idx="129">
                  <c:v>40787</c:v>
                </c:pt>
                <c:pt idx="130">
                  <c:v>40817</c:v>
                </c:pt>
                <c:pt idx="131">
                  <c:v>40848</c:v>
                </c:pt>
                <c:pt idx="132">
                  <c:v>40878</c:v>
                </c:pt>
                <c:pt idx="133">
                  <c:v>40909</c:v>
                </c:pt>
                <c:pt idx="134">
                  <c:v>40940</c:v>
                </c:pt>
                <c:pt idx="135">
                  <c:v>40969</c:v>
                </c:pt>
                <c:pt idx="136">
                  <c:v>41000</c:v>
                </c:pt>
                <c:pt idx="137">
                  <c:v>41030</c:v>
                </c:pt>
                <c:pt idx="138">
                  <c:v>41061</c:v>
                </c:pt>
                <c:pt idx="139">
                  <c:v>41091</c:v>
                </c:pt>
                <c:pt idx="140">
                  <c:v>41122</c:v>
                </c:pt>
                <c:pt idx="141">
                  <c:v>41153</c:v>
                </c:pt>
                <c:pt idx="142">
                  <c:v>41183</c:v>
                </c:pt>
                <c:pt idx="143">
                  <c:v>41214</c:v>
                </c:pt>
                <c:pt idx="144">
                  <c:v>41244</c:v>
                </c:pt>
                <c:pt idx="145">
                  <c:v>41275</c:v>
                </c:pt>
                <c:pt idx="146">
                  <c:v>41306</c:v>
                </c:pt>
                <c:pt idx="147">
                  <c:v>41334</c:v>
                </c:pt>
                <c:pt idx="148">
                  <c:v>41365</c:v>
                </c:pt>
                <c:pt idx="149">
                  <c:v>41395</c:v>
                </c:pt>
                <c:pt idx="150">
                  <c:v>41426</c:v>
                </c:pt>
                <c:pt idx="151">
                  <c:v>41456</c:v>
                </c:pt>
                <c:pt idx="152">
                  <c:v>41487</c:v>
                </c:pt>
                <c:pt idx="153">
                  <c:v>41518</c:v>
                </c:pt>
                <c:pt idx="154">
                  <c:v>41548</c:v>
                </c:pt>
                <c:pt idx="155">
                  <c:v>41579</c:v>
                </c:pt>
                <c:pt idx="156">
                  <c:v>41609</c:v>
                </c:pt>
                <c:pt idx="157">
                  <c:v>41640</c:v>
                </c:pt>
                <c:pt idx="158">
                  <c:v>41671</c:v>
                </c:pt>
                <c:pt idx="159">
                  <c:v>41699</c:v>
                </c:pt>
                <c:pt idx="160">
                  <c:v>41730</c:v>
                </c:pt>
                <c:pt idx="161">
                  <c:v>41760</c:v>
                </c:pt>
                <c:pt idx="162">
                  <c:v>41791</c:v>
                </c:pt>
                <c:pt idx="163">
                  <c:v>41821</c:v>
                </c:pt>
                <c:pt idx="164">
                  <c:v>41852</c:v>
                </c:pt>
                <c:pt idx="165">
                  <c:v>41883</c:v>
                </c:pt>
                <c:pt idx="166">
                  <c:v>41913</c:v>
                </c:pt>
                <c:pt idx="167">
                  <c:v>41944</c:v>
                </c:pt>
                <c:pt idx="168">
                  <c:v>41974</c:v>
                </c:pt>
                <c:pt idx="169">
                  <c:v>42005</c:v>
                </c:pt>
                <c:pt idx="170">
                  <c:v>42036</c:v>
                </c:pt>
                <c:pt idx="171">
                  <c:v>42064</c:v>
                </c:pt>
                <c:pt idx="172">
                  <c:v>42095</c:v>
                </c:pt>
                <c:pt idx="173">
                  <c:v>42125</c:v>
                </c:pt>
                <c:pt idx="174">
                  <c:v>42156</c:v>
                </c:pt>
                <c:pt idx="175">
                  <c:v>42186</c:v>
                </c:pt>
                <c:pt idx="176">
                  <c:v>42217</c:v>
                </c:pt>
                <c:pt idx="177">
                  <c:v>42248</c:v>
                </c:pt>
                <c:pt idx="178">
                  <c:v>42278</c:v>
                </c:pt>
                <c:pt idx="179">
                  <c:v>42309</c:v>
                </c:pt>
                <c:pt idx="180">
                  <c:v>42339</c:v>
                </c:pt>
                <c:pt idx="181">
                  <c:v>42370</c:v>
                </c:pt>
                <c:pt idx="182">
                  <c:v>42401</c:v>
                </c:pt>
                <c:pt idx="183">
                  <c:v>42430</c:v>
                </c:pt>
                <c:pt idx="184">
                  <c:v>42461</c:v>
                </c:pt>
                <c:pt idx="185">
                  <c:v>42491</c:v>
                </c:pt>
                <c:pt idx="186">
                  <c:v>42522</c:v>
                </c:pt>
                <c:pt idx="187">
                  <c:v>42552</c:v>
                </c:pt>
                <c:pt idx="188">
                  <c:v>42583</c:v>
                </c:pt>
                <c:pt idx="189">
                  <c:v>42614</c:v>
                </c:pt>
                <c:pt idx="190">
                  <c:v>42644</c:v>
                </c:pt>
                <c:pt idx="191">
                  <c:v>42675</c:v>
                </c:pt>
                <c:pt idx="192">
                  <c:v>42705</c:v>
                </c:pt>
                <c:pt idx="193">
                  <c:v>42736</c:v>
                </c:pt>
                <c:pt idx="194">
                  <c:v>42767</c:v>
                </c:pt>
                <c:pt idx="195">
                  <c:v>42795</c:v>
                </c:pt>
                <c:pt idx="196">
                  <c:v>42826</c:v>
                </c:pt>
                <c:pt idx="197">
                  <c:v>42856</c:v>
                </c:pt>
                <c:pt idx="198">
                  <c:v>42887</c:v>
                </c:pt>
                <c:pt idx="199">
                  <c:v>42917</c:v>
                </c:pt>
                <c:pt idx="200">
                  <c:v>42948</c:v>
                </c:pt>
                <c:pt idx="201">
                  <c:v>42979</c:v>
                </c:pt>
                <c:pt idx="202">
                  <c:v>43009</c:v>
                </c:pt>
                <c:pt idx="203">
                  <c:v>43040</c:v>
                </c:pt>
                <c:pt idx="204">
                  <c:v>43070</c:v>
                </c:pt>
                <c:pt idx="205">
                  <c:v>43101</c:v>
                </c:pt>
                <c:pt idx="206">
                  <c:v>43132</c:v>
                </c:pt>
                <c:pt idx="207">
                  <c:v>43160</c:v>
                </c:pt>
                <c:pt idx="208">
                  <c:v>43191</c:v>
                </c:pt>
                <c:pt idx="209">
                  <c:v>43221</c:v>
                </c:pt>
                <c:pt idx="210">
                  <c:v>43252</c:v>
                </c:pt>
                <c:pt idx="211">
                  <c:v>43282</c:v>
                </c:pt>
                <c:pt idx="212">
                  <c:v>43313</c:v>
                </c:pt>
                <c:pt idx="213">
                  <c:v>43344</c:v>
                </c:pt>
                <c:pt idx="214">
                  <c:v>43374</c:v>
                </c:pt>
                <c:pt idx="215">
                  <c:v>43405</c:v>
                </c:pt>
                <c:pt idx="216">
                  <c:v>43435</c:v>
                </c:pt>
                <c:pt idx="217">
                  <c:v>43466</c:v>
                </c:pt>
                <c:pt idx="218">
                  <c:v>43497</c:v>
                </c:pt>
                <c:pt idx="219">
                  <c:v>43525</c:v>
                </c:pt>
                <c:pt idx="220">
                  <c:v>43556</c:v>
                </c:pt>
                <c:pt idx="221">
                  <c:v>43586</c:v>
                </c:pt>
                <c:pt idx="222">
                  <c:v>43617</c:v>
                </c:pt>
                <c:pt idx="223">
                  <c:v>43647</c:v>
                </c:pt>
                <c:pt idx="224">
                  <c:v>43678</c:v>
                </c:pt>
                <c:pt idx="225">
                  <c:v>43709</c:v>
                </c:pt>
                <c:pt idx="226">
                  <c:v>43739</c:v>
                </c:pt>
                <c:pt idx="227">
                  <c:v>43770</c:v>
                </c:pt>
                <c:pt idx="228">
                  <c:v>43800</c:v>
                </c:pt>
                <c:pt idx="229">
                  <c:v>43831</c:v>
                </c:pt>
                <c:pt idx="230">
                  <c:v>43862</c:v>
                </c:pt>
                <c:pt idx="231">
                  <c:v>43891</c:v>
                </c:pt>
                <c:pt idx="232">
                  <c:v>43922</c:v>
                </c:pt>
                <c:pt idx="233">
                  <c:v>43952</c:v>
                </c:pt>
                <c:pt idx="234">
                  <c:v>43983</c:v>
                </c:pt>
                <c:pt idx="235">
                  <c:v>44013</c:v>
                </c:pt>
                <c:pt idx="236">
                  <c:v>44044</c:v>
                </c:pt>
                <c:pt idx="237">
                  <c:v>44075</c:v>
                </c:pt>
                <c:pt idx="238">
                  <c:v>44105</c:v>
                </c:pt>
                <c:pt idx="239">
                  <c:v>44136</c:v>
                </c:pt>
                <c:pt idx="240">
                  <c:v>44166</c:v>
                </c:pt>
                <c:pt idx="241">
                  <c:v>44197</c:v>
                </c:pt>
                <c:pt idx="242">
                  <c:v>44228</c:v>
                </c:pt>
                <c:pt idx="243">
                  <c:v>44256</c:v>
                </c:pt>
                <c:pt idx="244">
                  <c:v>44287</c:v>
                </c:pt>
                <c:pt idx="245">
                  <c:v>44317</c:v>
                </c:pt>
                <c:pt idx="246">
                  <c:v>44348</c:v>
                </c:pt>
                <c:pt idx="247">
                  <c:v>44378</c:v>
                </c:pt>
                <c:pt idx="248">
                  <c:v>44409</c:v>
                </c:pt>
                <c:pt idx="249">
                  <c:v>44440</c:v>
                </c:pt>
                <c:pt idx="250">
                  <c:v>44470</c:v>
                </c:pt>
                <c:pt idx="251">
                  <c:v>44501</c:v>
                </c:pt>
                <c:pt idx="252">
                  <c:v>44531</c:v>
                </c:pt>
                <c:pt idx="253">
                  <c:v>44562</c:v>
                </c:pt>
                <c:pt idx="254">
                  <c:v>44593</c:v>
                </c:pt>
                <c:pt idx="255">
                  <c:v>44621</c:v>
                </c:pt>
                <c:pt idx="256">
                  <c:v>44652</c:v>
                </c:pt>
                <c:pt idx="257">
                  <c:v>44682</c:v>
                </c:pt>
                <c:pt idx="258">
                  <c:v>44713</c:v>
                </c:pt>
                <c:pt idx="259">
                  <c:v>44743</c:v>
                </c:pt>
                <c:pt idx="260">
                  <c:v>44774</c:v>
                </c:pt>
                <c:pt idx="261">
                  <c:v>44805</c:v>
                </c:pt>
                <c:pt idx="262">
                  <c:v>44835</c:v>
                </c:pt>
                <c:pt idx="263">
                  <c:v>44866</c:v>
                </c:pt>
                <c:pt idx="264">
                  <c:v>44896</c:v>
                </c:pt>
                <c:pt idx="265">
                  <c:v>44927</c:v>
                </c:pt>
                <c:pt idx="266">
                  <c:v>44958</c:v>
                </c:pt>
              </c:numCache>
            </c:numRef>
          </c:cat>
          <c:val>
            <c:numRef>
              <c:f>Sheet1!$B$4:$B$270</c:f>
              <c:numCache>
                <c:formatCode>0.00</c:formatCode>
                <c:ptCount val="267"/>
                <c:pt idx="0">
                  <c:v>5.0880000000000001</c:v>
                </c:pt>
                <c:pt idx="1">
                  <c:v>5.234</c:v>
                </c:pt>
                <c:pt idx="2">
                  <c:v>5.0970000000000004</c:v>
                </c:pt>
                <c:pt idx="3">
                  <c:v>4.7619999999999996</c:v>
                </c:pt>
                <c:pt idx="4">
                  <c:v>4.6150000000000002</c:v>
                </c:pt>
                <c:pt idx="5">
                  <c:v>4.4249999999999998</c:v>
                </c:pt>
                <c:pt idx="6">
                  <c:v>4.3609999999999998</c:v>
                </c:pt>
                <c:pt idx="7">
                  <c:v>4.4470000000000001</c:v>
                </c:pt>
                <c:pt idx="8">
                  <c:v>4.024</c:v>
                </c:pt>
                <c:pt idx="9">
                  <c:v>4.0709999999999997</c:v>
                </c:pt>
                <c:pt idx="10">
                  <c:v>3.7069999999999999</c:v>
                </c:pt>
                <c:pt idx="11">
                  <c:v>3.7749999999999999</c:v>
                </c:pt>
                <c:pt idx="12">
                  <c:v>3.677</c:v>
                </c:pt>
                <c:pt idx="13">
                  <c:v>3.6989999999999998</c:v>
                </c:pt>
                <c:pt idx="14">
                  <c:v>3.4359999999999999</c:v>
                </c:pt>
                <c:pt idx="15">
                  <c:v>3.6120000000000001</c:v>
                </c:pt>
                <c:pt idx="16">
                  <c:v>3.4710000000000001</c:v>
                </c:pt>
                <c:pt idx="17">
                  <c:v>3.4569999999999999</c:v>
                </c:pt>
                <c:pt idx="18">
                  <c:v>3.4119999999999999</c:v>
                </c:pt>
                <c:pt idx="19">
                  <c:v>3.367</c:v>
                </c:pt>
                <c:pt idx="20">
                  <c:v>3.5169999999999999</c:v>
                </c:pt>
                <c:pt idx="21">
                  <c:v>3.3010000000000002</c:v>
                </c:pt>
                <c:pt idx="22">
                  <c:v>3.4790000000000001</c:v>
                </c:pt>
                <c:pt idx="23">
                  <c:v>3.5139999999999998</c:v>
                </c:pt>
                <c:pt idx="24">
                  <c:v>3.169</c:v>
                </c:pt>
                <c:pt idx="25">
                  <c:v>3.4409999999999998</c:v>
                </c:pt>
                <c:pt idx="26">
                  <c:v>3.2290000000000001</c:v>
                </c:pt>
                <c:pt idx="27">
                  <c:v>3.0990000000000002</c:v>
                </c:pt>
                <c:pt idx="28">
                  <c:v>3.1080000000000001</c:v>
                </c:pt>
                <c:pt idx="29">
                  <c:v>3.2890000000000001</c:v>
                </c:pt>
                <c:pt idx="30">
                  <c:v>3.39</c:v>
                </c:pt>
                <c:pt idx="31">
                  <c:v>2.9809999999999999</c:v>
                </c:pt>
                <c:pt idx="32">
                  <c:v>3.19</c:v>
                </c:pt>
                <c:pt idx="33">
                  <c:v>3.0910000000000002</c:v>
                </c:pt>
                <c:pt idx="34">
                  <c:v>3.3050000000000002</c:v>
                </c:pt>
                <c:pt idx="35">
                  <c:v>3.3239999999999998</c:v>
                </c:pt>
                <c:pt idx="36">
                  <c:v>3.4140000000000001</c:v>
                </c:pt>
                <c:pt idx="37">
                  <c:v>3.4239999999999999</c:v>
                </c:pt>
                <c:pt idx="38">
                  <c:v>3.532</c:v>
                </c:pt>
                <c:pt idx="39">
                  <c:v>3.5249999999999999</c:v>
                </c:pt>
                <c:pt idx="40">
                  <c:v>3.5110000000000001</c:v>
                </c:pt>
                <c:pt idx="41">
                  <c:v>3.71</c:v>
                </c:pt>
                <c:pt idx="42">
                  <c:v>3.3370000000000002</c:v>
                </c:pt>
                <c:pt idx="43">
                  <c:v>3.8140000000000001</c:v>
                </c:pt>
                <c:pt idx="44">
                  <c:v>3.5409999999999999</c:v>
                </c:pt>
                <c:pt idx="45">
                  <c:v>3.8210000000000002</c:v>
                </c:pt>
                <c:pt idx="46">
                  <c:v>3.9430000000000001</c:v>
                </c:pt>
                <c:pt idx="47">
                  <c:v>3.472</c:v>
                </c:pt>
                <c:pt idx="48">
                  <c:v>4.0739999999999998</c:v>
                </c:pt>
                <c:pt idx="49">
                  <c:v>3.8039999999999998</c:v>
                </c:pt>
                <c:pt idx="50">
                  <c:v>3.9649999999999999</c:v>
                </c:pt>
                <c:pt idx="51">
                  <c:v>4.0439999999999996</c:v>
                </c:pt>
                <c:pt idx="52">
                  <c:v>4.1589999999999998</c:v>
                </c:pt>
                <c:pt idx="53">
                  <c:v>3.7970000000000002</c:v>
                </c:pt>
                <c:pt idx="54">
                  <c:v>4.0620000000000003</c:v>
                </c:pt>
                <c:pt idx="55">
                  <c:v>4.2560000000000002</c:v>
                </c:pt>
                <c:pt idx="56">
                  <c:v>4.1420000000000003</c:v>
                </c:pt>
                <c:pt idx="57">
                  <c:v>4.3520000000000003</c:v>
                </c:pt>
                <c:pt idx="58">
                  <c:v>4.1840000000000002</c:v>
                </c:pt>
                <c:pt idx="59">
                  <c:v>4.2480000000000002</c:v>
                </c:pt>
                <c:pt idx="60">
                  <c:v>4.282</c:v>
                </c:pt>
                <c:pt idx="61">
                  <c:v>4.3970000000000002</c:v>
                </c:pt>
                <c:pt idx="62">
                  <c:v>4.3250000000000002</c:v>
                </c:pt>
                <c:pt idx="63">
                  <c:v>4.7320000000000002</c:v>
                </c:pt>
                <c:pt idx="64">
                  <c:v>4.79</c:v>
                </c:pt>
                <c:pt idx="65">
                  <c:v>4.4630000000000001</c:v>
                </c:pt>
                <c:pt idx="66">
                  <c:v>4.6139999999999999</c:v>
                </c:pt>
                <c:pt idx="67">
                  <c:v>4.3940000000000001</c:v>
                </c:pt>
                <c:pt idx="68">
                  <c:v>4.71</c:v>
                </c:pt>
                <c:pt idx="69">
                  <c:v>4.7370000000000001</c:v>
                </c:pt>
                <c:pt idx="70">
                  <c:v>4.5910000000000002</c:v>
                </c:pt>
                <c:pt idx="71">
                  <c:v>4.6449999999999996</c:v>
                </c:pt>
                <c:pt idx="72">
                  <c:v>4.62</c:v>
                </c:pt>
                <c:pt idx="73">
                  <c:v>4.7629999999999999</c:v>
                </c:pt>
                <c:pt idx="74">
                  <c:v>4.6989999999999998</c:v>
                </c:pt>
                <c:pt idx="75">
                  <c:v>4.9619999999999997</c:v>
                </c:pt>
                <c:pt idx="76">
                  <c:v>4.6890000000000001</c:v>
                </c:pt>
                <c:pt idx="77">
                  <c:v>4.657</c:v>
                </c:pt>
                <c:pt idx="78">
                  <c:v>4.859</c:v>
                </c:pt>
                <c:pt idx="79">
                  <c:v>4.5979999999999999</c:v>
                </c:pt>
                <c:pt idx="80">
                  <c:v>4.5460000000000003</c:v>
                </c:pt>
                <c:pt idx="81">
                  <c:v>4.6520000000000001</c:v>
                </c:pt>
                <c:pt idx="82">
                  <c:v>4.6360000000000001</c:v>
                </c:pt>
                <c:pt idx="83">
                  <c:v>4.6459999999999999</c:v>
                </c:pt>
                <c:pt idx="84">
                  <c:v>4.5449999999999999</c:v>
                </c:pt>
                <c:pt idx="85">
                  <c:v>4.6239999999999997</c:v>
                </c:pt>
                <c:pt idx="86">
                  <c:v>4.2789999999999999</c:v>
                </c:pt>
                <c:pt idx="87">
                  <c:v>4.2249999999999996</c:v>
                </c:pt>
                <c:pt idx="88">
                  <c:v>4.0350000000000001</c:v>
                </c:pt>
                <c:pt idx="89">
                  <c:v>4.194</c:v>
                </c:pt>
                <c:pt idx="90">
                  <c:v>3.83</c:v>
                </c:pt>
                <c:pt idx="91">
                  <c:v>3.7490000000000001</c:v>
                </c:pt>
                <c:pt idx="92">
                  <c:v>3.6739999999999999</c:v>
                </c:pt>
                <c:pt idx="93">
                  <c:v>3.222</c:v>
                </c:pt>
                <c:pt idx="94">
                  <c:v>3.3769999999999998</c:v>
                </c:pt>
                <c:pt idx="95">
                  <c:v>3.2309999999999999</c:v>
                </c:pt>
                <c:pt idx="96">
                  <c:v>3.1459999999999999</c:v>
                </c:pt>
                <c:pt idx="97">
                  <c:v>2.738</c:v>
                </c:pt>
                <c:pt idx="98">
                  <c:v>2.8639999999999999</c:v>
                </c:pt>
                <c:pt idx="99">
                  <c:v>2.5339999999999998</c:v>
                </c:pt>
                <c:pt idx="100">
                  <c:v>2.2949999999999999</c:v>
                </c:pt>
                <c:pt idx="101">
                  <c:v>2.5489999999999999</c:v>
                </c:pt>
                <c:pt idx="102">
                  <c:v>2.5030000000000001</c:v>
                </c:pt>
                <c:pt idx="103">
                  <c:v>2.2320000000000002</c:v>
                </c:pt>
                <c:pt idx="104">
                  <c:v>2.3380000000000001</c:v>
                </c:pt>
                <c:pt idx="105">
                  <c:v>2.4870000000000001</c:v>
                </c:pt>
                <c:pt idx="106">
                  <c:v>2.4060000000000001</c:v>
                </c:pt>
                <c:pt idx="107">
                  <c:v>2.5030000000000001</c:v>
                </c:pt>
                <c:pt idx="108">
                  <c:v>2.5680000000000001</c:v>
                </c:pt>
                <c:pt idx="109">
                  <c:v>2.8370000000000002</c:v>
                </c:pt>
                <c:pt idx="110">
                  <c:v>2.6659999999999999</c:v>
                </c:pt>
                <c:pt idx="111">
                  <c:v>2.6789999999999998</c:v>
                </c:pt>
                <c:pt idx="112">
                  <c:v>3.153</c:v>
                </c:pt>
                <c:pt idx="113">
                  <c:v>2.988</c:v>
                </c:pt>
                <c:pt idx="114">
                  <c:v>2.8010000000000002</c:v>
                </c:pt>
                <c:pt idx="115">
                  <c:v>3.0819999999999999</c:v>
                </c:pt>
                <c:pt idx="116">
                  <c:v>2.9990000000000001</c:v>
                </c:pt>
                <c:pt idx="117">
                  <c:v>2.9180000000000001</c:v>
                </c:pt>
                <c:pt idx="118">
                  <c:v>3.2349999999999999</c:v>
                </c:pt>
                <c:pt idx="119">
                  <c:v>3.2109999999999999</c:v>
                </c:pt>
                <c:pt idx="120">
                  <c:v>3.0579999999999998</c:v>
                </c:pt>
                <c:pt idx="121">
                  <c:v>3.1040000000000001</c:v>
                </c:pt>
                <c:pt idx="122">
                  <c:v>3.226</c:v>
                </c:pt>
                <c:pt idx="123">
                  <c:v>3.2610000000000001</c:v>
                </c:pt>
                <c:pt idx="124">
                  <c:v>3.2589999999999999</c:v>
                </c:pt>
                <c:pt idx="125">
                  <c:v>3.1789999999999998</c:v>
                </c:pt>
                <c:pt idx="126">
                  <c:v>3.4550000000000001</c:v>
                </c:pt>
                <c:pt idx="127">
                  <c:v>3.6230000000000002</c:v>
                </c:pt>
                <c:pt idx="128">
                  <c:v>3.3290000000000002</c:v>
                </c:pt>
                <c:pt idx="129">
                  <c:v>3.774</c:v>
                </c:pt>
                <c:pt idx="130">
                  <c:v>3.6190000000000002</c:v>
                </c:pt>
                <c:pt idx="131">
                  <c:v>3.5649999999999999</c:v>
                </c:pt>
                <c:pt idx="132">
                  <c:v>3.7679999999999998</c:v>
                </c:pt>
                <c:pt idx="133">
                  <c:v>3.9089999999999998</c:v>
                </c:pt>
                <c:pt idx="134">
                  <c:v>3.6160000000000001</c:v>
                </c:pt>
                <c:pt idx="135">
                  <c:v>3.9790000000000001</c:v>
                </c:pt>
                <c:pt idx="136">
                  <c:v>3.7930000000000001</c:v>
                </c:pt>
                <c:pt idx="137">
                  <c:v>3.835</c:v>
                </c:pt>
                <c:pt idx="138">
                  <c:v>3.911</c:v>
                </c:pt>
                <c:pt idx="139">
                  <c:v>3.7349999999999999</c:v>
                </c:pt>
                <c:pt idx="140">
                  <c:v>3.8090000000000002</c:v>
                </c:pt>
                <c:pt idx="141">
                  <c:v>3.8820000000000001</c:v>
                </c:pt>
                <c:pt idx="142">
                  <c:v>3.7749999999999999</c:v>
                </c:pt>
                <c:pt idx="143">
                  <c:v>3.8780000000000001</c:v>
                </c:pt>
                <c:pt idx="144">
                  <c:v>3.97</c:v>
                </c:pt>
                <c:pt idx="145">
                  <c:v>3.923</c:v>
                </c:pt>
                <c:pt idx="146">
                  <c:v>4.0039999999999996</c:v>
                </c:pt>
                <c:pt idx="147">
                  <c:v>4.0759999999999996</c:v>
                </c:pt>
                <c:pt idx="148">
                  <c:v>3.988</c:v>
                </c:pt>
                <c:pt idx="149">
                  <c:v>4.1449999999999996</c:v>
                </c:pt>
                <c:pt idx="150">
                  <c:v>4.1500000000000004</c:v>
                </c:pt>
                <c:pt idx="151">
                  <c:v>3.8849999999999998</c:v>
                </c:pt>
                <c:pt idx="152">
                  <c:v>4.085</c:v>
                </c:pt>
                <c:pt idx="153">
                  <c:v>4.1280000000000001</c:v>
                </c:pt>
                <c:pt idx="154">
                  <c:v>4.2220000000000004</c:v>
                </c:pt>
                <c:pt idx="155">
                  <c:v>4.1189999999999998</c:v>
                </c:pt>
                <c:pt idx="156">
                  <c:v>4.1210000000000004</c:v>
                </c:pt>
                <c:pt idx="157">
                  <c:v>4.1269999999999998</c:v>
                </c:pt>
                <c:pt idx="158">
                  <c:v>4.3730000000000002</c:v>
                </c:pt>
                <c:pt idx="159">
                  <c:v>4.3879999999999999</c:v>
                </c:pt>
                <c:pt idx="160">
                  <c:v>4.5659999999999998</c:v>
                </c:pt>
                <c:pt idx="161">
                  <c:v>4.7469999999999999</c:v>
                </c:pt>
                <c:pt idx="162">
                  <c:v>4.9820000000000002</c:v>
                </c:pt>
                <c:pt idx="163">
                  <c:v>4.8460000000000001</c:v>
                </c:pt>
                <c:pt idx="164">
                  <c:v>5.3490000000000002</c:v>
                </c:pt>
                <c:pt idx="165">
                  <c:v>4.9139999999999997</c:v>
                </c:pt>
                <c:pt idx="166">
                  <c:v>5.0119999999999996</c:v>
                </c:pt>
                <c:pt idx="167">
                  <c:v>4.843</c:v>
                </c:pt>
                <c:pt idx="168">
                  <c:v>5.13</c:v>
                </c:pt>
                <c:pt idx="169">
                  <c:v>5.3440000000000003</c:v>
                </c:pt>
                <c:pt idx="170">
                  <c:v>5.4660000000000002</c:v>
                </c:pt>
                <c:pt idx="171">
                  <c:v>5.21</c:v>
                </c:pt>
                <c:pt idx="172">
                  <c:v>5.5979999999999999</c:v>
                </c:pt>
                <c:pt idx="173">
                  <c:v>5.5629999999999997</c:v>
                </c:pt>
                <c:pt idx="174">
                  <c:v>5.2480000000000002</c:v>
                </c:pt>
                <c:pt idx="175">
                  <c:v>6.056</c:v>
                </c:pt>
                <c:pt idx="176">
                  <c:v>5.4669999999999996</c:v>
                </c:pt>
                <c:pt idx="177">
                  <c:v>5.4880000000000004</c:v>
                </c:pt>
                <c:pt idx="178">
                  <c:v>5.7729999999999997</c:v>
                </c:pt>
                <c:pt idx="179">
                  <c:v>5.7080000000000002</c:v>
                </c:pt>
                <c:pt idx="180">
                  <c:v>5.8449999999999998</c:v>
                </c:pt>
                <c:pt idx="181">
                  <c:v>6.0119999999999996</c:v>
                </c:pt>
                <c:pt idx="182">
                  <c:v>5.77</c:v>
                </c:pt>
                <c:pt idx="183">
                  <c:v>6.1289999999999996</c:v>
                </c:pt>
                <c:pt idx="184">
                  <c:v>5.8029999999999999</c:v>
                </c:pt>
                <c:pt idx="185">
                  <c:v>5.7770000000000001</c:v>
                </c:pt>
                <c:pt idx="186">
                  <c:v>5.742</c:v>
                </c:pt>
                <c:pt idx="187">
                  <c:v>5.9619999999999997</c:v>
                </c:pt>
                <c:pt idx="188">
                  <c:v>5.6769999999999996</c:v>
                </c:pt>
                <c:pt idx="189">
                  <c:v>5.8680000000000003</c:v>
                </c:pt>
                <c:pt idx="190">
                  <c:v>5.5910000000000002</c:v>
                </c:pt>
                <c:pt idx="191">
                  <c:v>5.9710000000000001</c:v>
                </c:pt>
                <c:pt idx="192">
                  <c:v>5.9640000000000004</c:v>
                </c:pt>
                <c:pt idx="193">
                  <c:v>5.617</c:v>
                </c:pt>
                <c:pt idx="194">
                  <c:v>5.923</c:v>
                </c:pt>
                <c:pt idx="195">
                  <c:v>5.8109999999999999</c:v>
                </c:pt>
                <c:pt idx="196">
                  <c:v>6.0910000000000002</c:v>
                </c:pt>
                <c:pt idx="197">
                  <c:v>5.8259999999999996</c:v>
                </c:pt>
                <c:pt idx="198">
                  <c:v>6.3049999999999997</c:v>
                </c:pt>
                <c:pt idx="199">
                  <c:v>6.2380000000000004</c:v>
                </c:pt>
                <c:pt idx="200">
                  <c:v>6.2759999999999998</c:v>
                </c:pt>
                <c:pt idx="201">
                  <c:v>6.32</c:v>
                </c:pt>
                <c:pt idx="202">
                  <c:v>6.4080000000000004</c:v>
                </c:pt>
                <c:pt idx="203">
                  <c:v>6.2709999999999999</c:v>
                </c:pt>
                <c:pt idx="204">
                  <c:v>6.3360000000000003</c:v>
                </c:pt>
                <c:pt idx="205">
                  <c:v>6.6210000000000004</c:v>
                </c:pt>
                <c:pt idx="206">
                  <c:v>6.5519999999999996</c:v>
                </c:pt>
                <c:pt idx="207">
                  <c:v>6.8179999999999996</c:v>
                </c:pt>
                <c:pt idx="208">
                  <c:v>6.8769999999999998</c:v>
                </c:pt>
                <c:pt idx="209">
                  <c:v>7.016</c:v>
                </c:pt>
                <c:pt idx="210">
                  <c:v>7.23</c:v>
                </c:pt>
                <c:pt idx="211">
                  <c:v>7.19</c:v>
                </c:pt>
                <c:pt idx="212">
                  <c:v>7.2080000000000002</c:v>
                </c:pt>
                <c:pt idx="213">
                  <c:v>7.4109999999999996</c:v>
                </c:pt>
                <c:pt idx="214">
                  <c:v>7.3040000000000003</c:v>
                </c:pt>
                <c:pt idx="215">
                  <c:v>7.5940000000000003</c:v>
                </c:pt>
                <c:pt idx="216">
                  <c:v>7.4889999999999999</c:v>
                </c:pt>
                <c:pt idx="217">
                  <c:v>7.5170000000000003</c:v>
                </c:pt>
                <c:pt idx="218">
                  <c:v>7.0720000000000001</c:v>
                </c:pt>
                <c:pt idx="219">
                  <c:v>7.3369999999999997</c:v>
                </c:pt>
                <c:pt idx="220">
                  <c:v>7.1909999999999998</c:v>
                </c:pt>
                <c:pt idx="221">
                  <c:v>7.3109999999999999</c:v>
                </c:pt>
                <c:pt idx="222">
                  <c:v>7.1390000000000002</c:v>
                </c:pt>
                <c:pt idx="223">
                  <c:v>7.0510000000000002</c:v>
                </c:pt>
                <c:pt idx="224">
                  <c:v>7.1719999999999997</c:v>
                </c:pt>
                <c:pt idx="225">
                  <c:v>7.16</c:v>
                </c:pt>
                <c:pt idx="226">
                  <c:v>7.3250000000000002</c:v>
                </c:pt>
                <c:pt idx="227">
                  <c:v>6.9189999999999996</c:v>
                </c:pt>
                <c:pt idx="228">
                  <c:v>6.7089999999999996</c:v>
                </c:pt>
                <c:pt idx="229">
                  <c:v>7.1840000000000002</c:v>
                </c:pt>
                <c:pt idx="230">
                  <c:v>6.9950000000000001</c:v>
                </c:pt>
                <c:pt idx="231">
                  <c:v>5.7939999999999996</c:v>
                </c:pt>
                <c:pt idx="232">
                  <c:v>4.6859999999999999</c:v>
                </c:pt>
                <c:pt idx="233">
                  <c:v>5.5810000000000004</c:v>
                </c:pt>
                <c:pt idx="234">
                  <c:v>6.1189999999999998</c:v>
                </c:pt>
                <c:pt idx="235">
                  <c:v>6.5140000000000002</c:v>
                </c:pt>
                <c:pt idx="236">
                  <c:v>6.36</c:v>
                </c:pt>
                <c:pt idx="237">
                  <c:v>6.5119999999999996</c:v>
                </c:pt>
                <c:pt idx="238">
                  <c:v>6.82</c:v>
                </c:pt>
                <c:pt idx="239">
                  <c:v>6.875</c:v>
                </c:pt>
                <c:pt idx="240">
                  <c:v>6.8540000000000001</c:v>
                </c:pt>
                <c:pt idx="241">
                  <c:v>7.1749999999999998</c:v>
                </c:pt>
                <c:pt idx="242">
                  <c:v>7.76</c:v>
                </c:pt>
                <c:pt idx="243">
                  <c:v>8.3989999999999991</c:v>
                </c:pt>
                <c:pt idx="244">
                  <c:v>9.2880000000000003</c:v>
                </c:pt>
                <c:pt idx="245">
                  <c:v>9.84</c:v>
                </c:pt>
                <c:pt idx="246">
                  <c:v>10.069000000000001</c:v>
                </c:pt>
                <c:pt idx="247">
                  <c:v>10.882</c:v>
                </c:pt>
                <c:pt idx="248">
                  <c:v>10.96</c:v>
                </c:pt>
                <c:pt idx="249">
                  <c:v>10.882</c:v>
                </c:pt>
                <c:pt idx="250">
                  <c:v>11.368</c:v>
                </c:pt>
                <c:pt idx="251">
                  <c:v>11.231999999999999</c:v>
                </c:pt>
                <c:pt idx="252">
                  <c:v>11.826000000000001</c:v>
                </c:pt>
                <c:pt idx="253">
                  <c:v>11.487</c:v>
                </c:pt>
                <c:pt idx="254">
                  <c:v>11.601000000000001</c:v>
                </c:pt>
                <c:pt idx="255">
                  <c:v>12.026999999999999</c:v>
                </c:pt>
                <c:pt idx="256">
                  <c:v>11.755000000000001</c:v>
                </c:pt>
                <c:pt idx="257">
                  <c:v>11.443</c:v>
                </c:pt>
                <c:pt idx="258">
                  <c:v>10.961</c:v>
                </c:pt>
                <c:pt idx="259">
                  <c:v>11.38</c:v>
                </c:pt>
                <c:pt idx="260">
                  <c:v>10.198</c:v>
                </c:pt>
                <c:pt idx="261">
                  <c:v>10.853999999999999</c:v>
                </c:pt>
                <c:pt idx="262">
                  <c:v>10.471</c:v>
                </c:pt>
                <c:pt idx="263">
                  <c:v>10.746</c:v>
                </c:pt>
                <c:pt idx="264">
                  <c:v>11.234</c:v>
                </c:pt>
                <c:pt idx="265">
                  <c:v>10.563000000000001</c:v>
                </c:pt>
                <c:pt idx="266">
                  <c:v>9.9309999999999992</c:v>
                </c:pt>
              </c:numCache>
            </c:numRef>
          </c:val>
          <c:smooth val="0"/>
          <c:extLst>
            <c:ext xmlns:c16="http://schemas.microsoft.com/office/drawing/2014/chart" uri="{C3380CC4-5D6E-409C-BE32-E72D297353CC}">
              <c16:uniqueId val="{00000000-29BE-4B40-911F-8032D781886C}"/>
            </c:ext>
          </c:extLst>
        </c:ser>
        <c:dLbls>
          <c:showLegendKey val="0"/>
          <c:showVal val="0"/>
          <c:showCatName val="0"/>
          <c:showSerName val="0"/>
          <c:showPercent val="0"/>
          <c:showBubbleSize val="0"/>
        </c:dLbls>
        <c:smooth val="0"/>
        <c:axId val="1641115840"/>
        <c:axId val="1385943535"/>
      </c:lineChart>
      <c:dateAx>
        <c:axId val="1641115840"/>
        <c:scaling>
          <c:orientation val="minMax"/>
          <c:min val="42036"/>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crossAx val="1385943535"/>
        <c:crosses val="autoZero"/>
        <c:auto val="1"/>
        <c:lblOffset val="100"/>
        <c:baseTimeUnit val="months"/>
        <c:majorUnit val="3"/>
        <c:majorTimeUnit val="months"/>
      </c:dateAx>
      <c:valAx>
        <c:axId val="1385943535"/>
        <c:scaling>
          <c:orientation val="minMax"/>
          <c:max val="12"/>
          <c:min val="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r>
                  <a:rPr lang="en-US"/>
                  <a:t>Millions</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venir Book" panose="02000503020000020003" pitchFamily="2" charset="0"/>
                <a:ea typeface="+mn-ea"/>
                <a:cs typeface="+mn-cs"/>
              </a:defRPr>
            </a:pPr>
            <a:endParaRPr lang="en-US"/>
          </a:p>
        </c:txPr>
        <c:crossAx val="16411158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Avenir Book" panose="02000503020000020003" pitchFamily="2"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0.81638</cdr:x>
      <cdr:y>0.62092</cdr:y>
    </cdr:from>
    <cdr:to>
      <cdr:x>0.97472</cdr:x>
      <cdr:y>0.76975</cdr:y>
    </cdr:to>
    <cdr:sp macro="" textlink="">
      <cdr:nvSpPr>
        <cdr:cNvPr id="2" name="TextBox 1">
          <a:extLst xmlns:a="http://schemas.openxmlformats.org/drawingml/2006/main">
            <a:ext uri="{FF2B5EF4-FFF2-40B4-BE49-F238E27FC236}">
              <a16:creationId xmlns:a16="http://schemas.microsoft.com/office/drawing/2014/main" id="{ABEE10A9-2E0A-494A-AF68-2DA602E62DCC}"/>
            </a:ext>
          </a:extLst>
        </cdr:cNvPr>
        <cdr:cNvSpPr txBox="1"/>
      </cdr:nvSpPr>
      <cdr:spPr>
        <a:xfrm xmlns:a="http://schemas.openxmlformats.org/drawingml/2006/main">
          <a:off x="9853772" y="3179027"/>
          <a:ext cx="1911139" cy="761990"/>
        </a:xfrm>
        <a:prstGeom xmlns:a="http://schemas.openxmlformats.org/drawingml/2006/main" prst="rect">
          <a:avLst/>
        </a:prstGeom>
        <a:solidFill xmlns:a="http://schemas.openxmlformats.org/drawingml/2006/main">
          <a:schemeClr val="bg1"/>
        </a:solidFill>
        <a:ln xmlns:a="http://schemas.openxmlformats.org/drawingml/2006/main">
          <a:solidFill>
            <a:schemeClr val="accent4">
              <a:lumMod val="75000"/>
            </a:schemeClr>
          </a:solidFill>
        </a:ln>
      </cdr:spPr>
      <cdr:txBody>
        <a:bodyPr xmlns:a="http://schemas.openxmlformats.org/drawingml/2006/main" vertOverflow="clip" wrap="square" rtlCol="0" anchor="ctr"/>
        <a:lstStyle xmlns:a="http://schemas.openxmlformats.org/drawingml/2006/main"/>
        <a:p xmlns:a="http://schemas.openxmlformats.org/drawingml/2006/main">
          <a:pPr algn="ctr"/>
          <a:r>
            <a:rPr lang="en-US" sz="1600" b="1" dirty="0">
              <a:solidFill>
                <a:schemeClr val="accent4">
                  <a:lumMod val="75000"/>
                </a:schemeClr>
              </a:solidFill>
              <a:latin typeface="Avenir Book" panose="02000503020000020003" pitchFamily="2" charset="0"/>
            </a:rPr>
            <a:t>Feb. 2023: </a:t>
          </a:r>
        </a:p>
        <a:p xmlns:a="http://schemas.openxmlformats.org/drawingml/2006/main">
          <a:pPr algn="ctr"/>
          <a:r>
            <a:rPr lang="en-US" sz="1600" b="1" dirty="0">
              <a:solidFill>
                <a:schemeClr val="accent4">
                  <a:lumMod val="75000"/>
                </a:schemeClr>
              </a:solidFill>
              <a:latin typeface="Avenir Book" panose="02000503020000020003" pitchFamily="2" charset="0"/>
            </a:rPr>
            <a:t>9.9M Openings</a:t>
          </a:r>
        </a:p>
      </cdr:txBody>
    </cdr:sp>
  </cdr:relSizeAnchor>
</c:userShapes>
</file>

<file path=ppt/drawings/drawing2.xml><?xml version="1.0" encoding="utf-8"?>
<c:userShapes xmlns:c="http://schemas.openxmlformats.org/drawingml/2006/chart">
  <cdr:relSizeAnchor xmlns:cdr="http://schemas.openxmlformats.org/drawingml/2006/chartDrawing">
    <cdr:from>
      <cdr:x>0.77619</cdr:x>
      <cdr:y>0.6636</cdr:y>
    </cdr:from>
    <cdr:to>
      <cdr:x>0.92819</cdr:x>
      <cdr:y>0.80645</cdr:y>
    </cdr:to>
    <cdr:sp macro="" textlink="">
      <cdr:nvSpPr>
        <cdr:cNvPr id="2" name="TextBox 1">
          <a:extLst xmlns:a="http://schemas.openxmlformats.org/drawingml/2006/main">
            <a:ext uri="{FF2B5EF4-FFF2-40B4-BE49-F238E27FC236}">
              <a16:creationId xmlns:a16="http://schemas.microsoft.com/office/drawing/2014/main" id="{16246C51-1568-B488-2ECE-D3308300E397}"/>
            </a:ext>
          </a:extLst>
        </cdr:cNvPr>
        <cdr:cNvSpPr txBox="1"/>
      </cdr:nvSpPr>
      <cdr:spPr>
        <a:xfrm xmlns:a="http://schemas.openxmlformats.org/drawingml/2006/main">
          <a:off x="8871855" y="3398034"/>
          <a:ext cx="1737360" cy="731520"/>
        </a:xfrm>
        <a:prstGeom xmlns:a="http://schemas.openxmlformats.org/drawingml/2006/main" prst="rect">
          <a:avLst/>
        </a:prstGeom>
        <a:ln xmlns:a="http://schemas.openxmlformats.org/drawingml/2006/main">
          <a:solidFill>
            <a:srgbClr val="4E8F00"/>
          </a:solidFill>
        </a:ln>
      </cdr:spPr>
      <cdr:txBody>
        <a:bodyPr xmlns:a="http://schemas.openxmlformats.org/drawingml/2006/main" vertOverflow="clip" wrap="square" rtlCol="0" anchor="ctr"/>
        <a:lstStyle xmlns:a="http://schemas.openxmlformats.org/drawingml/2006/main"/>
        <a:p xmlns:a="http://schemas.openxmlformats.org/drawingml/2006/main">
          <a:pPr algn="ctr"/>
          <a:r>
            <a:rPr lang="en-US" sz="2000" b="0" dirty="0">
              <a:latin typeface="Avenir Book" panose="02000503020000020003" pitchFamily="2" charset="0"/>
            </a:rPr>
            <a:t>+2.98M Total</a:t>
          </a:r>
        </a:p>
        <a:p xmlns:a="http://schemas.openxmlformats.org/drawingml/2006/main">
          <a:pPr algn="ctr"/>
          <a:r>
            <a:rPr lang="en-US" sz="2000" b="0" dirty="0">
              <a:latin typeface="Avenir Book" panose="02000503020000020003" pitchFamily="2" charset="0"/>
            </a:rPr>
            <a:t>(+</a:t>
          </a:r>
          <a:r>
            <a:rPr lang="en-US" sz="2000" dirty="0">
              <a:latin typeface="Avenir Book" panose="02000503020000020003" pitchFamily="2" charset="0"/>
            </a:rPr>
            <a:t>2.0</a:t>
          </a:r>
          <a:r>
            <a:rPr lang="en-US" sz="2000" b="0" dirty="0">
              <a:latin typeface="Avenir Book" panose="02000503020000020003" pitchFamily="2" charset="0"/>
            </a:rPr>
            <a:t>%)</a:t>
          </a:r>
        </a:p>
      </cdr:txBody>
    </cdr:sp>
  </cdr:relSizeAnchor>
</c:userShapes>
</file>

<file path=ppt/drawings/drawing3.xml><?xml version="1.0" encoding="utf-8"?>
<c:userShapes xmlns:c="http://schemas.openxmlformats.org/drawingml/2006/chart">
  <cdr:relSizeAnchor xmlns:cdr="http://schemas.openxmlformats.org/drawingml/2006/chartDrawing">
    <cdr:from>
      <cdr:x>0.87969</cdr:x>
      <cdr:y>0.5</cdr:y>
    </cdr:from>
    <cdr:to>
      <cdr:x>1</cdr:x>
      <cdr:y>0.65497</cdr:y>
    </cdr:to>
    <cdr:sp macro="" textlink="">
      <cdr:nvSpPr>
        <cdr:cNvPr id="2" name="TextBox 1"/>
        <cdr:cNvSpPr txBox="1"/>
      </cdr:nvSpPr>
      <cdr:spPr>
        <a:xfrm xmlns:a="http://schemas.openxmlformats.org/drawingml/2006/main">
          <a:off x="10054857" y="2651760"/>
          <a:ext cx="1375143" cy="821886"/>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en-US" sz="1600" dirty="0">
              <a:solidFill>
                <a:srgbClr val="00B050"/>
              </a:solidFill>
              <a:latin typeface="Avenir Book" panose="02000503020000020003" pitchFamily="2" charset="0"/>
            </a:rPr>
            <a:t>Feb. 2023: </a:t>
          </a:r>
        </a:p>
        <a:p xmlns:a="http://schemas.openxmlformats.org/drawingml/2006/main">
          <a:pPr algn="ctr"/>
          <a:r>
            <a:rPr lang="en-US" sz="1600" dirty="0">
              <a:solidFill>
                <a:srgbClr val="00B050"/>
              </a:solidFill>
              <a:latin typeface="Avenir Book" panose="02000503020000020003" pitchFamily="2" charset="0"/>
            </a:rPr>
            <a:t>48.0</a:t>
          </a:r>
        </a:p>
      </cdr:txBody>
    </cdr:sp>
  </cdr:relSizeAnchor>
</c:userShapes>
</file>

<file path=ppt/drawings/drawing4.xml><?xml version="1.0" encoding="utf-8"?>
<c:userShapes xmlns:c="http://schemas.openxmlformats.org/drawingml/2006/chart">
  <cdr:relSizeAnchor xmlns:cdr="http://schemas.openxmlformats.org/drawingml/2006/chartDrawing">
    <cdr:from>
      <cdr:x>0.76747</cdr:x>
      <cdr:y>0.56543</cdr:y>
    </cdr:from>
    <cdr:to>
      <cdr:x>0.93153</cdr:x>
      <cdr:y>0.82793</cdr:y>
    </cdr:to>
    <cdr:sp macro="" textlink="">
      <cdr:nvSpPr>
        <cdr:cNvPr id="2" name="TextBox 1"/>
        <cdr:cNvSpPr txBox="1"/>
      </cdr:nvSpPr>
      <cdr:spPr>
        <a:xfrm xmlns:a="http://schemas.openxmlformats.org/drawingml/2006/main">
          <a:off x="8772144" y="2998759"/>
          <a:ext cx="1875206" cy="1392174"/>
        </a:xfrm>
        <a:prstGeom xmlns:a="http://schemas.openxmlformats.org/drawingml/2006/main" prst="rect">
          <a:avLst/>
        </a:prstGeom>
      </cdr:spPr>
      <cdr:txBody>
        <a:bodyPr xmlns:a="http://schemas.openxmlformats.org/drawingml/2006/main" vertOverflow="clip" wrap="square" rtlCol="0">
          <a:normAutofit/>
        </a:bodyPr>
        <a:lstStyle xmlns:a="http://schemas.openxmlformats.org/drawingml/2006/main"/>
        <a:p xmlns:a="http://schemas.openxmlformats.org/drawingml/2006/main">
          <a:pPr lvl="0" algn="ctr" rtl="0" fontAlgn="base">
            <a:spcBef>
              <a:spcPct val="0"/>
            </a:spcBef>
            <a:spcAft>
              <a:spcPct val="0"/>
            </a:spcAft>
          </a:pPr>
          <a:r>
            <a:rPr lang="en-US" sz="1800" kern="1200" noProof="0" dirty="0">
              <a:solidFill>
                <a:schemeClr val="tx1"/>
              </a:solidFill>
              <a:latin typeface="Avenir Book" panose="02000503020000020003" pitchFamily="2" charset="0"/>
              <a:cs typeface="Constantia"/>
            </a:rPr>
            <a:t>Total </a:t>
          </a:r>
        </a:p>
        <a:p xmlns:a="http://schemas.openxmlformats.org/drawingml/2006/main">
          <a:pPr lvl="0" algn="ctr" rtl="0" fontAlgn="base">
            <a:spcBef>
              <a:spcPct val="0"/>
            </a:spcBef>
            <a:spcAft>
              <a:spcPct val="0"/>
            </a:spcAft>
          </a:pPr>
          <a:r>
            <a:rPr lang="en-US" sz="1800" kern="1200" noProof="0" dirty="0">
              <a:solidFill>
                <a:schemeClr val="tx1"/>
              </a:solidFill>
              <a:latin typeface="Avenir Book" panose="02000503020000020003" pitchFamily="2" charset="0"/>
              <a:cs typeface="Constantia"/>
            </a:rPr>
            <a:t>Nonresidential Construction: </a:t>
          </a:r>
        </a:p>
        <a:p xmlns:a="http://schemas.openxmlformats.org/drawingml/2006/main">
          <a:pPr lvl="0" algn="ctr" rtl="0" fontAlgn="base">
            <a:spcBef>
              <a:spcPct val="0"/>
            </a:spcBef>
            <a:spcAft>
              <a:spcPct val="0"/>
            </a:spcAft>
          </a:pPr>
          <a:r>
            <a:rPr lang="en-US" sz="1800" kern="1200" noProof="0" dirty="0">
              <a:solidFill>
                <a:schemeClr val="tx1"/>
              </a:solidFill>
              <a:latin typeface="Avenir Book" panose="02000503020000020003" pitchFamily="2" charset="0"/>
              <a:cs typeface="Constantia"/>
            </a:rPr>
            <a:t>+</a:t>
          </a:r>
          <a:r>
            <a:rPr lang="en-US" sz="1800" kern="1200" dirty="0">
              <a:solidFill>
                <a:schemeClr val="tx1"/>
              </a:solidFill>
              <a:latin typeface="Avenir Book" panose="02000503020000020003" pitchFamily="2" charset="0"/>
              <a:cs typeface="Constantia"/>
            </a:rPr>
            <a:t>11.0</a:t>
          </a:r>
          <a:r>
            <a:rPr lang="en-US" sz="1800" kern="1200" noProof="0" dirty="0">
              <a:solidFill>
                <a:schemeClr val="tx1"/>
              </a:solidFill>
              <a:latin typeface="Avenir Book" panose="02000503020000020003" pitchFamily="2" charset="0"/>
              <a:cs typeface="Constantia"/>
            </a:rPr>
            <a:t>%</a:t>
          </a:r>
        </a:p>
      </cdr:txBody>
    </cdr:sp>
  </cdr:relSizeAnchor>
</c:userShapes>
</file>

<file path=ppt/drawings/drawing5.xml><?xml version="1.0" encoding="utf-8"?>
<c:userShapes xmlns:c="http://schemas.openxmlformats.org/drawingml/2006/chart">
  <cdr:relSizeAnchor xmlns:cdr="http://schemas.openxmlformats.org/drawingml/2006/chartDrawing">
    <cdr:from>
      <cdr:x>0.74642</cdr:x>
      <cdr:y>0</cdr:y>
    </cdr:from>
    <cdr:to>
      <cdr:x>0.91031</cdr:x>
      <cdr:y>0.14965</cdr:y>
    </cdr:to>
    <cdr:sp macro="" textlink="">
      <cdr:nvSpPr>
        <cdr:cNvPr id="2" name="TextBox 1"/>
        <cdr:cNvSpPr txBox="1"/>
      </cdr:nvSpPr>
      <cdr:spPr>
        <a:xfrm xmlns:a="http://schemas.openxmlformats.org/drawingml/2006/main">
          <a:off x="9009298" y="0"/>
          <a:ext cx="1978217" cy="779988"/>
        </a:xfrm>
        <a:prstGeom xmlns:a="http://schemas.openxmlformats.org/drawingml/2006/main" prst="rect">
          <a:avLst/>
        </a:prstGeom>
      </cdr:spPr>
      <cdr:txBody>
        <a:bodyPr xmlns:a="http://schemas.openxmlformats.org/drawingml/2006/main" vertOverflow="clip" wrap="square" rtlCol="0" anchor="ctr">
          <a:normAutofit/>
        </a:bodyPr>
        <a:lstStyle xmlns:a="http://schemas.openxmlformats.org/drawingml/2006/main"/>
        <a:p xmlns:a="http://schemas.openxmlformats.org/drawingml/2006/main">
          <a:pPr algn="ctr"/>
          <a:r>
            <a:rPr lang="en-US" sz="1600" dirty="0">
              <a:solidFill>
                <a:schemeClr val="tx1"/>
              </a:solidFill>
              <a:latin typeface="Avenir Book" panose="02000503020000020003" pitchFamily="2" charset="0"/>
            </a:rPr>
            <a:t>Feb. 2023:</a:t>
          </a:r>
        </a:p>
        <a:p xmlns:a="http://schemas.openxmlformats.org/drawingml/2006/main">
          <a:pPr algn="ctr"/>
          <a:r>
            <a:rPr lang="en-US" sz="1600" dirty="0">
              <a:solidFill>
                <a:schemeClr val="tx1"/>
              </a:solidFill>
              <a:latin typeface="Avenir Book" panose="02000503020000020003" pitchFamily="2" charset="0"/>
            </a:rPr>
            <a:t>+2.6% YOY</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6BD073-F779-7C46-8679-4E0CC7321315}" type="datetimeFigureOut">
              <a:rPr lang="en-US" smtClean="0"/>
              <a:t>4/5/23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4C2A47-BC88-0644-B811-647D5DB2CE2E}" type="slidenum">
              <a:rPr lang="en-US" smtClean="0"/>
              <a:t>‹#›</a:t>
            </a:fld>
            <a:endParaRPr lang="en-US"/>
          </a:p>
        </p:txBody>
      </p:sp>
    </p:spTree>
    <p:extLst>
      <p:ext uri="{BB962C8B-B14F-4D97-AF65-F5344CB8AC3E}">
        <p14:creationId xmlns:p14="http://schemas.microsoft.com/office/powerpoint/2010/main" val="3495626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ederalreserve.gov/feeds/h6.html"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federalreserve.gov/newsevents/pressreleases/bcreg20200424a.htm" TargetMode="External"/><Relationship Id="rId5" Type="http://schemas.openxmlformats.org/officeDocument/2006/relationships/hyperlink" Target="https://www.federalreserve.gov/newsevents/pressreleases/monetary20200315b.htm" TargetMode="External"/><Relationship Id="rId4" Type="http://schemas.openxmlformats.org/officeDocument/2006/relationships/hyperlink" Target="https://www.federalreserve.gov/releases/h6/h6_technical_qa.htm"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ederalreserve.gov/feeds/h6.html"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federalreserve.gov/newsevents/pressreleases/bcreg20200424a.htm" TargetMode="External"/><Relationship Id="rId5" Type="http://schemas.openxmlformats.org/officeDocument/2006/relationships/hyperlink" Target="https://www.federalreserve.gov/newsevents/pressreleases/monetary20200315b.htm" TargetMode="External"/><Relationship Id="rId4" Type="http://schemas.openxmlformats.org/officeDocument/2006/relationships/hyperlink" Target="https://www.federalreserve.gov/releases/h6/h6_technical_qa.htm"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ensus.gov/retail/index.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https://www.federalreserve.gov/releases/h6/current/default.htm</a:t>
            </a:r>
            <a:endParaRPr/>
          </a:p>
          <a:p>
            <a:pPr marL="0" lvl="0" indent="0" algn="l" rtl="0">
              <a:spcBef>
                <a:spcPts val="0"/>
              </a:spcBef>
              <a:spcAft>
                <a:spcPts val="0"/>
              </a:spcAft>
              <a:buNone/>
            </a:pPr>
            <a:r>
              <a:rPr lang="en-US"/>
              <a:t>https://fred.stlouisfed.org/series/M2SL</a:t>
            </a:r>
            <a:endParaRPr/>
          </a:p>
          <a:p>
            <a:pPr marL="0" lvl="0" indent="0" algn="l" rtl="0">
              <a:spcBef>
                <a:spcPts val="0"/>
              </a:spcBef>
              <a:spcAft>
                <a:spcPts val="0"/>
              </a:spcAft>
              <a:buNone/>
            </a:pPr>
            <a:endParaRPr/>
          </a:p>
          <a:p>
            <a:pPr marL="0" lvl="0" indent="0" algn="l" rtl="0">
              <a:spcBef>
                <a:spcPts val="0"/>
              </a:spcBef>
              <a:spcAft>
                <a:spcPts val="0"/>
              </a:spcAft>
              <a:buNone/>
            </a:pPr>
            <a:r>
              <a:rPr lang="en-US"/>
              <a:t>**Change to classification of savings deposits was implemented in May 2020, but there is no impact on the aggregate M2 value…</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“Before May 2020, M2 consists of M1 plus (1) savings deposits (including money market deposit accounts); (2) small-denomination time deposits (time deposits in amounts of less than $100,000) less individual retirement account (IRA) and Keogh balances at depository institutions; and (3) balances in retail money market funds (MMFs) less IRA and Keogh balances at MMFs…Beginning May 2020, M2 consists of M1 plus (1) small-denomination time deposits (time deposits in amounts of less than $100,000) less IRA and Keogh balances at depository institutions; and (2) balances in retail MMFs less IRA and Keogh balances at MMFs. Seasonally adjusted M2 is constructed by summing savings deposits (before May 2020), small-denomination time deposits, and retail MMFs, each seasonally adjusted separately, and adding this result to seasonally adjusted M1…For more information on the H.6 release changes and the regulatory amendment that led to the creation of the other liquid deposits component and its inclusion in the M1 monetary aggregate, see the H.6 </a:t>
            </a:r>
            <a:r>
              <a:rPr lang="en-US" sz="1200" b="0" i="0" u="sng" strike="noStrik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announcements</a:t>
            </a:r>
            <a:r>
              <a:rPr lang="en-US" sz="1200" b="0" i="0">
                <a:solidFill>
                  <a:schemeClr val="dk1"/>
                </a:solidFill>
                <a:latin typeface="Calibri"/>
                <a:ea typeface="Calibri"/>
                <a:cs typeface="Calibri"/>
                <a:sym typeface="Calibri"/>
              </a:rPr>
              <a:t> and </a:t>
            </a:r>
            <a:r>
              <a:rPr lang="en-US" sz="1200" b="0" i="0" u="sng" strike="noStrik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Technical Q&amp;As</a:t>
            </a:r>
            <a:r>
              <a:rPr lang="en-US" sz="1200" b="0" i="0">
                <a:solidFill>
                  <a:schemeClr val="dk1"/>
                </a:solidFill>
                <a:latin typeface="Calibri"/>
                <a:ea typeface="Calibri"/>
                <a:cs typeface="Calibri"/>
                <a:sym typeface="Calibri"/>
              </a:rPr>
              <a:t> posted on December 17, 2020.”</a:t>
            </a:r>
            <a:endParaRPr/>
          </a:p>
          <a:p>
            <a:pPr marL="0" lvl="0" indent="0" algn="l" rtl="0">
              <a:spcBef>
                <a:spcPts val="0"/>
              </a:spcBef>
              <a:spcAft>
                <a:spcPts val="0"/>
              </a:spcAft>
              <a:buNone/>
            </a:pPr>
            <a:endParaRPr sz="1200" b="0" i="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Frequently Asked Questions on the H.6 Statistical Release Changes Announced on December 17, 2020</a:t>
            </a:r>
            <a:endParaRPr/>
          </a:p>
          <a:p>
            <a:pPr marL="0" marR="0" lvl="0" indent="0" algn="l" rtl="0">
              <a:lnSpc>
                <a:spcPct val="100000"/>
              </a:lnSpc>
              <a:spcBef>
                <a:spcPts val="0"/>
              </a:spcBef>
              <a:spcAft>
                <a:spcPts val="0"/>
              </a:spcAft>
              <a:buClr>
                <a:schemeClr val="dk1"/>
              </a:buClr>
              <a:buSzPts val="1200"/>
              <a:buFont typeface="Calibri"/>
              <a:buNone/>
            </a:pPr>
            <a:r>
              <a:rPr lang="en-US"/>
              <a:t>https://www.federalreserve.gov/releases/h6/h6_technical_qa.htm</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3. Why are savings deposits being recognized on the H.6 statistical release as a transaction account?</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Posted: 12/17/2020A. As announced on </a:t>
            </a:r>
            <a:r>
              <a:rPr lang="en-US" sz="1200" b="0" i="0" u="sng" strike="noStrik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March 15, 2020</a:t>
            </a:r>
            <a:r>
              <a:rPr lang="en-US" sz="1200" b="0" i="0">
                <a:solidFill>
                  <a:schemeClr val="dk1"/>
                </a:solidFill>
                <a:latin typeface="Calibri"/>
                <a:ea typeface="Calibri"/>
                <a:cs typeface="Calibri"/>
                <a:sym typeface="Calibri"/>
              </a:rPr>
              <a:t>, the Board of Governors reduced reserve requirement ratios on net transaction accounts to 0 percent, effective March 26, 2020. This action eliminated reserve requirements for all depository institutions and rendered the regulatory distinction between reservable “transaction accounts” and nonreservable “savings deposits” unnecessary. On </a:t>
            </a:r>
            <a:r>
              <a:rPr lang="en-US" sz="1200" b="0" i="0" u="sng" strike="noStrike">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April 24, 2020</a:t>
            </a:r>
            <a:r>
              <a:rPr lang="en-US" sz="1200" b="0" i="0">
                <a:solidFill>
                  <a:schemeClr val="dk1"/>
                </a:solidFill>
                <a:latin typeface="Calibri"/>
                <a:ea typeface="Calibri"/>
                <a:cs typeface="Calibri"/>
                <a:sym typeface="Calibri"/>
              </a:rPr>
              <a:t>, the Board removed this regulatory distinction by deleting the six-per-month transfer limit on savings deposits in Regulation D. This action resulted in savings deposits having the same liquidity characteristics as the transaction accounts currently reported as “Other checkable deposits” on the H.6 statistical release.</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To account for the change in their liquidity characteristics, savings deposits will be recognized as a type of transaction account on the H.6 statistical release.</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4. How will savings deposits be recognized on the H.6 statistical release as a transaction account?</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Posted: 12/17/2020A. The Board will combine H.6 statistical release items “Savings deposits” and “Other checkable deposits” and report the resulting sum as “Other liquid deposits.” Like other transaction accounts, other liquid deposits will be included in the M1 monetary aggregate. </a:t>
            </a:r>
            <a:r>
              <a:rPr lang="en-US" sz="1200" b="1" i="1">
                <a:solidFill>
                  <a:schemeClr val="dk1"/>
                </a:solidFill>
                <a:latin typeface="Calibri"/>
                <a:ea typeface="Calibri"/>
                <a:cs typeface="Calibri"/>
                <a:sym typeface="Calibri"/>
              </a:rPr>
              <a:t>This action will increase the M1 monetary aggregate significantly while leaving the M2 monetary aggregate unchanged.</a:t>
            </a:r>
            <a:r>
              <a:rPr lang="en-US" sz="1200" b="0" i="0">
                <a:solidFill>
                  <a:schemeClr val="dk1"/>
                </a:solidFill>
                <a:latin typeface="Calibri"/>
                <a:ea typeface="Calibri"/>
                <a:cs typeface="Calibri"/>
                <a:sym typeface="Calibri"/>
              </a:rPr>
              <a:t> These changes will be made retroactively in the data, starting in May 2020, to align the break in the data series with the timing of the policy decision to delete the six-per-month transfer limit on savings deposits from Regulation D, as reflected in the interim final rule announced on </a:t>
            </a:r>
            <a:r>
              <a:rPr lang="en-US" sz="1200" b="0" i="0" u="sng" strike="noStrike">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April 24, 2020</a:t>
            </a:r>
            <a:r>
              <a:rPr lang="en-US" sz="1200" b="0" i="0">
                <a:solidFill>
                  <a:schemeClr val="dk1"/>
                </a:solidFill>
                <a:latin typeface="Calibri"/>
                <a:ea typeface="Calibri"/>
                <a:cs typeface="Calibri"/>
                <a:sym typeface="Calibri"/>
              </a:rPr>
              <a:t>.</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5. How will recognizing savings deposits on the H.6 statistical release as a transaction account affect the monetary aggregates?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Posted: 12/17/2020A. Recognizing savings deposits as a transaction account as of May 2020 will cause a series break in the M1 monetary aggregate. Beginning with the May 2020 observation, M1 will increase by the size of the industry total of savings deposits, which amounted to approximately $11.2 trillion. </a:t>
            </a:r>
            <a:r>
              <a:rPr lang="en-US" sz="1200" b="1" i="1">
                <a:solidFill>
                  <a:schemeClr val="dk1"/>
                </a:solidFill>
                <a:latin typeface="Calibri"/>
                <a:ea typeface="Calibri"/>
                <a:cs typeface="Calibri"/>
                <a:sym typeface="Calibri"/>
              </a:rPr>
              <a:t>M2 will remain unchanged. </a:t>
            </a:r>
            <a:r>
              <a:rPr lang="en-US" sz="1200" b="0" i="0">
                <a:solidFill>
                  <a:schemeClr val="dk1"/>
                </a:solidFill>
                <a:latin typeface="Calibri"/>
                <a:ea typeface="Calibri"/>
                <a:cs typeface="Calibri"/>
                <a:sym typeface="Calibri"/>
              </a:rPr>
              <a:t>The following graphic depicts the size and timing of the series break that results from recognizing savings deposits as transaction accounts beginning in May 2020, the first full month after the approval of the deletion of the six-per-month transfer limit on savings deposits.</a:t>
            </a:r>
            <a:endParaRPr b="0"/>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74" name="Google Shape;17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https://</a:t>
            </a:r>
            <a:r>
              <a:rPr lang="en-US" dirty="0" err="1"/>
              <a:t>fred.stlouisfed.org</a:t>
            </a:r>
            <a:r>
              <a:rPr lang="en-US" dirty="0"/>
              <a:t>/graph/?g=10AJE</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US Total Nonfarm (SA): CES0000000001</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dirty="0">
                <a:solidFill>
                  <a:schemeClr val="tx1"/>
                </a:solidFill>
                <a:effectLst/>
                <a:latin typeface="Times New Roman" pitchFamily="18" charset="0"/>
                <a:ea typeface="+mn-ea"/>
                <a:cs typeface="+mn-cs"/>
              </a:rPr>
              <a:t>U.S. Unemployment Rate</a:t>
            </a:r>
            <a:r>
              <a:rPr lang="en-US" b="0" dirty="0"/>
              <a:t> </a:t>
            </a:r>
            <a:r>
              <a:rPr lang="en-US" sz="1200" b="0" i="0" u="none" strike="noStrike" kern="1200" dirty="0">
                <a:solidFill>
                  <a:schemeClr val="tx1"/>
                </a:solidFill>
                <a:effectLst/>
                <a:latin typeface="Times New Roman" pitchFamily="18" charset="0"/>
                <a:ea typeface="+mn-ea"/>
                <a:cs typeface="+mn-cs"/>
              </a:rPr>
              <a:t>LNS14000000</a:t>
            </a:r>
            <a:r>
              <a:rPr lang="en-US" b="0" dirty="0"/>
              <a:t> </a:t>
            </a:r>
            <a:endParaRPr lang="en-US" dirty="0"/>
          </a:p>
        </p:txBody>
      </p:sp>
      <p:sp>
        <p:nvSpPr>
          <p:cNvPr id="4" name="Slide Number Placeholder 3"/>
          <p:cNvSpPr>
            <a:spLocks noGrp="1"/>
          </p:cNvSpPr>
          <p:nvPr>
            <p:ph type="sldNum" sz="quarter" idx="5"/>
          </p:nvPr>
        </p:nvSpPr>
        <p:spPr/>
        <p:txBody>
          <a:bodyPr/>
          <a:lstStyle/>
          <a:p>
            <a:fld id="{8B4C2A47-BC88-0644-B811-647D5DB2CE2E}" type="slidenum">
              <a:rPr lang="en-US" smtClean="0"/>
              <a:t>14</a:t>
            </a:fld>
            <a:endParaRPr lang="en-US"/>
          </a:p>
        </p:txBody>
      </p:sp>
    </p:spTree>
    <p:extLst>
      <p:ext uri="{BB962C8B-B14F-4D97-AF65-F5344CB8AC3E}">
        <p14:creationId xmlns:p14="http://schemas.microsoft.com/office/powerpoint/2010/main" val="2601910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https://</a:t>
            </a:r>
            <a:r>
              <a:rPr lang="en-US" sz="1200" b="0" i="0" u="none" strike="noStrike" kern="1200" dirty="0" err="1">
                <a:solidFill>
                  <a:schemeClr val="tx1"/>
                </a:solidFill>
                <a:effectLst/>
                <a:latin typeface="+mn-lt"/>
                <a:ea typeface="+mn-ea"/>
                <a:cs typeface="+mn-cs"/>
              </a:rPr>
              <a:t>fred.stlouisfed.org</a:t>
            </a:r>
            <a:r>
              <a:rPr lang="en-US" sz="1200" b="0" i="0" u="none" strike="noStrike" kern="1200" dirty="0">
                <a:solidFill>
                  <a:schemeClr val="tx1"/>
                </a:solidFill>
                <a:effectLst/>
                <a:latin typeface="+mn-lt"/>
                <a:ea typeface="+mn-ea"/>
                <a:cs typeface="+mn-cs"/>
              </a:rPr>
              <a:t>/series/JTSJOL</a:t>
            </a:r>
          </a:p>
          <a:p>
            <a:r>
              <a:rPr lang="en-US" dirty="0"/>
              <a:t>Job openings (000s): </a:t>
            </a:r>
            <a:r>
              <a:rPr lang="en-US" sz="1200" b="0" i="0" u="none" strike="noStrike" kern="1200" dirty="0">
                <a:solidFill>
                  <a:schemeClr val="tx1"/>
                </a:solidFill>
                <a:effectLst/>
                <a:latin typeface="+mn-lt"/>
                <a:ea typeface="+mn-ea"/>
                <a:cs typeface="+mn-cs"/>
              </a:rPr>
              <a:t>JTS000000000000000JOL</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Quits (000s): </a:t>
            </a:r>
            <a:r>
              <a:rPr lang="en-US" sz="1200" b="0" i="0" u="none" strike="noStrike" kern="1200" dirty="0">
                <a:solidFill>
                  <a:schemeClr val="tx1"/>
                </a:solidFill>
                <a:effectLst/>
                <a:latin typeface="+mn-lt"/>
                <a:ea typeface="+mn-ea"/>
                <a:cs typeface="+mn-cs"/>
              </a:rPr>
              <a:t>JTS000000000000000QUL</a:t>
            </a:r>
            <a:r>
              <a:rPr lang="en-US" dirty="0"/>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Linking and Copyright Information: https://</a:t>
            </a:r>
            <a:r>
              <a:rPr lang="en-US" dirty="0" err="1"/>
              <a:t>www.bls.gov</a:t>
            </a:r>
            <a:r>
              <a:rPr lang="en-US" dirty="0"/>
              <a:t>/bls/</a:t>
            </a:r>
            <a:r>
              <a:rPr lang="en-US" dirty="0" err="1"/>
              <a:t>linksite.htm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4C2A47-BC88-0644-B811-647D5DB2CE2E}" type="slidenum">
              <a:rPr lang="en-US" smtClean="0"/>
              <a:t>15</a:t>
            </a:fld>
            <a:endParaRPr lang="en-US"/>
          </a:p>
        </p:txBody>
      </p:sp>
    </p:spTree>
    <p:extLst>
      <p:ext uri="{BB962C8B-B14F-4D97-AF65-F5344CB8AC3E}">
        <p14:creationId xmlns:p14="http://schemas.microsoft.com/office/powerpoint/2010/main" val="3549168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Series IDs are embedded in worksheet on “Source: Bureau of Labor Statistics”</a:t>
            </a:r>
          </a:p>
        </p:txBody>
      </p:sp>
      <p:sp>
        <p:nvSpPr>
          <p:cNvPr id="4" name="Slide Number Placeholder 3"/>
          <p:cNvSpPr>
            <a:spLocks noGrp="1"/>
          </p:cNvSpPr>
          <p:nvPr>
            <p:ph type="sldNum" sz="quarter" idx="5"/>
          </p:nvPr>
        </p:nvSpPr>
        <p:spPr/>
        <p:txBody>
          <a:bodyPr/>
          <a:lstStyle/>
          <a:p>
            <a:fld id="{8B4C2A47-BC88-0644-B811-647D5DB2CE2E}" type="slidenum">
              <a:rPr lang="en-US" smtClean="0"/>
              <a:t>16</a:t>
            </a:fld>
            <a:endParaRPr lang="en-US"/>
          </a:p>
        </p:txBody>
      </p:sp>
    </p:spTree>
    <p:extLst>
      <p:ext uri="{BB962C8B-B14F-4D97-AF65-F5344CB8AC3E}">
        <p14:creationId xmlns:p14="http://schemas.microsoft.com/office/powerpoint/2010/main" val="4232980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03" rtl="0" eaLnBrk="1" fontAlgn="auto" latinLnBrk="0" hangingPunct="1">
              <a:lnSpc>
                <a:spcPct val="100000"/>
              </a:lnSpc>
              <a:spcBef>
                <a:spcPts val="0"/>
              </a:spcBef>
              <a:spcAft>
                <a:spcPts val="0"/>
              </a:spcAft>
              <a:buClrTx/>
              <a:buSzTx/>
              <a:buFontTx/>
              <a:buNone/>
              <a:tabLst/>
              <a:defRPr/>
            </a:pPr>
            <a:r>
              <a:rPr lang="en-US" dirty="0"/>
              <a:t>Series IDs are embedded in worksheet on “Source: Bureau of Labor Statistics”</a:t>
            </a:r>
            <a:endParaRPr lang="en-US" dirty="0">
              <a:solidFill>
                <a:srgbClr val="FF0000"/>
              </a:solidFill>
            </a:endParaRPr>
          </a:p>
          <a:p>
            <a:pPr marL="0" marR="0" indent="0" algn="l" defTabSz="914303"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pPr marL="0" marR="0" indent="0" algn="l" defTabSz="914303" rtl="0" eaLnBrk="1" fontAlgn="auto" latinLnBrk="0" hangingPunct="1">
              <a:lnSpc>
                <a:spcPct val="100000"/>
              </a:lnSpc>
              <a:spcBef>
                <a:spcPts val="0"/>
              </a:spcBef>
              <a:spcAft>
                <a:spcPts val="0"/>
              </a:spcAft>
              <a:buClrTx/>
              <a:buSzTx/>
              <a:buFontTx/>
              <a:buNone/>
              <a:tabLst/>
              <a:defRPr/>
            </a:pPr>
            <a:r>
              <a:rPr lang="en-US" dirty="0">
                <a:solidFill>
                  <a:srgbClr val="FF0000"/>
                </a:solidFill>
              </a:rPr>
              <a:t>Fixed base date at February 2020</a:t>
            </a:r>
          </a:p>
          <a:p>
            <a:pPr marL="0" marR="0" indent="0" algn="l" defTabSz="914303" rtl="0" eaLnBrk="1" fontAlgn="auto" latinLnBrk="0" hangingPunct="1">
              <a:lnSpc>
                <a:spcPct val="100000"/>
              </a:lnSpc>
              <a:spcBef>
                <a:spcPts val="0"/>
              </a:spcBef>
              <a:spcAft>
                <a:spcPts val="0"/>
              </a:spcAft>
              <a:buClrTx/>
              <a:buSzTx/>
              <a:buFontTx/>
              <a:buNone/>
              <a:tabLst/>
              <a:defRPr/>
            </a:pPr>
            <a:r>
              <a:rPr lang="en-US" dirty="0">
                <a:solidFill>
                  <a:srgbClr val="FF0000"/>
                </a:solidFill>
              </a:rPr>
              <a:t>Don’t forget to round % change before ranking</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Linking and Copyright Information: https://</a:t>
            </a:r>
            <a:r>
              <a:rPr lang="en-US" dirty="0" err="1"/>
              <a:t>www.bls.gov</a:t>
            </a:r>
            <a:r>
              <a:rPr lang="en-US" dirty="0"/>
              <a:t>/bls/</a:t>
            </a:r>
            <a:r>
              <a:rPr lang="en-US" dirty="0" err="1"/>
              <a:t>linksite.htm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4C2A47-BC88-0644-B811-647D5DB2CE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676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Series IDs are embedded in worksheet on “Source: Bureau of Labor Statistics”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Linking and Copyright Information: https://</a:t>
            </a:r>
            <a:r>
              <a:rPr lang="en-US" dirty="0" err="1"/>
              <a:t>www.bls.gov</a:t>
            </a:r>
            <a:r>
              <a:rPr lang="en-US" dirty="0"/>
              <a:t>/bls/</a:t>
            </a:r>
            <a:r>
              <a:rPr lang="en-US" dirty="0" err="1"/>
              <a:t>linksite.htm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4C2A47-BC88-0644-B811-647D5DB2CE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80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www.nber.org</a:t>
            </a:r>
            <a:r>
              <a:rPr lang="en-US" dirty="0"/>
              <a:t>/research/business-cycle-dating/business-cycle-dating-procedure-frequently-asked-questions</a:t>
            </a:r>
          </a:p>
          <a:p>
            <a:r>
              <a:rPr lang="en-US" dirty="0"/>
              <a:t>https://</a:t>
            </a:r>
            <a:r>
              <a:rPr lang="en-US" dirty="0" err="1"/>
              <a:t>www.whitehouse.gov</a:t>
            </a:r>
            <a:r>
              <a:rPr lang="en-US" dirty="0"/>
              <a:t>/</a:t>
            </a:r>
            <a:r>
              <a:rPr lang="en-US" dirty="0" err="1"/>
              <a:t>cea</a:t>
            </a:r>
            <a:r>
              <a:rPr lang="en-US" dirty="0"/>
              <a:t>/written-materials/2022/07/21/how-do-economists-determine-whether-the-economy-is-in-a-recession/#:~:text=The%20National%20Bureau%20of%20Economic,committee%20typically%20tracks%20include%20real</a:t>
            </a:r>
          </a:p>
          <a:p>
            <a:endParaRPr lang="en-US" dirty="0"/>
          </a:p>
          <a:p>
            <a:pPr marL="285750" indent="-285750">
              <a:spcAft>
                <a:spcPts val="1200"/>
              </a:spcAft>
              <a:buFont typeface="Arial" panose="020B0604020202020204" pitchFamily="34" charset="0"/>
              <a:buChar char="•"/>
            </a:pPr>
            <a:r>
              <a:rPr lang="en-US" sz="1200" dirty="0">
                <a:latin typeface="Avenir Book" panose="02000503020000020003" pitchFamily="2" charset="0"/>
              </a:rPr>
              <a:t>The National Bureau of Economic Research (NBER)’s Business Cycle Dating Committee is the official recession scorekeeper– it maintains a chronology of U.S. business cycles.</a:t>
            </a:r>
          </a:p>
          <a:p>
            <a:pPr marL="285750" indent="-285750">
              <a:spcAft>
                <a:spcPts val="1200"/>
              </a:spcAft>
              <a:buFont typeface="Arial" panose="020B0604020202020204" pitchFamily="34" charset="0"/>
              <a:buChar char="•"/>
            </a:pPr>
            <a:r>
              <a:rPr lang="en-US" sz="1200" dirty="0">
                <a:latin typeface="Avenir Book" panose="02000503020000020003" pitchFamily="2" charset="0"/>
              </a:rPr>
              <a:t>NBER’s traditional definition of recession is “a significant decline in economic activity that is spread across the economy and that lasts more than a few months.”</a:t>
            </a:r>
          </a:p>
          <a:p>
            <a:pPr marL="285750" indent="-285750">
              <a:spcAft>
                <a:spcPts val="1200"/>
              </a:spcAft>
              <a:buFont typeface="Arial" panose="020B0604020202020204" pitchFamily="34" charset="0"/>
              <a:buChar char="•"/>
            </a:pPr>
            <a:r>
              <a:rPr lang="en-US" sz="1200" dirty="0">
                <a:latin typeface="Avenir Book" panose="02000503020000020003" pitchFamily="2" charset="0"/>
              </a:rPr>
              <a:t>Sometimes 1 of these 3 conditions--depth, diffusion, and duration—may outweigh others, but all 3 need to be apparent in some degree.</a:t>
            </a:r>
          </a:p>
          <a:p>
            <a:pPr marL="285750" indent="-285750">
              <a:spcAft>
                <a:spcPts val="1200"/>
              </a:spcAft>
              <a:buFont typeface="Arial" panose="020B0604020202020204" pitchFamily="34" charset="0"/>
              <a:buChar char="•"/>
            </a:pPr>
            <a:r>
              <a:rPr lang="en-US" sz="1200" dirty="0">
                <a:latin typeface="Avenir Book" panose="02000503020000020003" pitchFamily="2" charset="0"/>
              </a:rPr>
              <a:t>The NBER Committee bases its determination on a range of monthly indicators published by federal statistical agencies, including…</a:t>
            </a:r>
          </a:p>
          <a:p>
            <a:pPr marL="285750" indent="-285750">
              <a:spcAft>
                <a:spcPts val="1200"/>
              </a:spcAft>
              <a:buFont typeface="Arial" panose="020B0604020202020204" pitchFamily="34" charset="0"/>
              <a:buChar char="•"/>
            </a:pPr>
            <a:r>
              <a:rPr lang="en-US" sz="1200" dirty="0">
                <a:latin typeface="Avenir Book" panose="02000503020000020003" pitchFamily="2" charset="0"/>
              </a:rPr>
              <a:t>…real personal income minus government transfers, employment measured by the establishment and household surveys, several forms of consumer spending, and industrial production.  </a:t>
            </a:r>
          </a:p>
          <a:p>
            <a:pPr marL="285750" indent="-285750">
              <a:spcAft>
                <a:spcPts val="1200"/>
              </a:spcAft>
              <a:buFont typeface="Arial" panose="020B0604020202020204" pitchFamily="34" charset="0"/>
              <a:buChar char="•"/>
            </a:pPr>
            <a:r>
              <a:rPr lang="en-US" sz="1200" dirty="0">
                <a:latin typeface="Avenir Book" panose="02000503020000020003" pitchFamily="2" charset="0"/>
              </a:rPr>
              <a:t>There is no fixed rule about which indicators contribute information to the process or how they are weighted in the determination of recession (though the Committee notes that they have given more weight to personal income less transfers and payroll employment in recent decades).</a:t>
            </a:r>
          </a:p>
          <a:p>
            <a:pPr marL="285750" indent="-285750">
              <a:spcAft>
                <a:spcPts val="1200"/>
              </a:spcAft>
              <a:buFont typeface="Arial" panose="020B0604020202020204" pitchFamily="34" charset="0"/>
              <a:buChar char="•"/>
            </a:pPr>
            <a:r>
              <a:rPr lang="en-US" sz="1200" dirty="0">
                <a:latin typeface="Avenir Book" panose="02000503020000020003" pitchFamily="2" charset="0"/>
              </a:rPr>
              <a:t>Because these government statistics are published at various lags, the NBER Committee cannot officially designated a recession until after it starts (and often not until it’s over). </a:t>
            </a:r>
          </a:p>
          <a:p>
            <a:endParaRPr lang="en-US" dirty="0"/>
          </a:p>
          <a:p>
            <a:endParaRPr lang="en-US" dirty="0"/>
          </a:p>
        </p:txBody>
      </p:sp>
      <p:sp>
        <p:nvSpPr>
          <p:cNvPr id="4" name="Slide Number Placeholder 3"/>
          <p:cNvSpPr>
            <a:spLocks noGrp="1"/>
          </p:cNvSpPr>
          <p:nvPr>
            <p:ph type="sldNum" sz="quarter" idx="5"/>
          </p:nvPr>
        </p:nvSpPr>
        <p:spPr/>
        <p:txBody>
          <a:bodyPr/>
          <a:lstStyle/>
          <a:p>
            <a:fld id="{8B4C2A47-BC88-0644-B811-647D5DB2CE2E}" type="slidenum">
              <a:rPr lang="en-US" smtClean="0"/>
              <a:t>21</a:t>
            </a:fld>
            <a:endParaRPr lang="en-US"/>
          </a:p>
        </p:txBody>
      </p:sp>
    </p:spTree>
    <p:extLst>
      <p:ext uri="{BB962C8B-B14F-4D97-AF65-F5344CB8AC3E}">
        <p14:creationId xmlns:p14="http://schemas.microsoft.com/office/powerpoint/2010/main" val="560732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fred.stlouisfed.org</a:t>
            </a:r>
            <a:r>
              <a:rPr lang="en-US" dirty="0"/>
              <a:t>/series/SP500</a:t>
            </a:r>
          </a:p>
          <a:p>
            <a:r>
              <a:rPr lang="en-US" dirty="0"/>
              <a:t>Weekly, ending Friday: https://</a:t>
            </a:r>
            <a:r>
              <a:rPr lang="en-US" dirty="0" err="1"/>
              <a:t>fred.stlouisfed.org</a:t>
            </a:r>
            <a:r>
              <a:rPr lang="en-US" dirty="0"/>
              <a:t>/graph/?g=Zo7k</a:t>
            </a:r>
          </a:p>
        </p:txBody>
      </p:sp>
      <p:sp>
        <p:nvSpPr>
          <p:cNvPr id="4" name="Slide Number Placeholder 3"/>
          <p:cNvSpPr>
            <a:spLocks noGrp="1"/>
          </p:cNvSpPr>
          <p:nvPr>
            <p:ph type="sldNum" sz="quarter" idx="5"/>
          </p:nvPr>
        </p:nvSpPr>
        <p:spPr/>
        <p:txBody>
          <a:bodyPr/>
          <a:lstStyle/>
          <a:p>
            <a:fld id="{8B4C2A47-BC88-0644-B811-647D5DB2CE2E}" type="slidenum">
              <a:rPr lang="en-US" smtClean="0"/>
              <a:t>22</a:t>
            </a:fld>
            <a:endParaRPr lang="en-US"/>
          </a:p>
        </p:txBody>
      </p:sp>
    </p:spTree>
    <p:extLst>
      <p:ext uri="{BB962C8B-B14F-4D97-AF65-F5344CB8AC3E}">
        <p14:creationId xmlns:p14="http://schemas.microsoft.com/office/powerpoint/2010/main" val="2462308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Adjust horizontal axis range using “select data”</a:t>
            </a:r>
          </a:p>
          <a:p>
            <a:r>
              <a:rPr lang="en-US" dirty="0"/>
              <a:t>https://</a:t>
            </a:r>
            <a:r>
              <a:rPr lang="en-US" dirty="0" err="1"/>
              <a:t>fred.stlouisfed.org</a:t>
            </a:r>
            <a:r>
              <a:rPr lang="en-US" dirty="0"/>
              <a:t>/series/Y033RX1Q020SBEA</a:t>
            </a:r>
          </a:p>
          <a:p>
            <a:r>
              <a:rPr lang="en-US" dirty="0"/>
              <a:t>Table 1.1.6; Line 11</a:t>
            </a:r>
          </a:p>
          <a:p>
            <a:r>
              <a:rPr lang="en-US" dirty="0"/>
              <a:t>Copyright policy: https://</a:t>
            </a:r>
            <a:r>
              <a:rPr lang="en-US" dirty="0" err="1"/>
              <a:t>www.bea.gov</a:t>
            </a:r>
            <a:r>
              <a:rPr lang="en-US" dirty="0"/>
              <a:t>/help/</a:t>
            </a:r>
            <a:r>
              <a:rPr lang="en-US" dirty="0" err="1"/>
              <a:t>faq</a:t>
            </a:r>
            <a:r>
              <a:rPr lang="en-US" dirty="0"/>
              <a:t>/147</a:t>
            </a:r>
          </a:p>
          <a:p>
            <a:endParaRPr lang="en-US" dirty="0"/>
          </a:p>
          <a:p>
            <a:r>
              <a:rPr lang="en-US" dirty="0"/>
              <a:t>Other data possibilities:</a:t>
            </a:r>
          </a:p>
          <a:p>
            <a:r>
              <a:rPr lang="en-US" dirty="0"/>
              <a:t>BEA: Fixed Assets Accounts Tables</a:t>
            </a:r>
          </a:p>
          <a:p>
            <a:endParaRPr lang="en-US" dirty="0"/>
          </a:p>
        </p:txBody>
      </p:sp>
      <p:sp>
        <p:nvSpPr>
          <p:cNvPr id="4" name="Slide Number Placeholder 3"/>
          <p:cNvSpPr>
            <a:spLocks noGrp="1"/>
          </p:cNvSpPr>
          <p:nvPr>
            <p:ph type="sldNum" sz="quarter" idx="5"/>
          </p:nvPr>
        </p:nvSpPr>
        <p:spPr/>
        <p:txBody>
          <a:bodyPr/>
          <a:lstStyle/>
          <a:p>
            <a:fld id="{8B4C2A47-BC88-0644-B811-647D5DB2CE2E}" type="slidenum">
              <a:rPr lang="en-US" smtClean="0"/>
              <a:t>23</a:t>
            </a:fld>
            <a:endParaRPr lang="en-US"/>
          </a:p>
        </p:txBody>
      </p:sp>
    </p:spTree>
    <p:extLst>
      <p:ext uri="{BB962C8B-B14F-4D97-AF65-F5344CB8AC3E}">
        <p14:creationId xmlns:p14="http://schemas.microsoft.com/office/powerpoint/2010/main" val="3920406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www.pwc.com</a:t>
            </a:r>
            <a:r>
              <a:rPr lang="en-US" dirty="0"/>
              <a:t>/us/</a:t>
            </a:r>
            <a:r>
              <a:rPr lang="en-US" dirty="0" err="1"/>
              <a:t>en</a:t>
            </a:r>
            <a:r>
              <a:rPr lang="en-US" dirty="0"/>
              <a:t>/library/pulse-</a:t>
            </a:r>
            <a:r>
              <a:rPr lang="en-US" dirty="0" err="1"/>
              <a:t>survey.html</a:t>
            </a:r>
            <a:endParaRPr lang="en-US" dirty="0"/>
          </a:p>
          <a:p>
            <a:pPr algn="l"/>
            <a:r>
              <a:rPr lang="en-US" dirty="0"/>
              <a:t>	August 2022: https://</a:t>
            </a:r>
            <a:r>
              <a:rPr lang="en-US" dirty="0" err="1"/>
              <a:t>www.pwc.com</a:t>
            </a:r>
            <a:r>
              <a:rPr lang="en-US" dirty="0"/>
              <a:t>/us/</a:t>
            </a:r>
            <a:r>
              <a:rPr lang="en-US" dirty="0" err="1"/>
              <a:t>en</a:t>
            </a:r>
            <a:r>
              <a:rPr lang="en-US" dirty="0"/>
              <a:t>/library/pulse-survey/managing-business-</a:t>
            </a:r>
            <a:r>
              <a:rPr lang="en-US" dirty="0" err="1"/>
              <a:t>risks.html</a:t>
            </a:r>
            <a:endParaRPr lang="en-US" dirty="0"/>
          </a:p>
          <a:p>
            <a:r>
              <a:rPr lang="en-US" dirty="0"/>
              <a:t>https://</a:t>
            </a:r>
            <a:r>
              <a:rPr lang="en-US" dirty="0" err="1"/>
              <a:t>news.crunchbase.com</a:t>
            </a:r>
            <a:r>
              <a:rPr lang="en-US" dirty="0"/>
              <a:t>/startups/tech-layoffs-2022/</a:t>
            </a:r>
          </a:p>
          <a:p>
            <a:r>
              <a:rPr lang="en-US" dirty="0"/>
              <a:t>https://</a:t>
            </a:r>
            <a:r>
              <a:rPr lang="en-US" dirty="0" err="1"/>
              <a:t>www.cnbc.com</a:t>
            </a:r>
            <a:r>
              <a:rPr lang="en-US" dirty="0"/>
              <a:t>/2022/08/22/50percent-of-employers-expect-layoffs-a-survey-found-heres-how-to-prepare.html</a:t>
            </a:r>
          </a:p>
        </p:txBody>
      </p:sp>
      <p:sp>
        <p:nvSpPr>
          <p:cNvPr id="4" name="Slide Number Placeholder 3"/>
          <p:cNvSpPr>
            <a:spLocks noGrp="1"/>
          </p:cNvSpPr>
          <p:nvPr>
            <p:ph type="sldNum" sz="quarter" idx="5"/>
          </p:nvPr>
        </p:nvSpPr>
        <p:spPr/>
        <p:txBody>
          <a:bodyPr/>
          <a:lstStyle/>
          <a:p>
            <a:fld id="{8B4C2A47-BC88-0644-B811-647D5DB2CE2E}" type="slidenum">
              <a:rPr lang="en-US" smtClean="0"/>
              <a:t>24</a:t>
            </a:fld>
            <a:endParaRPr lang="en-US"/>
          </a:p>
        </p:txBody>
      </p:sp>
    </p:spTree>
    <p:extLst>
      <p:ext uri="{BB962C8B-B14F-4D97-AF65-F5344CB8AC3E}">
        <p14:creationId xmlns:p14="http://schemas.microsoft.com/office/powerpoint/2010/main" val="3358612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in worksheet object attached to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layoffstracker.com</a:t>
            </a:r>
            <a:r>
              <a:rPr lang="en-US" dirty="0"/>
              <a:t>/united-states/</a:t>
            </a:r>
          </a:p>
          <a:p>
            <a:r>
              <a:rPr lang="en-US" dirty="0"/>
              <a:t>https://</a:t>
            </a:r>
            <a:r>
              <a:rPr lang="en-US" dirty="0" err="1"/>
              <a:t>www.washingtonpost.com</a:t>
            </a:r>
            <a:r>
              <a:rPr lang="en-US" dirty="0"/>
              <a:t>/business/2023/01/06/layoff-numbers/</a:t>
            </a:r>
          </a:p>
          <a:p>
            <a:r>
              <a:rPr lang="en-US" dirty="0"/>
              <a:t>https://</a:t>
            </a:r>
            <a:r>
              <a:rPr lang="en-US" dirty="0" err="1"/>
              <a:t>mondo.com</a:t>
            </a:r>
            <a:r>
              <a:rPr lang="en-US" dirty="0"/>
              <a:t>/insights/mass-layoffs-in-2022-whats-next-for-employees/</a:t>
            </a:r>
          </a:p>
        </p:txBody>
      </p:sp>
      <p:sp>
        <p:nvSpPr>
          <p:cNvPr id="4" name="Slide Number Placeholder 3"/>
          <p:cNvSpPr>
            <a:spLocks noGrp="1"/>
          </p:cNvSpPr>
          <p:nvPr>
            <p:ph type="sldNum" sz="quarter" idx="5"/>
          </p:nvPr>
        </p:nvSpPr>
        <p:spPr/>
        <p:txBody>
          <a:bodyPr/>
          <a:lstStyle/>
          <a:p>
            <a:fld id="{6D7C8893-1FB5-5849-ACB3-2E11F4AB1540}" type="slidenum">
              <a:rPr lang="en-US" smtClean="0"/>
              <a:t>25</a:t>
            </a:fld>
            <a:endParaRPr lang="en-US"/>
          </a:p>
        </p:txBody>
      </p:sp>
    </p:spTree>
    <p:extLst>
      <p:ext uri="{BB962C8B-B14F-4D97-AF65-F5344CB8AC3E}">
        <p14:creationId xmlns:p14="http://schemas.microsoft.com/office/powerpoint/2010/main" val="2606452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www.federalreserve.gov</a:t>
            </a:r>
            <a:r>
              <a:rPr lang="en-US" dirty="0"/>
              <a:t>/releases/h6/current/</a:t>
            </a:r>
            <a:r>
              <a:rPr lang="en-US" dirty="0" err="1"/>
              <a:t>default.htm</a:t>
            </a:r>
            <a:endParaRPr lang="en-US" dirty="0"/>
          </a:p>
          <a:p>
            <a:r>
              <a:rPr lang="en-US" dirty="0"/>
              <a:t>https://</a:t>
            </a:r>
            <a:r>
              <a:rPr lang="en-US" dirty="0" err="1"/>
              <a:t>fred.stlouisfed.org</a:t>
            </a:r>
            <a:r>
              <a:rPr lang="en-US" dirty="0"/>
              <a:t>/series/M2SL</a:t>
            </a:r>
          </a:p>
          <a:p>
            <a:endParaRPr lang="en-US" dirty="0"/>
          </a:p>
          <a:p>
            <a:r>
              <a:rPr lang="en-US" dirty="0"/>
              <a:t>**Change to classification of savings deposits was implemented in May 2020, but there is no impact on the aggregate M2 value…</a:t>
            </a:r>
          </a:p>
          <a:p>
            <a:r>
              <a:rPr lang="en-US" sz="1200" b="0" i="0" kern="1200" dirty="0">
                <a:solidFill>
                  <a:schemeClr val="tx1"/>
                </a:solidFill>
                <a:effectLst/>
                <a:latin typeface="+mn-lt"/>
                <a:ea typeface="+mn-ea"/>
                <a:cs typeface="+mn-cs"/>
              </a:rPr>
              <a:t>“Before May 2020, M2 consists of M1 plus (1) savings deposits (including money market deposit accounts); (2) small-denomination time deposits (time deposits in amounts of less than $100,000) less individual retirement account (IRA) and Keogh balances at depository institutions; and (3) balances in retail money market funds (MMFs) less IRA and Keogh balances at MMFs…Beginning May 2020, M2 consists of M1 plus (1) small-denomination time deposits (time deposits in amounts of less than $100,000) less IRA and Keogh balances at depository institutions; and (2) balances in retail MMFs less IRA and Keogh balances at MMFs. Seasonally adjusted M2 is constructed by summing savings deposits (before May 2020), small-denomination time deposits, and retail MMFs, each seasonally adjusted separately, and adding this result to seasonally adjusted M1…For more information on the H.6 release changes and the regulatory amendment that led to the creation of the other liquid deposits component and its inclusion in the M1 monetary aggregate, see the H.6 </a:t>
            </a:r>
            <a:r>
              <a:rPr lang="en-US" sz="1200" b="0" i="0" u="none" strike="noStrike" kern="1200" dirty="0">
                <a:solidFill>
                  <a:schemeClr val="tx1"/>
                </a:solidFill>
                <a:effectLst/>
                <a:latin typeface="+mn-lt"/>
                <a:ea typeface="+mn-ea"/>
                <a:cs typeface="+mn-cs"/>
                <a:hlinkClick r:id="rId3"/>
              </a:rPr>
              <a:t>announcements</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4"/>
              </a:rPr>
              <a:t>Technical Q&amp;As</a:t>
            </a:r>
            <a:r>
              <a:rPr lang="en-US" sz="1200" b="0" i="0" kern="1200" dirty="0">
                <a:solidFill>
                  <a:schemeClr val="tx1"/>
                </a:solidFill>
                <a:effectLst/>
                <a:latin typeface="+mn-lt"/>
                <a:ea typeface="+mn-ea"/>
                <a:cs typeface="+mn-cs"/>
              </a:rPr>
              <a:t> posted on December 17, 2020.”</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Frequently Asked Questions on the H.6 Statistical Release Changes Announced on December 17, 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www.federalreserve.gov</a:t>
            </a:r>
            <a:r>
              <a:rPr lang="en-US" dirty="0"/>
              <a:t>/releases/h6/h6_technical_qa.htm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0" i="0" kern="1200" dirty="0">
                <a:solidFill>
                  <a:schemeClr val="tx1"/>
                </a:solidFill>
                <a:effectLst/>
                <a:latin typeface="+mn-lt"/>
                <a:ea typeface="+mn-ea"/>
                <a:cs typeface="+mn-cs"/>
              </a:rPr>
              <a:t>3. Why are savings deposits being recognized on the H.6 statistical release as a transaction account?</a:t>
            </a:r>
          </a:p>
          <a:p>
            <a:r>
              <a:rPr lang="en-US" sz="1200" b="0" i="0" kern="1200" dirty="0">
                <a:solidFill>
                  <a:schemeClr val="tx1"/>
                </a:solidFill>
                <a:effectLst/>
                <a:latin typeface="+mn-lt"/>
                <a:ea typeface="+mn-ea"/>
                <a:cs typeface="+mn-cs"/>
              </a:rPr>
              <a:t>Posted: 12/17/2020A. As announced on </a:t>
            </a:r>
            <a:r>
              <a:rPr lang="en-US" sz="1200" b="0" i="0" u="none" strike="noStrike" kern="1200" dirty="0">
                <a:solidFill>
                  <a:schemeClr val="tx1"/>
                </a:solidFill>
                <a:effectLst/>
                <a:latin typeface="+mn-lt"/>
                <a:ea typeface="+mn-ea"/>
                <a:cs typeface="+mn-cs"/>
                <a:hlinkClick r:id="rId5"/>
              </a:rPr>
              <a:t>March 15, 2020</a:t>
            </a:r>
            <a:r>
              <a:rPr lang="en-US" sz="1200" b="0" i="0" kern="1200" dirty="0">
                <a:solidFill>
                  <a:schemeClr val="tx1"/>
                </a:solidFill>
                <a:effectLst/>
                <a:latin typeface="+mn-lt"/>
                <a:ea typeface="+mn-ea"/>
                <a:cs typeface="+mn-cs"/>
              </a:rPr>
              <a:t>, the Board of Governors reduced reserve requirement ratios on net transaction accounts to 0 percent, effective March 26, 2020. This action eliminated reserve requirements for all depository institutions and rendered the regulatory distinction between reservable “transaction accounts” and </a:t>
            </a:r>
            <a:r>
              <a:rPr lang="en-US" sz="1200" b="0" i="0" kern="1200" dirty="0" err="1">
                <a:solidFill>
                  <a:schemeClr val="tx1"/>
                </a:solidFill>
                <a:effectLst/>
                <a:latin typeface="+mn-lt"/>
                <a:ea typeface="+mn-ea"/>
                <a:cs typeface="+mn-cs"/>
              </a:rPr>
              <a:t>nonreservable</a:t>
            </a:r>
            <a:r>
              <a:rPr lang="en-US" sz="1200" b="0" i="0" kern="1200" dirty="0">
                <a:solidFill>
                  <a:schemeClr val="tx1"/>
                </a:solidFill>
                <a:effectLst/>
                <a:latin typeface="+mn-lt"/>
                <a:ea typeface="+mn-ea"/>
                <a:cs typeface="+mn-cs"/>
              </a:rPr>
              <a:t> “savings deposits” unnecessary. On </a:t>
            </a:r>
            <a:r>
              <a:rPr lang="en-US" sz="1200" b="0" i="0" u="none" strike="noStrike" kern="1200" dirty="0">
                <a:solidFill>
                  <a:schemeClr val="tx1"/>
                </a:solidFill>
                <a:effectLst/>
                <a:latin typeface="+mn-lt"/>
                <a:ea typeface="+mn-ea"/>
                <a:cs typeface="+mn-cs"/>
                <a:hlinkClick r:id="rId6"/>
              </a:rPr>
              <a:t>April 24, 2020</a:t>
            </a:r>
            <a:r>
              <a:rPr lang="en-US" sz="1200" b="0" i="0" kern="1200" dirty="0">
                <a:solidFill>
                  <a:schemeClr val="tx1"/>
                </a:solidFill>
                <a:effectLst/>
                <a:latin typeface="+mn-lt"/>
                <a:ea typeface="+mn-ea"/>
                <a:cs typeface="+mn-cs"/>
              </a:rPr>
              <a:t>, the Board removed this regulatory distinction by deleting the six-per-month transfer limit on savings deposits in Regulation D. This action resulted in savings deposits having the same liquidity characteristics as the transaction accounts currently reported as “Other checkable deposits” on the H.6 statistical release.</a:t>
            </a:r>
          </a:p>
          <a:p>
            <a:r>
              <a:rPr lang="en-US" sz="1200" b="0" i="0" kern="1200" dirty="0">
                <a:solidFill>
                  <a:schemeClr val="tx1"/>
                </a:solidFill>
                <a:effectLst/>
                <a:latin typeface="+mn-lt"/>
                <a:ea typeface="+mn-ea"/>
                <a:cs typeface="+mn-cs"/>
              </a:rPr>
              <a:t>To account for the change in their liquidity characteristics, savings deposits will be recognized as a type of transaction account on the H.6 statistical release.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0" i="0" kern="1200" dirty="0">
                <a:solidFill>
                  <a:schemeClr val="tx1"/>
                </a:solidFill>
                <a:effectLst/>
                <a:latin typeface="+mn-lt"/>
                <a:ea typeface="+mn-ea"/>
                <a:cs typeface="+mn-cs"/>
              </a:rPr>
              <a:t>4. How will savings deposits be recognized on the H.6 statistical release as a transaction account?</a:t>
            </a:r>
          </a:p>
          <a:p>
            <a:r>
              <a:rPr lang="en-US" sz="1200" b="0" i="0" kern="1200" dirty="0">
                <a:solidFill>
                  <a:schemeClr val="tx1"/>
                </a:solidFill>
                <a:effectLst/>
                <a:latin typeface="+mn-lt"/>
                <a:ea typeface="+mn-ea"/>
                <a:cs typeface="+mn-cs"/>
              </a:rPr>
              <a:t>Posted: 12/17/2020A. The Board will combine H.6 statistical release items “Savings deposits” and “Other checkable deposits” and report the resulting sum as “Other liquid deposits.” Like other transaction accounts, other liquid deposits will be included in the M1 monetary aggregate. </a:t>
            </a:r>
            <a:r>
              <a:rPr lang="en-US" sz="1200" b="1" i="1" kern="1200" dirty="0">
                <a:solidFill>
                  <a:schemeClr val="tx1"/>
                </a:solidFill>
                <a:effectLst/>
                <a:latin typeface="+mn-lt"/>
                <a:ea typeface="+mn-ea"/>
                <a:cs typeface="+mn-cs"/>
              </a:rPr>
              <a:t>This action will increase the M1 monetary aggregate significantly while leaving the M2 monetary aggregate unchanged.</a:t>
            </a:r>
            <a:r>
              <a:rPr lang="en-US" sz="1200" b="0" i="0" kern="1200" dirty="0">
                <a:solidFill>
                  <a:schemeClr val="tx1"/>
                </a:solidFill>
                <a:effectLst/>
                <a:latin typeface="+mn-lt"/>
                <a:ea typeface="+mn-ea"/>
                <a:cs typeface="+mn-cs"/>
              </a:rPr>
              <a:t> These changes will be made retroactively in the data, starting in May 2020, to align the break in the data series with the timing of the policy decision to delete the six-per-month transfer limit on savings deposits from Regulation D, as reflected in the interim final rule announced on </a:t>
            </a:r>
            <a:r>
              <a:rPr lang="en-US" sz="1200" b="0" i="0" u="none" strike="noStrike" kern="1200" dirty="0">
                <a:solidFill>
                  <a:schemeClr val="tx1"/>
                </a:solidFill>
                <a:effectLst/>
                <a:latin typeface="+mn-lt"/>
                <a:ea typeface="+mn-ea"/>
                <a:cs typeface="+mn-cs"/>
                <a:hlinkClick r:id="rId6"/>
              </a:rPr>
              <a:t>April 24, 2020</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5. How will recognizing savings deposits on the H.6 statistical release as a transaction account affect the monetary aggregates?</a:t>
            </a:r>
          </a:p>
          <a:p>
            <a:r>
              <a:rPr lang="en-US" sz="1200" b="0" i="0" kern="1200" dirty="0">
                <a:solidFill>
                  <a:schemeClr val="tx1"/>
                </a:solidFill>
                <a:effectLst/>
                <a:latin typeface="+mn-lt"/>
                <a:ea typeface="+mn-ea"/>
                <a:cs typeface="+mn-cs"/>
              </a:rPr>
              <a:t>Posted: 12/17/2020A. Recognizing savings deposits as a transaction account as of May 2020 will cause a series break in the M1 monetary aggregate. Beginning with the May 2020 observation, M1 will increase by the size of the industry total of savings deposits, which amounted to approximately $11.2 trillion. </a:t>
            </a:r>
            <a:r>
              <a:rPr lang="en-US" sz="1200" b="1" i="1" kern="1200" dirty="0">
                <a:solidFill>
                  <a:schemeClr val="tx1"/>
                </a:solidFill>
                <a:effectLst/>
                <a:latin typeface="+mn-lt"/>
                <a:ea typeface="+mn-ea"/>
                <a:cs typeface="+mn-cs"/>
              </a:rPr>
              <a:t>M2 will remain unchanged. </a:t>
            </a:r>
            <a:r>
              <a:rPr lang="en-US" sz="1200" b="0" i="0" kern="1200" dirty="0">
                <a:solidFill>
                  <a:schemeClr val="tx1"/>
                </a:solidFill>
                <a:effectLst/>
                <a:latin typeface="+mn-lt"/>
                <a:ea typeface="+mn-ea"/>
                <a:cs typeface="+mn-cs"/>
              </a:rPr>
              <a:t>The following graphic depicts the size and timing of the series break that results from recognizing savings deposits as transaction accounts beginning in May 2020, the first full month after the approval of the deletion of the six-per-month transfer limit on savings deposits.</a:t>
            </a:r>
            <a:endParaRPr lang="en-US" b="0" dirty="0"/>
          </a:p>
          <a:p>
            <a:endParaRPr lang="en-US" dirty="0"/>
          </a:p>
          <a:p>
            <a:endParaRPr lang="en-US" dirty="0"/>
          </a:p>
        </p:txBody>
      </p:sp>
      <p:sp>
        <p:nvSpPr>
          <p:cNvPr id="4" name="Slide Number Placeholder 3"/>
          <p:cNvSpPr>
            <a:spLocks noGrp="1"/>
          </p:cNvSpPr>
          <p:nvPr>
            <p:ph type="sldNum" sz="quarter" idx="5"/>
          </p:nvPr>
        </p:nvSpPr>
        <p:spPr/>
        <p:txBody>
          <a:bodyPr/>
          <a:lstStyle/>
          <a:p>
            <a:fld id="{8B4C2A47-BC88-0644-B811-647D5DB2CE2E}" type="slidenum">
              <a:rPr lang="en-US" smtClean="0"/>
              <a:t>3</a:t>
            </a:fld>
            <a:endParaRPr lang="en-US"/>
          </a:p>
        </p:txBody>
      </p:sp>
    </p:spTree>
    <p:extLst>
      <p:ext uri="{BB962C8B-B14F-4D97-AF65-F5344CB8AC3E}">
        <p14:creationId xmlns:p14="http://schemas.microsoft.com/office/powerpoint/2010/main" val="2169219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t>https://</a:t>
            </a:r>
            <a:r>
              <a:rPr lang="en-US" sz="1200" b="0" dirty="0" err="1"/>
              <a:t>www.freddiemac.com</a:t>
            </a:r>
            <a:r>
              <a:rPr lang="en-US" sz="1200" b="0" dirty="0"/>
              <a:t>/</a:t>
            </a:r>
            <a:r>
              <a:rPr lang="en-US" sz="1200" b="0" dirty="0" err="1"/>
              <a:t>pmms</a:t>
            </a:r>
            <a:r>
              <a:rPr lang="en-US" sz="1200" b="0" dirty="0"/>
              <a:t>/</a:t>
            </a:r>
            <a:r>
              <a:rPr lang="en-US" sz="1200" b="0" dirty="0" err="1"/>
              <a:t>pmms_archives</a:t>
            </a:r>
            <a:r>
              <a:rPr lang="en-US" sz="1200" b="0" dirty="0"/>
              <a:t>?_</a:t>
            </a:r>
          </a:p>
          <a:p>
            <a:endParaRPr lang="en-US" sz="1200" b="1" dirty="0"/>
          </a:p>
          <a:p>
            <a:r>
              <a:rPr lang="en-US" sz="1200" b="1" dirty="0"/>
              <a:t>Weekly:  </a:t>
            </a:r>
            <a:r>
              <a:rPr lang="en-US" sz="1200" b="0" dirty="0"/>
              <a:t>https://</a:t>
            </a:r>
            <a:r>
              <a:rPr lang="en-US" sz="1200" b="0" dirty="0" err="1"/>
              <a:t>fred.stlouisfed.org</a:t>
            </a:r>
            <a:r>
              <a:rPr lang="en-US" sz="1200" b="0" dirty="0"/>
              <a:t>/graph/?g=</a:t>
            </a:r>
            <a:r>
              <a:rPr lang="en-US" sz="1200" b="0" dirty="0" err="1"/>
              <a:t>pHTO</a:t>
            </a:r>
            <a:endParaRPr lang="en-US" sz="1200" b="0" dirty="0"/>
          </a:p>
          <a:p>
            <a:r>
              <a:rPr lang="en-US" sz="1200" b="1" dirty="0"/>
              <a:t>Monthly:  </a:t>
            </a:r>
            <a:r>
              <a:rPr lang="en-US" sz="1200" b="0" dirty="0"/>
              <a:t>https://</a:t>
            </a:r>
            <a:r>
              <a:rPr lang="en-US" sz="1200" b="0" dirty="0" err="1"/>
              <a:t>fred.stlouisfed.org</a:t>
            </a:r>
            <a:r>
              <a:rPr lang="en-US" sz="1200" b="0" dirty="0"/>
              <a:t>/graph/?g=</a:t>
            </a:r>
            <a:r>
              <a:rPr lang="en-US" sz="1200" b="0" dirty="0" err="1"/>
              <a:t>pPxM</a:t>
            </a:r>
            <a:endParaRPr lang="en-US" sz="1200" b="0" dirty="0"/>
          </a:p>
          <a:p>
            <a:endParaRPr lang="en-US" dirty="0"/>
          </a:p>
        </p:txBody>
      </p:sp>
      <p:sp>
        <p:nvSpPr>
          <p:cNvPr id="4" name="Slide Number Placeholder 3"/>
          <p:cNvSpPr>
            <a:spLocks noGrp="1"/>
          </p:cNvSpPr>
          <p:nvPr>
            <p:ph type="sldNum" sz="quarter" idx="5"/>
          </p:nvPr>
        </p:nvSpPr>
        <p:spPr/>
        <p:txBody>
          <a:bodyPr/>
          <a:lstStyle/>
          <a:p>
            <a:fld id="{8B4C2A47-BC88-0644-B811-647D5DB2CE2E}" type="slidenum">
              <a:rPr lang="en-US" smtClean="0"/>
              <a:t>27</a:t>
            </a:fld>
            <a:endParaRPr lang="en-US"/>
          </a:p>
        </p:txBody>
      </p:sp>
    </p:spTree>
    <p:extLst>
      <p:ext uri="{BB962C8B-B14F-4D97-AF65-F5344CB8AC3E}">
        <p14:creationId xmlns:p14="http://schemas.microsoft.com/office/powerpoint/2010/main" val="22232626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www.mba.org</a:t>
            </a:r>
            <a:r>
              <a:rPr lang="en-US" dirty="0"/>
              <a:t>/news-and-research</a:t>
            </a:r>
          </a:p>
          <a:p>
            <a:r>
              <a:rPr lang="en-US" dirty="0"/>
              <a:t>https://</a:t>
            </a:r>
            <a:r>
              <a:rPr lang="en-US" dirty="0" err="1"/>
              <a:t>www.mortgagenewsdaily.com</a:t>
            </a:r>
            <a:r>
              <a:rPr lang="en-US" dirty="0"/>
              <a:t>/data/mortgage-applications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www.mba.org</a:t>
            </a:r>
            <a:r>
              <a:rPr lang="en-US" dirty="0"/>
              <a:t>/news-and-research/research-and-economics/single-family-research/weekly-applications-survey</a:t>
            </a:r>
          </a:p>
        </p:txBody>
      </p:sp>
      <p:sp>
        <p:nvSpPr>
          <p:cNvPr id="4" name="Slide Number Placeholder 3"/>
          <p:cNvSpPr>
            <a:spLocks noGrp="1"/>
          </p:cNvSpPr>
          <p:nvPr>
            <p:ph type="sldNum" sz="quarter" idx="5"/>
          </p:nvPr>
        </p:nvSpPr>
        <p:spPr/>
        <p:txBody>
          <a:bodyPr/>
          <a:lstStyle/>
          <a:p>
            <a:fld id="{8B4C2A47-BC88-0644-B811-647D5DB2CE2E}" type="slidenum">
              <a:rPr lang="en-US" smtClean="0"/>
              <a:t>28</a:t>
            </a:fld>
            <a:endParaRPr lang="en-US"/>
          </a:p>
        </p:txBody>
      </p:sp>
    </p:spTree>
    <p:extLst>
      <p:ext uri="{BB962C8B-B14F-4D97-AF65-F5344CB8AC3E}">
        <p14:creationId xmlns:p14="http://schemas.microsoft.com/office/powerpoint/2010/main" val="1337614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www.spglobal.com</a:t>
            </a:r>
            <a:r>
              <a:rPr lang="en-US" dirty="0"/>
              <a:t>/</a:t>
            </a:r>
            <a:r>
              <a:rPr lang="en-US" dirty="0" err="1"/>
              <a:t>spdji</a:t>
            </a:r>
            <a:r>
              <a:rPr lang="en-US" dirty="0"/>
              <a:t>/</a:t>
            </a:r>
            <a:r>
              <a:rPr lang="en-US" dirty="0" err="1"/>
              <a:t>en</a:t>
            </a:r>
            <a:r>
              <a:rPr lang="en-US" dirty="0"/>
              <a:t>/index-family/indicators/</a:t>
            </a:r>
            <a:r>
              <a:rPr lang="en-US" dirty="0" err="1"/>
              <a:t>sp</a:t>
            </a:r>
            <a:r>
              <a:rPr lang="en-US" dirty="0"/>
              <a:t>-</a:t>
            </a:r>
            <a:r>
              <a:rPr lang="en-US" dirty="0" err="1"/>
              <a:t>corelogic</a:t>
            </a:r>
            <a:r>
              <a:rPr lang="en-US" dirty="0"/>
              <a:t>-case-</a:t>
            </a:r>
            <a:r>
              <a:rPr lang="en-US" dirty="0" err="1"/>
              <a:t>shiller</a:t>
            </a:r>
            <a:r>
              <a:rPr lang="en-US" dirty="0"/>
              <a:t>/#overview</a:t>
            </a:r>
          </a:p>
        </p:txBody>
      </p:sp>
      <p:sp>
        <p:nvSpPr>
          <p:cNvPr id="4" name="Slide Number Placeholder 3"/>
          <p:cNvSpPr>
            <a:spLocks noGrp="1"/>
          </p:cNvSpPr>
          <p:nvPr>
            <p:ph type="sldNum" sz="quarter" idx="5"/>
          </p:nvPr>
        </p:nvSpPr>
        <p:spPr/>
        <p:txBody>
          <a:bodyPr/>
          <a:lstStyle/>
          <a:p>
            <a:fld id="{EF655A97-E44F-9E4A-9EE5-8D964E016421}" type="slidenum">
              <a:rPr lang="en-US" smtClean="0"/>
              <a:t>29</a:t>
            </a:fld>
            <a:endParaRPr lang="en-US"/>
          </a:p>
        </p:txBody>
      </p:sp>
    </p:spTree>
    <p:extLst>
      <p:ext uri="{BB962C8B-B14F-4D97-AF65-F5344CB8AC3E}">
        <p14:creationId xmlns:p14="http://schemas.microsoft.com/office/powerpoint/2010/main" val="2149999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www.spglobal.com</a:t>
            </a:r>
            <a:r>
              <a:rPr lang="en-US" dirty="0"/>
              <a:t>/</a:t>
            </a:r>
            <a:r>
              <a:rPr lang="en-US" dirty="0" err="1"/>
              <a:t>spdji</a:t>
            </a:r>
            <a:r>
              <a:rPr lang="en-US" dirty="0"/>
              <a:t>/</a:t>
            </a:r>
            <a:r>
              <a:rPr lang="en-US" dirty="0" err="1"/>
              <a:t>en</a:t>
            </a:r>
            <a:r>
              <a:rPr lang="en-US" dirty="0"/>
              <a:t>/index-family/indicators/</a:t>
            </a:r>
            <a:r>
              <a:rPr lang="en-US" dirty="0" err="1"/>
              <a:t>sp</a:t>
            </a:r>
            <a:r>
              <a:rPr lang="en-US" dirty="0"/>
              <a:t>-</a:t>
            </a:r>
            <a:r>
              <a:rPr lang="en-US" dirty="0" err="1"/>
              <a:t>corelogic</a:t>
            </a:r>
            <a:r>
              <a:rPr lang="en-US" dirty="0"/>
              <a:t>-case-</a:t>
            </a:r>
            <a:r>
              <a:rPr lang="en-US" dirty="0" err="1"/>
              <a:t>shiller</a:t>
            </a:r>
            <a:r>
              <a:rPr lang="en-US" dirty="0"/>
              <a:t>/#overview</a:t>
            </a:r>
          </a:p>
        </p:txBody>
      </p:sp>
      <p:sp>
        <p:nvSpPr>
          <p:cNvPr id="4" name="Slide Number Placeholder 3"/>
          <p:cNvSpPr>
            <a:spLocks noGrp="1"/>
          </p:cNvSpPr>
          <p:nvPr>
            <p:ph type="sldNum" sz="quarter" idx="5"/>
          </p:nvPr>
        </p:nvSpPr>
        <p:spPr/>
        <p:txBody>
          <a:bodyPr/>
          <a:lstStyle/>
          <a:p>
            <a:fld id="{EF655A97-E44F-9E4A-9EE5-8D964E016421}" type="slidenum">
              <a:rPr lang="en-US" smtClean="0"/>
              <a:t>30</a:t>
            </a:fld>
            <a:endParaRPr lang="en-US"/>
          </a:p>
        </p:txBody>
      </p:sp>
    </p:spTree>
    <p:extLst>
      <p:ext uri="{BB962C8B-B14F-4D97-AF65-F5344CB8AC3E}">
        <p14:creationId xmlns:p14="http://schemas.microsoft.com/office/powerpoint/2010/main" val="12682928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fred.stlouisfed.org</a:t>
            </a:r>
            <a:r>
              <a:rPr lang="en-US" dirty="0"/>
              <a:t>/graph/?g=10ARw</a:t>
            </a:r>
          </a:p>
          <a:p>
            <a:r>
              <a:rPr lang="en-US" dirty="0"/>
              <a:t>http://</a:t>
            </a:r>
            <a:r>
              <a:rPr lang="en-US" dirty="0" err="1"/>
              <a:t>www.census.gov</a:t>
            </a:r>
            <a:r>
              <a:rPr lang="en-US" dirty="0"/>
              <a:t>/construction/</a:t>
            </a:r>
            <a:r>
              <a:rPr lang="en-US" dirty="0" err="1"/>
              <a:t>nrc</a:t>
            </a:r>
            <a:r>
              <a:rPr lang="en-US" dirty="0"/>
              <a:t>/</a:t>
            </a:r>
          </a:p>
          <a:p>
            <a:r>
              <a:rPr lang="en-US" dirty="0"/>
              <a:t>8:30A</a:t>
            </a:r>
          </a:p>
          <a:p>
            <a:r>
              <a:rPr lang="en-US" dirty="0"/>
              <a:t>Historical data,</a:t>
            </a:r>
            <a:r>
              <a:rPr lang="en-US" baseline="0" dirty="0"/>
              <a:t> </a:t>
            </a:r>
            <a:r>
              <a:rPr lang="en-US" sz="1200" b="0" i="0" kern="1200" dirty="0">
                <a:solidFill>
                  <a:schemeClr val="tx1"/>
                </a:solidFill>
                <a:effectLst/>
                <a:latin typeface="+mn-lt"/>
                <a:ea typeface="+mn-ea"/>
                <a:cs typeface="+mn-cs"/>
              </a:rPr>
              <a:t>Housing Units Authorized in Permit‐Issuing Places</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Citing Our Internet Information: https://</a:t>
            </a:r>
            <a:r>
              <a:rPr lang="en-US" dirty="0" err="1"/>
              <a:t>www.census.gov</a:t>
            </a:r>
            <a:r>
              <a:rPr lang="en-US" dirty="0"/>
              <a:t>/about/policies/</a:t>
            </a:r>
            <a:r>
              <a:rPr lang="en-US" dirty="0" err="1"/>
              <a:t>citation.html</a:t>
            </a:r>
            <a:endParaRPr lang="en-US" dirty="0"/>
          </a:p>
          <a:p>
            <a:endParaRPr lang="en-US" dirty="0"/>
          </a:p>
        </p:txBody>
      </p:sp>
      <p:sp>
        <p:nvSpPr>
          <p:cNvPr id="4" name="Slide Number Placeholder 3"/>
          <p:cNvSpPr>
            <a:spLocks noGrp="1"/>
          </p:cNvSpPr>
          <p:nvPr>
            <p:ph type="sldNum" sz="quarter" idx="5"/>
          </p:nvPr>
        </p:nvSpPr>
        <p:spPr/>
        <p:txBody>
          <a:bodyPr/>
          <a:lstStyle/>
          <a:p>
            <a:fld id="{C5A2BDB3-A1AA-BA49-8A2C-FA50D6B5DF87}" type="slidenum">
              <a:rPr lang="en-US" smtClean="0"/>
              <a:t>31</a:t>
            </a:fld>
            <a:endParaRPr lang="en-US"/>
          </a:p>
        </p:txBody>
      </p:sp>
    </p:spTree>
    <p:extLst>
      <p:ext uri="{BB962C8B-B14F-4D97-AF65-F5344CB8AC3E}">
        <p14:creationId xmlns:p14="http://schemas.microsoft.com/office/powerpoint/2010/main" val="14640576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8" charset="0"/>
                <a:ea typeface="+mn-ea"/>
                <a:cs typeface="+mn-cs"/>
              </a:rPr>
              <a:t>Most recent release: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www.aia.org</a:t>
            </a:r>
            <a:r>
              <a:rPr lang="en-US" dirty="0"/>
              <a:t>/press-releases/6606777-architecture-billings-index-abi-slowdown-c</a:t>
            </a:r>
            <a:r>
              <a:rPr lang="en-US" sz="1200" kern="1200" dirty="0">
                <a:solidFill>
                  <a:schemeClr val="tx1"/>
                </a:solidFill>
                <a:effectLst/>
                <a:latin typeface="Times New Roman" pitchFamily="18" charset="0"/>
                <a:ea typeface="+mn-ea"/>
                <a:cs typeface="+mn-cs"/>
              </a:rPr>
              <a:t>http://</a:t>
            </a:r>
            <a:r>
              <a:rPr lang="en-US" sz="1200" kern="1200" dirty="0" err="1">
                <a:solidFill>
                  <a:schemeClr val="tx1"/>
                </a:solidFill>
                <a:effectLst/>
                <a:latin typeface="Times New Roman" pitchFamily="18" charset="0"/>
                <a:ea typeface="+mn-ea"/>
                <a:cs typeface="+mn-cs"/>
              </a:rPr>
              <a:t>new.aia.org</a:t>
            </a:r>
            <a:r>
              <a:rPr lang="en-US" sz="1200" kern="1200" dirty="0">
                <a:solidFill>
                  <a:schemeClr val="tx1"/>
                </a:solidFill>
                <a:effectLst/>
                <a:latin typeface="Times New Roman" pitchFamily="18" charset="0"/>
                <a:ea typeface="+mn-ea"/>
                <a:cs typeface="+mn-cs"/>
              </a:rPr>
              <a:t>/</a:t>
            </a:r>
            <a:r>
              <a:rPr lang="en-US" sz="1200" kern="1200" dirty="0" err="1">
                <a:solidFill>
                  <a:schemeClr val="tx1"/>
                </a:solidFill>
                <a:effectLst/>
                <a:latin typeface="Times New Roman" pitchFamily="18" charset="0"/>
                <a:ea typeface="+mn-ea"/>
                <a:cs typeface="+mn-cs"/>
              </a:rPr>
              <a:t>press-releases?query</a:t>
            </a:r>
            <a:r>
              <a:rPr lang="en-US" sz="1200" kern="1200" dirty="0">
                <a:solidFill>
                  <a:schemeClr val="tx1"/>
                </a:solidFill>
                <a:effectLst/>
                <a:latin typeface="Times New Roman" pitchFamily="18" charset="0"/>
                <a:ea typeface="+mn-ea"/>
                <a:cs typeface="+mn-cs"/>
              </a:rPr>
              <a:t>=</a:t>
            </a:r>
          </a:p>
          <a:p>
            <a:r>
              <a:rPr lang="en-US" sz="1200" kern="1200" dirty="0">
                <a:solidFill>
                  <a:schemeClr val="tx1"/>
                </a:solidFill>
                <a:effectLst/>
                <a:latin typeface="Times New Roman" pitchFamily="18" charset="0"/>
                <a:ea typeface="+mn-ea"/>
                <a:cs typeface="+mn-cs"/>
              </a:rPr>
              <a:t>http://</a:t>
            </a:r>
            <a:r>
              <a:rPr lang="en-US" sz="1200" kern="1200" dirty="0" err="1">
                <a:solidFill>
                  <a:schemeClr val="tx1"/>
                </a:solidFill>
                <a:effectLst/>
                <a:latin typeface="Times New Roman" pitchFamily="18" charset="0"/>
                <a:ea typeface="+mn-ea"/>
                <a:cs typeface="+mn-cs"/>
              </a:rPr>
              <a:t>new.aia.org</a:t>
            </a:r>
            <a:r>
              <a:rPr lang="en-US" sz="1200" kern="1200" dirty="0">
                <a:solidFill>
                  <a:schemeClr val="tx1"/>
                </a:solidFill>
                <a:effectLst/>
                <a:latin typeface="Times New Roman" pitchFamily="18" charset="0"/>
                <a:ea typeface="+mn-ea"/>
                <a:cs typeface="+mn-cs"/>
              </a:rPr>
              <a:t>/resources/10046-the-architecture-billings-index</a:t>
            </a:r>
          </a:p>
          <a:p>
            <a:r>
              <a:rPr lang="en-US" sz="1200" kern="1200" dirty="0">
                <a:solidFill>
                  <a:schemeClr val="tx1"/>
                </a:solidFill>
                <a:effectLst/>
                <a:latin typeface="Times New Roman" pitchFamily="18" charset="0"/>
                <a:ea typeface="+mn-ea"/>
                <a:cs typeface="+mn-cs"/>
              </a:rPr>
              <a:t>http://</a:t>
            </a:r>
            <a:r>
              <a:rPr lang="en-US" sz="1200" kern="1200" dirty="0" err="1">
                <a:solidFill>
                  <a:schemeClr val="tx1"/>
                </a:solidFill>
                <a:effectLst/>
                <a:latin typeface="Times New Roman" pitchFamily="18" charset="0"/>
                <a:ea typeface="+mn-ea"/>
                <a:cs typeface="+mn-cs"/>
              </a:rPr>
              <a:t>www.architectmagazine.com</a:t>
            </a:r>
            <a:r>
              <a:rPr lang="en-US" sz="1200" kern="1200" dirty="0">
                <a:solidFill>
                  <a:schemeClr val="tx1"/>
                </a:solidFill>
                <a:effectLst/>
                <a:latin typeface="Times New Roman" pitchFamily="18" charset="0"/>
                <a:ea typeface="+mn-ea"/>
                <a:cs typeface="+mn-cs"/>
              </a:rPr>
              <a:t>/</a:t>
            </a:r>
          </a:p>
        </p:txBody>
      </p:sp>
      <p:sp>
        <p:nvSpPr>
          <p:cNvPr id="4" name="Slide Number Placeholder 3"/>
          <p:cNvSpPr>
            <a:spLocks noGrp="1"/>
          </p:cNvSpPr>
          <p:nvPr>
            <p:ph type="sldNum" sz="quarter" idx="5"/>
          </p:nvPr>
        </p:nvSpPr>
        <p:spPr/>
        <p:txBody>
          <a:bodyPr/>
          <a:lstStyle/>
          <a:p>
            <a:fld id="{C5A2BDB3-A1AA-BA49-8A2C-FA50D6B5DF87}" type="slidenum">
              <a:rPr lang="en-US" smtClean="0"/>
              <a:t>32</a:t>
            </a:fld>
            <a:endParaRPr lang="en-US"/>
          </a:p>
        </p:txBody>
      </p:sp>
    </p:spTree>
    <p:extLst>
      <p:ext uri="{BB962C8B-B14F-4D97-AF65-F5344CB8AC3E}">
        <p14:creationId xmlns:p14="http://schemas.microsoft.com/office/powerpoint/2010/main" val="1988014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This Graph:		https://</a:t>
            </a:r>
            <a:r>
              <a:rPr lang="en-US" dirty="0" err="1"/>
              <a:t>fred.stlouisfed.org</a:t>
            </a:r>
            <a:r>
              <a:rPr lang="en-US" dirty="0"/>
              <a:t>/graph/?g=</a:t>
            </a:r>
            <a:r>
              <a:rPr lang="en-US" dirty="0" err="1"/>
              <a:t>VwHm</a:t>
            </a:r>
            <a:endParaRPr lang="en-US" dirty="0"/>
          </a:p>
          <a:p>
            <a:pPr marL="0" lvl="0" indent="0" algn="l" rtl="0">
              <a:lnSpc>
                <a:spcPct val="100000"/>
              </a:lnSpc>
              <a:spcBef>
                <a:spcPts val="0"/>
              </a:spcBef>
              <a:spcAft>
                <a:spcPts val="0"/>
              </a:spcAft>
              <a:buSzPts val="1400"/>
              <a:buNone/>
            </a:pPr>
            <a:r>
              <a:rPr lang="en-US" dirty="0"/>
              <a:t>Nonresidential—Total/Public/Private:</a:t>
            </a:r>
          </a:p>
          <a:p>
            <a:pPr marL="0" lvl="0" indent="0" algn="l" rtl="0">
              <a:lnSpc>
                <a:spcPct val="100000"/>
              </a:lnSpc>
              <a:spcBef>
                <a:spcPts val="0"/>
              </a:spcBef>
              <a:spcAft>
                <a:spcPts val="0"/>
              </a:spcAft>
              <a:buSzPts val="1400"/>
              <a:buNone/>
            </a:pPr>
            <a:r>
              <a:rPr lang="en-US" dirty="0"/>
              <a:t>	Index 2015=100:	https://</a:t>
            </a:r>
            <a:r>
              <a:rPr lang="en-US" dirty="0" err="1"/>
              <a:t>fred.stlouisfed.org</a:t>
            </a:r>
            <a:r>
              <a:rPr lang="en-US" dirty="0"/>
              <a:t>/graph/?g=</a:t>
            </a:r>
            <a:r>
              <a:rPr lang="en-US" dirty="0" err="1"/>
              <a:t>VwGT</a:t>
            </a:r>
            <a:endParaRPr lang="en-US" dirty="0"/>
          </a:p>
          <a:p>
            <a:pPr marL="0" lvl="0" indent="0" algn="l" rtl="0">
              <a:lnSpc>
                <a:spcPct val="100000"/>
              </a:lnSpc>
              <a:spcBef>
                <a:spcPts val="0"/>
              </a:spcBef>
              <a:spcAft>
                <a:spcPts val="0"/>
              </a:spcAft>
              <a:buSzPts val="1400"/>
              <a:buNone/>
            </a:pPr>
            <a:r>
              <a:rPr lang="en-US" dirty="0"/>
              <a:t>	Current dollars:	https://</a:t>
            </a:r>
            <a:r>
              <a:rPr lang="en-US" dirty="0" err="1"/>
              <a:t>fred.stlouisfed.org</a:t>
            </a:r>
            <a:r>
              <a:rPr lang="en-US" dirty="0"/>
              <a:t>/graph/?g=</a:t>
            </a:r>
            <a:r>
              <a:rPr lang="en-US" dirty="0" err="1"/>
              <a:t>VwGW</a:t>
            </a:r>
            <a:endParaRPr lang="en-US" dirty="0"/>
          </a:p>
        </p:txBody>
      </p:sp>
      <p:sp>
        <p:nvSpPr>
          <p:cNvPr id="4" name="Slide Number Placeholder 3"/>
          <p:cNvSpPr>
            <a:spLocks noGrp="1"/>
          </p:cNvSpPr>
          <p:nvPr>
            <p:ph type="sldNum" sz="quarter" idx="5"/>
          </p:nvPr>
        </p:nvSpPr>
        <p:spPr/>
        <p:txBody>
          <a:bodyPr/>
          <a:lstStyle/>
          <a:p>
            <a:fld id="{8B4C2A47-BC88-0644-B811-647D5DB2CE2E}" type="slidenum">
              <a:rPr lang="en-US" smtClean="0"/>
              <a:t>36</a:t>
            </a:fld>
            <a:endParaRPr lang="en-US"/>
          </a:p>
        </p:txBody>
      </p:sp>
    </p:spTree>
    <p:extLst>
      <p:ext uri="{BB962C8B-B14F-4D97-AF65-F5344CB8AC3E}">
        <p14:creationId xmlns:p14="http://schemas.microsoft.com/office/powerpoint/2010/main" val="3036382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www.census.gov</a:t>
            </a:r>
            <a:r>
              <a:rPr lang="en-US" dirty="0"/>
              <a:t>/construction/c30/c30index.html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Citing Our Internet Information: https://</a:t>
            </a:r>
            <a:r>
              <a:rPr lang="en-US" dirty="0" err="1"/>
              <a:t>www.census.gov</a:t>
            </a:r>
            <a:r>
              <a:rPr lang="en-US" dirty="0"/>
              <a:t>/about/policies/</a:t>
            </a:r>
            <a:r>
              <a:rPr lang="en-US" dirty="0" err="1"/>
              <a:t>citation.html</a:t>
            </a:r>
            <a:endParaRPr lang="en-US" dirty="0"/>
          </a:p>
          <a:p>
            <a:endParaRPr lang="en-US" dirty="0"/>
          </a:p>
        </p:txBody>
      </p:sp>
      <p:sp>
        <p:nvSpPr>
          <p:cNvPr id="4" name="Slide Number Placeholder 3"/>
          <p:cNvSpPr>
            <a:spLocks noGrp="1"/>
          </p:cNvSpPr>
          <p:nvPr>
            <p:ph type="sldNum" sz="quarter" idx="5"/>
          </p:nvPr>
        </p:nvSpPr>
        <p:spPr/>
        <p:txBody>
          <a:bodyPr/>
          <a:lstStyle/>
          <a:p>
            <a:fld id="{C5A2BDB3-A1AA-BA49-8A2C-FA50D6B5DF87}" type="slidenum">
              <a:rPr lang="en-US" smtClean="0"/>
              <a:t>37</a:t>
            </a:fld>
            <a:endParaRPr lang="en-US"/>
          </a:p>
        </p:txBody>
      </p:sp>
    </p:spTree>
    <p:extLst>
      <p:ext uri="{BB962C8B-B14F-4D97-AF65-F5344CB8AC3E}">
        <p14:creationId xmlns:p14="http://schemas.microsoft.com/office/powerpoint/2010/main" val="1472414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WPUIP2300001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fred.stlouisfed.org</a:t>
            </a:r>
            <a:r>
              <a:rPr lang="en-US" dirty="0"/>
              <a:t>/series/WPUIP2300001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Linking and Copyright Information: https://</a:t>
            </a:r>
            <a:r>
              <a:rPr lang="en-US" dirty="0" err="1"/>
              <a:t>www.bls.gov</a:t>
            </a:r>
            <a:r>
              <a:rPr lang="en-US" dirty="0"/>
              <a:t>/bls/</a:t>
            </a:r>
            <a:r>
              <a:rPr lang="en-US" dirty="0" err="1"/>
              <a:t>linksite.htm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5A2BDB3-A1AA-BA49-8A2C-FA50D6B5DF87}" type="slidenum">
              <a:rPr lang="en-US" smtClean="0"/>
              <a:t>38</a:t>
            </a:fld>
            <a:endParaRPr lang="en-US"/>
          </a:p>
        </p:txBody>
      </p:sp>
    </p:spTree>
    <p:extLst>
      <p:ext uri="{BB962C8B-B14F-4D97-AF65-F5344CB8AC3E}">
        <p14:creationId xmlns:p14="http://schemas.microsoft.com/office/powerpoint/2010/main" val="1373227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WPUIP2300001</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Linking and Copyright Information: https://</a:t>
            </a:r>
            <a:r>
              <a:rPr lang="en-US" dirty="0" err="1"/>
              <a:t>www.bls.gov</a:t>
            </a:r>
            <a:r>
              <a:rPr lang="en-US" dirty="0"/>
              <a:t>/bls/</a:t>
            </a:r>
            <a:r>
              <a:rPr lang="en-US" dirty="0" err="1"/>
              <a:t>linksite.htm</a:t>
            </a:r>
            <a:endParaRPr lang="en-US" dirty="0"/>
          </a:p>
          <a:p>
            <a:endParaRPr lang="en-US" dirty="0"/>
          </a:p>
        </p:txBody>
      </p:sp>
      <p:sp>
        <p:nvSpPr>
          <p:cNvPr id="4" name="Slide Number Placeholder 3"/>
          <p:cNvSpPr>
            <a:spLocks noGrp="1"/>
          </p:cNvSpPr>
          <p:nvPr>
            <p:ph type="sldNum" sz="quarter" idx="5"/>
          </p:nvPr>
        </p:nvSpPr>
        <p:spPr/>
        <p:txBody>
          <a:bodyPr/>
          <a:lstStyle/>
          <a:p>
            <a:fld id="{C5A2BDB3-A1AA-BA49-8A2C-FA50D6B5DF87}" type="slidenum">
              <a:rPr lang="en-US" smtClean="0"/>
              <a:t>39</a:t>
            </a:fld>
            <a:endParaRPr lang="en-US"/>
          </a:p>
        </p:txBody>
      </p:sp>
    </p:spTree>
    <p:extLst>
      <p:ext uri="{BB962C8B-B14F-4D97-AF65-F5344CB8AC3E}">
        <p14:creationId xmlns:p14="http://schemas.microsoft.com/office/powerpoint/2010/main" val="671577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FF0000"/>
                </a:solidFill>
                <a:effectLst/>
                <a:latin typeface="Garamond" panose="02020404030301010803" pitchFamily="18" charset="0"/>
              </a:rPr>
              <a:t>CUUR0000SA0</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FF0000"/>
                </a:solidFill>
                <a:effectLst/>
                <a:latin typeface="Garamond" panose="02020404030301010803" pitchFamily="18" charset="0"/>
              </a:rPr>
              <a:t>CUUR0000SA0L1E</a:t>
            </a:r>
            <a:r>
              <a:rPr lang="en-US" dirty="0"/>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NSA graph: https://</a:t>
            </a:r>
            <a:r>
              <a:rPr lang="en-US" sz="1200" kern="1200" dirty="0" err="1">
                <a:solidFill>
                  <a:schemeClr val="tx1"/>
                </a:solidFill>
                <a:effectLst/>
                <a:latin typeface="+mn-lt"/>
                <a:ea typeface="+mn-ea"/>
                <a:cs typeface="+mn-cs"/>
              </a:rPr>
              <a:t>fred.stlouisfed.org</a:t>
            </a:r>
            <a:r>
              <a:rPr lang="en-US" sz="1200" kern="1200" dirty="0">
                <a:solidFill>
                  <a:schemeClr val="tx1"/>
                </a:solidFill>
                <a:effectLst/>
                <a:latin typeface="+mn-lt"/>
                <a:ea typeface="+mn-ea"/>
                <a:cs typeface="+mn-cs"/>
              </a:rPr>
              <a:t>/graph/?g=</a:t>
            </a:r>
            <a:r>
              <a:rPr lang="en-US" sz="1200" kern="1200" dirty="0" err="1">
                <a:solidFill>
                  <a:schemeClr val="tx1"/>
                </a:solidFill>
                <a:effectLst/>
                <a:latin typeface="+mn-lt"/>
                <a:ea typeface="+mn-ea"/>
                <a:cs typeface="+mn-cs"/>
              </a:rPr>
              <a:t>QCit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SA graph: https://</a:t>
            </a:r>
            <a:r>
              <a:rPr lang="en-US" sz="1200" kern="1200" dirty="0" err="1">
                <a:solidFill>
                  <a:schemeClr val="tx1"/>
                </a:solidFill>
                <a:effectLst/>
                <a:latin typeface="+mn-lt"/>
                <a:ea typeface="+mn-ea"/>
                <a:cs typeface="+mn-cs"/>
              </a:rPr>
              <a:t>fred.stlouisfed.org</a:t>
            </a:r>
            <a:r>
              <a:rPr lang="en-US" sz="1200" kern="1200" dirty="0">
                <a:solidFill>
                  <a:schemeClr val="tx1"/>
                </a:solidFill>
                <a:effectLst/>
                <a:latin typeface="+mn-lt"/>
                <a:ea typeface="+mn-ea"/>
                <a:cs typeface="+mn-cs"/>
              </a:rPr>
              <a:t>/graph/?g=</a:t>
            </a:r>
            <a:r>
              <a:rPr lang="en-US" sz="1200" kern="1200" dirty="0" err="1">
                <a:solidFill>
                  <a:schemeClr val="tx1"/>
                </a:solidFill>
                <a:effectLst/>
                <a:latin typeface="+mn-lt"/>
                <a:ea typeface="+mn-ea"/>
                <a:cs typeface="+mn-cs"/>
              </a:rPr>
              <a:t>JTzb</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Items-SA/NSA, Index value: https://</a:t>
            </a:r>
            <a:r>
              <a:rPr lang="en-US" sz="1200" kern="1200" dirty="0" err="1">
                <a:solidFill>
                  <a:schemeClr val="tx1"/>
                </a:solidFill>
                <a:effectLst/>
                <a:latin typeface="+mn-lt"/>
                <a:ea typeface="+mn-ea"/>
                <a:cs typeface="+mn-cs"/>
              </a:rPr>
              <a:t>fred.stlouisfed.org</a:t>
            </a:r>
            <a:r>
              <a:rPr lang="en-US" sz="1200" kern="1200" dirty="0">
                <a:solidFill>
                  <a:schemeClr val="tx1"/>
                </a:solidFill>
                <a:effectLst/>
                <a:latin typeface="+mn-lt"/>
                <a:ea typeface="+mn-ea"/>
                <a:cs typeface="+mn-cs"/>
              </a:rPr>
              <a:t>/graph/?g=R7Rf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Items Less Food &amp; Energy-SA/NSA, Index value: https://</a:t>
            </a:r>
            <a:r>
              <a:rPr lang="en-US" sz="1200" kern="1200" dirty="0" err="1">
                <a:solidFill>
                  <a:schemeClr val="tx1"/>
                </a:solidFill>
                <a:effectLst/>
                <a:latin typeface="+mn-lt"/>
                <a:ea typeface="+mn-ea"/>
                <a:cs typeface="+mn-cs"/>
              </a:rPr>
              <a:t>fred.stlouisfed.org</a:t>
            </a:r>
            <a:r>
              <a:rPr lang="en-US" sz="1200" kern="1200" dirty="0">
                <a:solidFill>
                  <a:schemeClr val="tx1"/>
                </a:solidFill>
                <a:effectLst/>
                <a:latin typeface="+mn-lt"/>
                <a:ea typeface="+mn-ea"/>
                <a:cs typeface="+mn-cs"/>
              </a:rPr>
              <a:t>/graph/?g=R7Rn</a:t>
            </a:r>
          </a:p>
          <a:p>
            <a:endParaRPr lang="en-US" dirty="0"/>
          </a:p>
          <a:p>
            <a:r>
              <a:rPr lang="en-US" dirty="0"/>
              <a:t>Linking and Copyright Information: https://</a:t>
            </a:r>
            <a:r>
              <a:rPr lang="en-US" dirty="0" err="1"/>
              <a:t>www.bls.gov</a:t>
            </a:r>
            <a:r>
              <a:rPr lang="en-US" dirty="0"/>
              <a:t>/bls/</a:t>
            </a:r>
            <a:r>
              <a:rPr lang="en-US" dirty="0" err="1"/>
              <a:t>linksite.htm</a:t>
            </a:r>
            <a:endParaRPr lang="en-US" dirty="0"/>
          </a:p>
          <a:p>
            <a:endParaRPr lang="en-US" dirty="0"/>
          </a:p>
        </p:txBody>
      </p:sp>
      <p:sp>
        <p:nvSpPr>
          <p:cNvPr id="4" name="Slide Number Placeholder 3"/>
          <p:cNvSpPr>
            <a:spLocks noGrp="1"/>
          </p:cNvSpPr>
          <p:nvPr>
            <p:ph type="sldNum" sz="quarter" idx="5"/>
          </p:nvPr>
        </p:nvSpPr>
        <p:spPr/>
        <p:txBody>
          <a:bodyPr/>
          <a:lstStyle/>
          <a:p>
            <a:fld id="{8B4C2A47-BC88-0644-B811-647D5DB2CE2E}" type="slidenum">
              <a:rPr lang="en-US" smtClean="0"/>
              <a:t>5</a:t>
            </a:fld>
            <a:endParaRPr lang="en-US"/>
          </a:p>
        </p:txBody>
      </p:sp>
    </p:spTree>
    <p:extLst>
      <p:ext uri="{BB962C8B-B14F-4D97-AF65-F5344CB8AC3E}">
        <p14:creationId xmlns:p14="http://schemas.microsoft.com/office/powerpoint/2010/main" val="23508677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fred.stlouisfed.org</a:t>
            </a:r>
            <a:r>
              <a:rPr lang="en-US" dirty="0"/>
              <a:t>/graph/?g=104MT</a:t>
            </a:r>
          </a:p>
          <a:p>
            <a:r>
              <a:rPr lang="en-US" dirty="0"/>
              <a:t>https://</a:t>
            </a:r>
            <a:r>
              <a:rPr lang="en-US" dirty="0" err="1"/>
              <a:t>www.census.gov</a:t>
            </a:r>
            <a:r>
              <a:rPr lang="en-US" dirty="0"/>
              <a:t>/</a:t>
            </a:r>
            <a:r>
              <a:rPr lang="en-US" dirty="0" err="1"/>
              <a:t>mtis</a:t>
            </a:r>
            <a:r>
              <a:rPr lang="en-US" dirty="0"/>
              <a:t>/</a:t>
            </a:r>
            <a:r>
              <a:rPr lang="en-US" dirty="0" err="1"/>
              <a:t>index.html</a:t>
            </a:r>
            <a:endParaRPr lang="en-US" dirty="0"/>
          </a:p>
          <a:p>
            <a:r>
              <a:rPr lang="en-US" dirty="0"/>
              <a:t>https://</a:t>
            </a:r>
            <a:r>
              <a:rPr lang="en-US" dirty="0" err="1"/>
              <a:t>www.census.gov</a:t>
            </a:r>
            <a:r>
              <a:rPr lang="en-US" dirty="0"/>
              <a:t>/</a:t>
            </a:r>
            <a:r>
              <a:rPr lang="en-US" dirty="0" err="1"/>
              <a:t>mtis</a:t>
            </a:r>
            <a:r>
              <a:rPr lang="en-US" dirty="0"/>
              <a:t>/current/</a:t>
            </a:r>
            <a:r>
              <a:rPr lang="en-US" dirty="0" err="1"/>
              <a:t>index.html</a:t>
            </a:r>
            <a:endParaRPr lang="en-US" dirty="0"/>
          </a:p>
        </p:txBody>
      </p:sp>
      <p:sp>
        <p:nvSpPr>
          <p:cNvPr id="4" name="Slide Number Placeholder 3"/>
          <p:cNvSpPr>
            <a:spLocks noGrp="1"/>
          </p:cNvSpPr>
          <p:nvPr>
            <p:ph type="sldNum" sz="quarter" idx="5"/>
          </p:nvPr>
        </p:nvSpPr>
        <p:spPr/>
        <p:txBody>
          <a:bodyPr/>
          <a:lstStyle/>
          <a:p>
            <a:fld id="{FC516165-E0EE-EE47-9016-9E746458DEAA}" type="slidenum">
              <a:rPr lang="en-US" smtClean="0"/>
              <a:t>42</a:t>
            </a:fld>
            <a:endParaRPr lang="en-US"/>
          </a:p>
        </p:txBody>
      </p:sp>
    </p:spTree>
    <p:extLst>
      <p:ext uri="{BB962C8B-B14F-4D97-AF65-F5344CB8AC3E}">
        <p14:creationId xmlns:p14="http://schemas.microsoft.com/office/powerpoint/2010/main" val="3748461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Frequency: Weekly</a:t>
            </a:r>
          </a:p>
          <a:p>
            <a:pPr marL="0" marR="0" lvl="0" indent="0" algn="l" rtl="0">
              <a:lnSpc>
                <a:spcPct val="100000"/>
              </a:lnSpc>
              <a:spcBef>
                <a:spcPts val="0"/>
              </a:spcBef>
              <a:spcAft>
                <a:spcPts val="0"/>
              </a:spcAft>
              <a:buClr>
                <a:schemeClr val="dk1"/>
              </a:buClr>
              <a:buSzPts val="1200"/>
              <a:buFont typeface="Calibri"/>
              <a:buNone/>
            </a:pPr>
            <a:endParaRPr lang="en-US"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dirty="0">
                <a:solidFill>
                  <a:schemeClr val="dk1"/>
                </a:solidFill>
                <a:latin typeface="Calibri"/>
                <a:ea typeface="Calibri"/>
                <a:cs typeface="Calibri"/>
                <a:sym typeface="Calibri"/>
              </a:rPr>
              <a:t>Weekly: https://</a:t>
            </a:r>
            <a:r>
              <a:rPr lang="en-US" sz="1200" b="0" i="0" u="none" strike="noStrike" dirty="0" err="1">
                <a:solidFill>
                  <a:schemeClr val="dk1"/>
                </a:solidFill>
                <a:latin typeface="Calibri"/>
                <a:ea typeface="Calibri"/>
                <a:cs typeface="Calibri"/>
                <a:sym typeface="Calibri"/>
              </a:rPr>
              <a:t>fred.stlouisfed.org</a:t>
            </a:r>
            <a:r>
              <a:rPr lang="en-US" sz="1200" b="0" i="0" u="none" strike="noStrike" dirty="0">
                <a:solidFill>
                  <a:schemeClr val="dk1"/>
                </a:solidFill>
                <a:latin typeface="Calibri"/>
                <a:ea typeface="Calibri"/>
                <a:cs typeface="Calibri"/>
                <a:sym typeface="Calibri"/>
              </a:rPr>
              <a:t>/graph/?g=</a:t>
            </a:r>
            <a:r>
              <a:rPr lang="en-US" sz="1200" b="0" i="0" u="none" strike="noStrike" dirty="0" err="1">
                <a:solidFill>
                  <a:schemeClr val="dk1"/>
                </a:solidFill>
                <a:latin typeface="Calibri"/>
                <a:ea typeface="Calibri"/>
                <a:cs typeface="Calibri"/>
                <a:sym typeface="Calibri"/>
              </a:rPr>
              <a:t>pfDa</a:t>
            </a:r>
            <a:endParaRPr lang="en-US"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dirty="0">
                <a:solidFill>
                  <a:schemeClr val="dk1"/>
                </a:solidFill>
                <a:latin typeface="Calibri"/>
                <a:ea typeface="Calibri"/>
                <a:cs typeface="Calibri"/>
                <a:sym typeface="Calibri"/>
              </a:rPr>
              <a:t>Monthly: https://</a:t>
            </a:r>
            <a:r>
              <a:rPr lang="en-US" sz="1200" b="0" i="0" u="none" strike="noStrike" dirty="0" err="1">
                <a:solidFill>
                  <a:schemeClr val="dk1"/>
                </a:solidFill>
                <a:latin typeface="Calibri"/>
                <a:ea typeface="Calibri"/>
                <a:cs typeface="Calibri"/>
                <a:sym typeface="Calibri"/>
              </a:rPr>
              <a:t>fred.stlouisfed.org</a:t>
            </a:r>
            <a:r>
              <a:rPr lang="en-US" sz="1200" b="0" i="0" u="none" strike="noStrike" dirty="0">
                <a:solidFill>
                  <a:schemeClr val="dk1"/>
                </a:solidFill>
                <a:latin typeface="Calibri"/>
                <a:ea typeface="Calibri"/>
                <a:cs typeface="Calibri"/>
                <a:sym typeface="Calibri"/>
              </a:rPr>
              <a:t>/graph/?g=o4NW</a:t>
            </a:r>
            <a:endParaRPr lang="en-US" dirty="0"/>
          </a:p>
          <a:p>
            <a:pPr marL="0" marR="0" lvl="0" indent="0" algn="l" rtl="0">
              <a:lnSpc>
                <a:spcPct val="100000"/>
              </a:lnSpc>
              <a:spcBef>
                <a:spcPts val="0"/>
              </a:spcBef>
              <a:spcAft>
                <a:spcPts val="0"/>
              </a:spcAft>
              <a:buClr>
                <a:schemeClr val="dk1"/>
              </a:buClr>
              <a:buSzPts val="1200"/>
              <a:buFont typeface="Calibri"/>
              <a:buNone/>
            </a:pPr>
            <a:endParaRPr lang="en-US"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dirty="0"/>
              <a:t>Other select treasury spreads: </a:t>
            </a:r>
          </a:p>
          <a:p>
            <a:pPr marL="0" marR="0" lvl="0" indent="0" algn="l" rtl="0">
              <a:lnSpc>
                <a:spcPct val="100000"/>
              </a:lnSpc>
              <a:spcBef>
                <a:spcPts val="0"/>
              </a:spcBef>
              <a:spcAft>
                <a:spcPts val="0"/>
              </a:spcAft>
              <a:buClr>
                <a:schemeClr val="dk1"/>
              </a:buClr>
              <a:buSzPts val="1200"/>
              <a:buFont typeface="Calibri"/>
              <a:buNone/>
            </a:pPr>
            <a:r>
              <a:rPr lang="en-US" dirty="0"/>
              <a:t>https://</a:t>
            </a:r>
            <a:r>
              <a:rPr lang="en-US" dirty="0" err="1"/>
              <a:t>fred.stlouisfed.org</a:t>
            </a:r>
            <a:r>
              <a:rPr lang="en-US" dirty="0"/>
              <a:t>/graph/?g=mvv6</a:t>
            </a:r>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Treasury Rates: DGS1/DGS2/DGS3/DGS5/DGS10/DGS30</a:t>
            </a:r>
          </a:p>
          <a:p>
            <a:pPr marL="0" marR="0" lvl="0" indent="0" algn="l" rtl="0">
              <a:lnSpc>
                <a:spcPct val="100000"/>
              </a:lnSpc>
              <a:spcBef>
                <a:spcPts val="0"/>
              </a:spcBef>
              <a:spcAft>
                <a:spcPts val="0"/>
              </a:spcAft>
              <a:buClr>
                <a:schemeClr val="dk1"/>
              </a:buClr>
              <a:buSzPts val="1200"/>
              <a:buFont typeface="Calibri"/>
              <a:buNone/>
            </a:pPr>
            <a:r>
              <a:rPr lang="en-US" dirty="0"/>
              <a:t>https://</a:t>
            </a:r>
            <a:r>
              <a:rPr lang="en-US" dirty="0" err="1"/>
              <a:t>fredblog.stlouisfed.org</a:t>
            </a:r>
            <a:r>
              <a:rPr lang="en-US" dirty="0"/>
              <a:t>/2018/10/the-data-behind-the-fear-of-yield-curve-inversions</a:t>
            </a:r>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Recessions:</a:t>
            </a:r>
          </a:p>
          <a:p>
            <a:pPr marL="0" lvl="0" indent="0" algn="l" rtl="0">
              <a:spcBef>
                <a:spcPts val="0"/>
              </a:spcBef>
              <a:spcAft>
                <a:spcPts val="0"/>
              </a:spcAft>
              <a:buNone/>
            </a:pPr>
            <a:r>
              <a:rPr lang="en-US" dirty="0"/>
              <a:t>https://</a:t>
            </a:r>
            <a:r>
              <a:rPr lang="en-US" dirty="0" err="1"/>
              <a:t>fredhelp.stlouisfed.org</a:t>
            </a:r>
            <a:r>
              <a:rPr lang="en-US" dirty="0"/>
              <a:t>/</a:t>
            </a:r>
            <a:r>
              <a:rPr lang="en-US" dirty="0" err="1"/>
              <a:t>fred</a:t>
            </a:r>
            <a:r>
              <a:rPr lang="en-US" dirty="0"/>
              <a:t>/data/understanding-the-data/recession-bars/</a:t>
            </a:r>
          </a:p>
          <a:p>
            <a:pPr marL="0" marR="0" lvl="0" indent="0" algn="l" rtl="0">
              <a:lnSpc>
                <a:spcPct val="100000"/>
              </a:lnSpc>
              <a:spcBef>
                <a:spcPts val="0"/>
              </a:spcBef>
              <a:spcAft>
                <a:spcPts val="0"/>
              </a:spcAft>
              <a:buClr>
                <a:schemeClr val="dk1"/>
              </a:buClr>
              <a:buSzPts val="1200"/>
              <a:buFont typeface="Calibri"/>
              <a:buNone/>
            </a:pPr>
            <a:r>
              <a:rPr lang="en-US" dirty="0"/>
              <a:t>https://</a:t>
            </a:r>
            <a:r>
              <a:rPr lang="en-US" dirty="0" err="1"/>
              <a:t>fred.stlouisfed.org</a:t>
            </a:r>
            <a:r>
              <a:rPr lang="en-US" dirty="0"/>
              <a:t>/series/USRECQM</a:t>
            </a:r>
          </a:p>
          <a:p>
            <a:pPr marL="0" lvl="0" indent="0" algn="l" rtl="0">
              <a:spcBef>
                <a:spcPts val="0"/>
              </a:spcBef>
              <a:spcAft>
                <a:spcPts val="0"/>
              </a:spcAft>
              <a:buNone/>
            </a:pPr>
            <a:r>
              <a:rPr lang="en-US" dirty="0"/>
              <a:t>https://</a:t>
            </a:r>
            <a:r>
              <a:rPr lang="en-US" dirty="0" err="1"/>
              <a:t>fred.stlouisfed.org</a:t>
            </a:r>
            <a:r>
              <a:rPr lang="en-US" dirty="0"/>
              <a:t>/series/USRECM</a:t>
            </a:r>
          </a:p>
        </p:txBody>
      </p:sp>
      <p:sp>
        <p:nvSpPr>
          <p:cNvPr id="4" name="Slide Number Placeholder 3"/>
          <p:cNvSpPr>
            <a:spLocks noGrp="1"/>
          </p:cNvSpPr>
          <p:nvPr>
            <p:ph type="sldNum" sz="quarter" idx="5"/>
          </p:nvPr>
        </p:nvSpPr>
        <p:spPr/>
        <p:txBody>
          <a:bodyPr/>
          <a:lstStyle/>
          <a:p>
            <a:fld id="{8B4C2A47-BC88-0644-B811-647D5DB2CE2E}" type="slidenum">
              <a:rPr lang="en-US" smtClean="0"/>
              <a:t>43</a:t>
            </a:fld>
            <a:endParaRPr lang="en-US"/>
          </a:p>
        </p:txBody>
      </p:sp>
    </p:spTree>
    <p:extLst>
      <p:ext uri="{BB962C8B-B14F-4D97-AF65-F5344CB8AC3E}">
        <p14:creationId xmlns:p14="http://schemas.microsoft.com/office/powerpoint/2010/main" val="835059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 Instruct them to point their camera at the QR code and top the link that comes up over the image. </a:t>
            </a:r>
          </a:p>
        </p:txBody>
      </p:sp>
      <p:sp>
        <p:nvSpPr>
          <p:cNvPr id="4" name="Slide Number Placeholder 3"/>
          <p:cNvSpPr>
            <a:spLocks noGrp="1"/>
          </p:cNvSpPr>
          <p:nvPr>
            <p:ph type="sldNum" sz="quarter" idx="5"/>
          </p:nvPr>
        </p:nvSpPr>
        <p:spPr/>
        <p:txBody>
          <a:bodyPr/>
          <a:lstStyle/>
          <a:p>
            <a:fld id="{8B4C2A47-BC88-0644-B811-647D5DB2CE2E}" type="slidenum">
              <a:rPr lang="en-US" smtClean="0"/>
              <a:t>46</a:t>
            </a:fld>
            <a:endParaRPr lang="en-US"/>
          </a:p>
        </p:txBody>
      </p:sp>
    </p:spTree>
    <p:extLst>
      <p:ext uri="{BB962C8B-B14F-4D97-AF65-F5344CB8AC3E}">
        <p14:creationId xmlns:p14="http://schemas.microsoft.com/office/powerpoint/2010/main" val="2079522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3" name="Google Shape;513;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BAAB24-0489-084A-AF84-3BD7010F1A23}" type="slidenum">
              <a:rPr lang="en-US" smtClean="0"/>
              <a:t>6</a:t>
            </a:fld>
            <a:endParaRPr lang="en-US"/>
          </a:p>
        </p:txBody>
      </p:sp>
    </p:spTree>
    <p:extLst>
      <p:ext uri="{BB962C8B-B14F-4D97-AF65-F5344CB8AC3E}">
        <p14:creationId xmlns:p14="http://schemas.microsoft.com/office/powerpoint/2010/main" val="998042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4C2A47-BC88-0644-B811-647D5DB2CE2E}" type="slidenum">
              <a:rPr lang="en-US" smtClean="0"/>
              <a:t>7</a:t>
            </a:fld>
            <a:endParaRPr lang="en-US"/>
          </a:p>
        </p:txBody>
      </p:sp>
    </p:spTree>
    <p:extLst>
      <p:ext uri="{BB962C8B-B14F-4D97-AF65-F5344CB8AC3E}">
        <p14:creationId xmlns:p14="http://schemas.microsoft.com/office/powerpoint/2010/main" val="2710278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fred.stlouisfed.org</a:t>
            </a:r>
            <a:r>
              <a:rPr lang="en-US" dirty="0"/>
              <a:t>/series/DFEDTARU</a:t>
            </a:r>
          </a:p>
          <a:p>
            <a:r>
              <a:rPr lang="en-US" dirty="0"/>
              <a:t>Weekly, end of period: https://</a:t>
            </a:r>
            <a:r>
              <a:rPr lang="en-US" dirty="0" err="1"/>
              <a:t>fred.stlouisfed.org</a:t>
            </a:r>
            <a:r>
              <a:rPr lang="en-US" dirty="0"/>
              <a:t>/graph/?g=Zo8z</a:t>
            </a:r>
          </a:p>
        </p:txBody>
      </p:sp>
      <p:sp>
        <p:nvSpPr>
          <p:cNvPr id="4" name="Slide Number Placeholder 3"/>
          <p:cNvSpPr>
            <a:spLocks noGrp="1"/>
          </p:cNvSpPr>
          <p:nvPr>
            <p:ph type="sldNum" sz="quarter" idx="5"/>
          </p:nvPr>
        </p:nvSpPr>
        <p:spPr/>
        <p:txBody>
          <a:bodyPr/>
          <a:lstStyle/>
          <a:p>
            <a:fld id="{8B4C2A47-BC88-0644-B811-647D5DB2CE2E}" type="slidenum">
              <a:rPr lang="en-US" smtClean="0"/>
              <a:t>8</a:t>
            </a:fld>
            <a:endParaRPr lang="en-US"/>
          </a:p>
        </p:txBody>
      </p:sp>
    </p:spTree>
    <p:extLst>
      <p:ext uri="{BB962C8B-B14F-4D97-AF65-F5344CB8AC3E}">
        <p14:creationId xmlns:p14="http://schemas.microsoft.com/office/powerpoint/2010/main" val="1389120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www.federalreserve.gov</a:t>
            </a:r>
            <a:r>
              <a:rPr lang="en-US" dirty="0"/>
              <a:t>/</a:t>
            </a:r>
            <a:r>
              <a:rPr lang="en-US" dirty="0" err="1"/>
              <a:t>monetarypolicy</a:t>
            </a:r>
            <a:r>
              <a:rPr lang="en-US" dirty="0"/>
              <a:t>/</a:t>
            </a:r>
            <a:r>
              <a:rPr lang="en-US" dirty="0" err="1"/>
              <a:t>fomc.htm</a:t>
            </a:r>
            <a:endParaRPr lang="en-US" dirty="0"/>
          </a:p>
          <a:p>
            <a:r>
              <a:rPr lang="en-US" dirty="0"/>
              <a:t>https://</a:t>
            </a:r>
            <a:r>
              <a:rPr lang="en-US" dirty="0" err="1"/>
              <a:t>www.federalreserve.gov</a:t>
            </a:r>
            <a:r>
              <a:rPr lang="en-US" dirty="0"/>
              <a:t>/</a:t>
            </a:r>
            <a:r>
              <a:rPr lang="en-US" dirty="0" err="1"/>
              <a:t>monetarypolicy</a:t>
            </a:r>
            <a:r>
              <a:rPr lang="en-US" dirty="0"/>
              <a:t>/</a:t>
            </a:r>
            <a:r>
              <a:rPr lang="en-US" dirty="0" err="1"/>
              <a:t>fomccalendars.htm</a:t>
            </a:r>
            <a:endParaRPr lang="en-US" dirty="0"/>
          </a:p>
          <a:p>
            <a:endParaRPr lang="en-US" dirty="0"/>
          </a:p>
          <a:p>
            <a:r>
              <a:rPr lang="en-US" dirty="0"/>
              <a:t>Specific quote links</a:t>
            </a:r>
          </a:p>
          <a:p>
            <a:r>
              <a:rPr lang="en-US" dirty="0"/>
              <a:t>June 2021: https://</a:t>
            </a:r>
            <a:r>
              <a:rPr lang="en-US" dirty="0" err="1"/>
              <a:t>www.federalreserve.gov</a:t>
            </a:r>
            <a:r>
              <a:rPr lang="en-US" dirty="0"/>
              <a:t>/</a:t>
            </a:r>
            <a:r>
              <a:rPr lang="en-US" dirty="0" err="1"/>
              <a:t>newsevents</a:t>
            </a:r>
            <a:r>
              <a:rPr lang="en-US" dirty="0"/>
              <a:t>/</a:t>
            </a:r>
            <a:r>
              <a:rPr lang="en-US" dirty="0" err="1"/>
              <a:t>pressreleases</a:t>
            </a:r>
            <a:r>
              <a:rPr lang="en-US" dirty="0"/>
              <a:t>/monetary20210616a.htm</a:t>
            </a:r>
          </a:p>
          <a:p>
            <a:r>
              <a:rPr lang="en-US" dirty="0"/>
              <a:t>January 2022: https://</a:t>
            </a:r>
            <a:r>
              <a:rPr lang="en-US" dirty="0" err="1"/>
              <a:t>www.federalreserve.gov</a:t>
            </a:r>
            <a:r>
              <a:rPr lang="en-US" dirty="0"/>
              <a:t>/</a:t>
            </a:r>
            <a:r>
              <a:rPr lang="en-US" dirty="0" err="1"/>
              <a:t>monetarypolicy</a:t>
            </a:r>
            <a:r>
              <a:rPr lang="en-US" dirty="0"/>
              <a:t>/fomcpresconf20220126.htm</a:t>
            </a:r>
          </a:p>
          <a:p>
            <a:r>
              <a:rPr lang="en-US" dirty="0"/>
              <a:t>August 2022: https://</a:t>
            </a:r>
            <a:r>
              <a:rPr lang="en-US" dirty="0" err="1"/>
              <a:t>www.federalreserve.gov</a:t>
            </a:r>
            <a:r>
              <a:rPr lang="en-US" dirty="0"/>
              <a:t>/</a:t>
            </a:r>
            <a:r>
              <a:rPr lang="en-US" dirty="0" err="1"/>
              <a:t>newsevents</a:t>
            </a:r>
            <a:r>
              <a:rPr lang="en-US" dirty="0"/>
              <a:t>/speech/powell20220826a.htm</a:t>
            </a:r>
          </a:p>
          <a:p>
            <a:r>
              <a:rPr lang="en-US" dirty="0"/>
              <a:t>November 2022: https://</a:t>
            </a:r>
            <a:r>
              <a:rPr lang="en-US" dirty="0" err="1"/>
              <a:t>www.federalreserve.gov</a:t>
            </a:r>
            <a:r>
              <a:rPr lang="en-US" dirty="0"/>
              <a:t>/</a:t>
            </a:r>
            <a:r>
              <a:rPr lang="en-US" dirty="0" err="1"/>
              <a:t>monetarypolicy</a:t>
            </a:r>
            <a:r>
              <a:rPr lang="en-US" dirty="0"/>
              <a:t>/fomcpresconf20221102.htm</a:t>
            </a:r>
          </a:p>
          <a:p>
            <a:endParaRPr lang="en-US" dirty="0"/>
          </a:p>
          <a:p>
            <a:pPr lvl="0"/>
            <a:r>
              <a:rPr lang="en-US" sz="1200" dirty="0">
                <a:latin typeface="Avenir Book" panose="02000503020000020003" pitchFamily="2" charset="0"/>
              </a:rPr>
              <a:t>“…Inflation has risen, largely reflecting transitory factors...” </a:t>
            </a:r>
          </a:p>
          <a:p>
            <a:pPr lvl="0">
              <a:spcAft>
                <a:spcPts val="1800"/>
              </a:spcAft>
            </a:pPr>
            <a:r>
              <a:rPr lang="en-US" sz="1200" dirty="0">
                <a:latin typeface="Avenir Book" panose="02000503020000020003" pitchFamily="2" charset="0"/>
              </a:rPr>
              <a:t>(FOMC Statement, June 2021)</a:t>
            </a:r>
          </a:p>
          <a:p>
            <a:r>
              <a:rPr lang="en-US" sz="1200" dirty="0">
                <a:latin typeface="Avenir Book" panose="02000503020000020003" pitchFamily="2" charset="0"/>
              </a:rPr>
              <a:t>“While the drivers of higher inflation have been predominantly connected to the dislocations caused by the pandemic, price increases have now spread to a broader range of goods and services...Like most forecasters, we continue to expect inflation to decline over the course of the year.”</a:t>
            </a:r>
          </a:p>
          <a:p>
            <a:pPr>
              <a:spcAft>
                <a:spcPts val="1800"/>
              </a:spcAft>
            </a:pPr>
            <a:r>
              <a:rPr lang="en-US" sz="1200" dirty="0">
                <a:latin typeface="Avenir Book" panose="02000503020000020003" pitchFamily="2" charset="0"/>
              </a:rPr>
              <a:t>(FOMC Chair Powell, January 2022)</a:t>
            </a:r>
          </a:p>
          <a:p>
            <a:r>
              <a:rPr lang="en-US" sz="1200" dirty="0">
                <a:latin typeface="Avenir Book" panose="02000503020000020003" pitchFamily="2" charset="0"/>
              </a:rPr>
              <a:t>“While higher interest rates, slower growth, and softer labor market conditions will bring down inflation, they will also bring some pain to households and businesses. These are the unfortunate costs of reducing inflation. But a failure to restore price stability would mean far greater pain.”</a:t>
            </a:r>
          </a:p>
          <a:p>
            <a:pPr>
              <a:spcAft>
                <a:spcPts val="1800"/>
              </a:spcAft>
            </a:pPr>
            <a:r>
              <a:rPr lang="en-US" sz="1200" dirty="0">
                <a:latin typeface="Avenir Book" panose="02000503020000020003" pitchFamily="2" charset="0"/>
              </a:rPr>
              <a:t>(FOMC Chair Powell, August 2022)</a:t>
            </a:r>
          </a:p>
          <a:p>
            <a:r>
              <a:rPr lang="en-US" sz="1200" dirty="0">
                <a:latin typeface="Avenir Book" panose="02000503020000020003" pitchFamily="2" charset="0"/>
              </a:rPr>
              <a:t>“Let me say this, it is very premature to be thinking about pausing. So people, when they hear lags, they think about a pause. It's very premature in my view to think about or be talking about pausing our rate hike.” </a:t>
            </a:r>
          </a:p>
          <a:p>
            <a:pPr>
              <a:spcAft>
                <a:spcPts val="1800"/>
              </a:spcAft>
            </a:pPr>
            <a:r>
              <a:rPr lang="en-US" sz="1200" dirty="0">
                <a:latin typeface="Avenir Book" panose="02000503020000020003" pitchFamily="2" charset="0"/>
              </a:rPr>
              <a:t>(FOMC Chair Powell, November 2022</a:t>
            </a:r>
            <a:endParaRPr lang="en-US" dirty="0"/>
          </a:p>
        </p:txBody>
      </p:sp>
      <p:sp>
        <p:nvSpPr>
          <p:cNvPr id="4" name="Slide Number Placeholder 3"/>
          <p:cNvSpPr>
            <a:spLocks noGrp="1"/>
          </p:cNvSpPr>
          <p:nvPr>
            <p:ph type="sldNum" sz="quarter" idx="5"/>
          </p:nvPr>
        </p:nvSpPr>
        <p:spPr/>
        <p:txBody>
          <a:bodyPr/>
          <a:lstStyle/>
          <a:p>
            <a:fld id="{377526C0-0580-E34C-BA65-300AD6E97AFE}" type="slidenum">
              <a:rPr lang="en-US" smtClean="0"/>
              <a:t>11</a:t>
            </a:fld>
            <a:endParaRPr lang="en-US"/>
          </a:p>
        </p:txBody>
      </p:sp>
    </p:spTree>
    <p:extLst>
      <p:ext uri="{BB962C8B-B14F-4D97-AF65-F5344CB8AC3E}">
        <p14:creationId xmlns:p14="http://schemas.microsoft.com/office/powerpoint/2010/main" val="4062423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Adjust horizontal axis range using “select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www.atlantafed.org</a:t>
            </a:r>
            <a:r>
              <a:rPr lang="en-US" dirty="0"/>
              <a:t>/</a:t>
            </a:r>
            <a:r>
              <a:rPr lang="en-US" dirty="0" err="1"/>
              <a:t>cqer</a:t>
            </a:r>
            <a:r>
              <a:rPr lang="en-US" dirty="0"/>
              <a:t>/research/</a:t>
            </a:r>
            <a:r>
              <a:rPr lang="en-US" dirty="0" err="1"/>
              <a:t>gdpnow</a:t>
            </a:r>
            <a:endParaRPr lang="en-US" dirty="0"/>
          </a:p>
          <a:p>
            <a:endParaRPr lang="en-US" dirty="0"/>
          </a:p>
          <a:p>
            <a:pPr algn="l"/>
            <a:r>
              <a:rPr lang="en-US" b="0" i="0" dirty="0">
                <a:solidFill>
                  <a:srgbClr val="000000"/>
                </a:solidFill>
                <a:effectLst/>
                <a:latin typeface="Arial" panose="020B0604020202020204" pitchFamily="34" charset="0"/>
              </a:rPr>
              <a:t>The growth rate of real gross domestic product (GDP) is a key indicator of economic activity, but the official estimate is released with a delay. Our </a:t>
            </a:r>
            <a:r>
              <a:rPr lang="en-US" b="0" i="0" dirty="0" err="1">
                <a:solidFill>
                  <a:srgbClr val="000000"/>
                </a:solidFill>
                <a:effectLst/>
                <a:latin typeface="Arial" panose="020B0604020202020204" pitchFamily="34" charset="0"/>
              </a:rPr>
              <a:t>GDPNow</a:t>
            </a:r>
            <a:r>
              <a:rPr lang="en-US" b="0" i="0" dirty="0">
                <a:solidFill>
                  <a:srgbClr val="000000"/>
                </a:solidFill>
                <a:effectLst/>
                <a:latin typeface="Arial" panose="020B0604020202020204" pitchFamily="34" charset="0"/>
              </a:rPr>
              <a:t> forecasting model provides a "nowcast" of the official estimate prior to its release by estimating GDP growth using a methodology similar to the one used by the U.S. Bureau of Economic Analysis.</a:t>
            </a:r>
          </a:p>
          <a:p>
            <a:pPr algn="l"/>
            <a:r>
              <a:rPr lang="en-US" b="0" i="0" dirty="0" err="1">
                <a:solidFill>
                  <a:srgbClr val="000000"/>
                </a:solidFill>
                <a:effectLst/>
                <a:latin typeface="Arial" panose="020B0604020202020204" pitchFamily="34" charset="0"/>
              </a:rPr>
              <a:t>GDPNow</a:t>
            </a:r>
            <a:r>
              <a:rPr lang="en-US" b="0" i="0" dirty="0">
                <a:solidFill>
                  <a:srgbClr val="000000"/>
                </a:solidFill>
                <a:effectLst/>
                <a:latin typeface="Arial" panose="020B0604020202020204" pitchFamily="34" charset="0"/>
              </a:rPr>
              <a:t> is not an official forecast of the Atlanta Fed. Rather, it is best viewed as a running estimate of real GDP growth based on available economic data for the current measured quarter. There are no subjective adjustments made to </a:t>
            </a:r>
            <a:r>
              <a:rPr lang="en-US" b="0" i="0" dirty="0" err="1">
                <a:solidFill>
                  <a:srgbClr val="000000"/>
                </a:solidFill>
                <a:effectLst/>
                <a:latin typeface="Arial" panose="020B0604020202020204" pitchFamily="34" charset="0"/>
              </a:rPr>
              <a:t>GDPNow</a:t>
            </a:r>
            <a:r>
              <a:rPr lang="en-US" b="0" i="0" dirty="0">
                <a:solidFill>
                  <a:srgbClr val="000000"/>
                </a:solidFill>
                <a:effectLst/>
                <a:latin typeface="Arial" panose="020B0604020202020204" pitchFamily="34" charset="0"/>
              </a:rPr>
              <a:t>—the estimate is based solely on the mathematical results of the model.</a:t>
            </a:r>
          </a:p>
          <a:p>
            <a:endParaRPr lang="en-US" dirty="0"/>
          </a:p>
        </p:txBody>
      </p:sp>
      <p:sp>
        <p:nvSpPr>
          <p:cNvPr id="4" name="Slide Number Placeholder 3"/>
          <p:cNvSpPr>
            <a:spLocks noGrp="1"/>
          </p:cNvSpPr>
          <p:nvPr>
            <p:ph type="sldNum" sz="quarter" idx="5"/>
          </p:nvPr>
        </p:nvSpPr>
        <p:spPr/>
        <p:txBody>
          <a:bodyPr/>
          <a:lstStyle/>
          <a:p>
            <a:fld id="{8B4C2A47-BC88-0644-B811-647D5DB2CE2E}" type="slidenum">
              <a:rPr lang="en-US" smtClean="0"/>
              <a:t>12</a:t>
            </a:fld>
            <a:endParaRPr lang="en-US"/>
          </a:p>
        </p:txBody>
      </p:sp>
    </p:spTree>
    <p:extLst>
      <p:ext uri="{BB962C8B-B14F-4D97-AF65-F5344CB8AC3E}">
        <p14:creationId xmlns:p14="http://schemas.microsoft.com/office/powerpoint/2010/main" val="2023320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strike="noStrike" kern="1200" dirty="0">
                <a:solidFill>
                  <a:schemeClr val="tx1"/>
                </a:solidFill>
                <a:effectLst/>
                <a:latin typeface="+mn-lt"/>
                <a:ea typeface="+mn-ea"/>
                <a:cs typeface="+mn-cs"/>
                <a:hlinkClick r:id="rId3"/>
              </a:rPr>
              <a:t>https://www.census.gov/retail/index.html</a:t>
            </a:r>
            <a:r>
              <a:rPr lang="en-US" dirty="0"/>
              <a:t> </a:t>
            </a:r>
          </a:p>
          <a:p>
            <a:r>
              <a:rPr lang="en-US" dirty="0"/>
              <a:t>https://</a:t>
            </a:r>
            <a:r>
              <a:rPr lang="en-US" dirty="0" err="1"/>
              <a:t>fred.stlouisfed.org</a:t>
            </a:r>
            <a:r>
              <a:rPr lang="en-US" dirty="0"/>
              <a:t>/series/RSAFS</a:t>
            </a:r>
          </a:p>
          <a:p>
            <a:endParaRPr lang="en-US" dirty="0"/>
          </a:p>
          <a:p>
            <a:r>
              <a:rPr lang="en-US" dirty="0"/>
              <a:t>Citing Our Internet Information: https://</a:t>
            </a:r>
            <a:r>
              <a:rPr lang="en-US" dirty="0" err="1"/>
              <a:t>www.census.gov</a:t>
            </a:r>
            <a:r>
              <a:rPr lang="en-US" dirty="0"/>
              <a:t>/about/policies/</a:t>
            </a:r>
            <a:r>
              <a:rPr lang="en-US" dirty="0" err="1"/>
              <a:t>citation.html</a:t>
            </a:r>
            <a:endParaRPr lang="en-US" dirty="0"/>
          </a:p>
          <a:p>
            <a:endParaRPr lang="en-US" dirty="0"/>
          </a:p>
        </p:txBody>
      </p:sp>
      <p:sp>
        <p:nvSpPr>
          <p:cNvPr id="4" name="Slide Number Placeholder 3"/>
          <p:cNvSpPr>
            <a:spLocks noGrp="1"/>
          </p:cNvSpPr>
          <p:nvPr>
            <p:ph type="sldNum" sz="quarter" idx="5"/>
          </p:nvPr>
        </p:nvSpPr>
        <p:spPr/>
        <p:txBody>
          <a:bodyPr/>
          <a:lstStyle/>
          <a:p>
            <a:fld id="{8B4C2A47-BC88-0644-B811-647D5DB2CE2E}" type="slidenum">
              <a:rPr lang="en-US" smtClean="0"/>
              <a:t>13</a:t>
            </a:fld>
            <a:endParaRPr lang="en-US"/>
          </a:p>
        </p:txBody>
      </p:sp>
    </p:spTree>
    <p:extLst>
      <p:ext uri="{BB962C8B-B14F-4D97-AF65-F5344CB8AC3E}">
        <p14:creationId xmlns:p14="http://schemas.microsoft.com/office/powerpoint/2010/main" val="24595067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svg"/><Relationship Id="rId11" Type="http://schemas.openxmlformats.org/officeDocument/2006/relationships/image" Target="../media/image12.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png"/><Relationship Id="rId9" Type="http://schemas.openxmlformats.org/officeDocument/2006/relationships/image" Target="../media/image2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image" Target="../media/image24.jpg"/><Relationship Id="rId1" Type="http://schemas.openxmlformats.org/officeDocument/2006/relationships/slideMaster" Target="../slideMasters/slideMaster1.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23.png"/><Relationship Id="rId9"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7.png"/><Relationship Id="rId7" Type="http://schemas.openxmlformats.org/officeDocument/2006/relationships/image" Target="../media/image28.png"/><Relationship Id="rId2" Type="http://schemas.openxmlformats.org/officeDocument/2006/relationships/image" Target="../media/image25.jpeg"/><Relationship Id="rId1" Type="http://schemas.openxmlformats.org/officeDocument/2006/relationships/slideMaster" Target="../slideMasters/slideMaster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8.svg"/><Relationship Id="rId9"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5.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2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1.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3.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0.png"/><Relationship Id="rId2" Type="http://schemas.openxmlformats.org/officeDocument/2006/relationships/image" Target="../media/image44.jpg"/><Relationship Id="rId1" Type="http://schemas.openxmlformats.org/officeDocument/2006/relationships/slideMaster" Target="../slideMasters/slideMaster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5.jp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4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7.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sp>
        <p:nvSpPr>
          <p:cNvPr id="2" name="Title 1"/>
          <p:cNvSpPr>
            <a:spLocks noGrp="1"/>
          </p:cNvSpPr>
          <p:nvPr>
            <p:ph type="ctrTitle"/>
          </p:nvPr>
        </p:nvSpPr>
        <p:spPr>
          <a:xfrm>
            <a:off x="740157" y="711043"/>
            <a:ext cx="5760720" cy="1798165"/>
          </a:xfrm>
        </p:spPr>
        <p:txBody>
          <a:bodyPr anchor="ctr"/>
          <a:lstStyle>
            <a:lvl1pPr algn="l">
              <a:defRPr sz="6000">
                <a:latin typeface="Franklin Gothic Medium" panose="020B0603020102020204" pitchFamily="34" charset="0"/>
              </a:defRPr>
            </a:lvl1pPr>
          </a:lstStyle>
          <a:p>
            <a:r>
              <a:rPr lang="en-US" dirty="0"/>
              <a:t>Click to edit Master title style</a:t>
            </a:r>
          </a:p>
        </p:txBody>
      </p:sp>
      <p:sp>
        <p:nvSpPr>
          <p:cNvPr id="3" name="Subtitle 2"/>
          <p:cNvSpPr>
            <a:spLocks noGrp="1"/>
          </p:cNvSpPr>
          <p:nvPr>
            <p:ph type="subTitle" idx="1"/>
          </p:nvPr>
        </p:nvSpPr>
        <p:spPr>
          <a:xfrm>
            <a:off x="6912680" y="1385916"/>
            <a:ext cx="4572000" cy="1828800"/>
          </a:xfrm>
        </p:spPr>
        <p:txBody>
          <a:bodyPr anchor="t">
            <a:normAutofit/>
          </a:bodyPr>
          <a:lstStyle>
            <a:lvl1pPr marL="0" indent="0" algn="l">
              <a:buNone/>
              <a:defRPr sz="2400">
                <a:latin typeface="Avenir 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Shape 10">
            <a:extLst>
              <a:ext uri="{FF2B5EF4-FFF2-40B4-BE49-F238E27FC236}">
                <a16:creationId xmlns:a16="http://schemas.microsoft.com/office/drawing/2014/main" id="{BFED3949-496C-F3CC-7A5E-CD99C536C9A1}"/>
              </a:ext>
            </a:extLst>
          </p:cNvPr>
          <p:cNvSpPr/>
          <p:nvPr/>
        </p:nvSpPr>
        <p:spPr>
          <a:xfrm>
            <a:off x="264800" y="264800"/>
            <a:ext cx="11662400" cy="6347600"/>
          </a:xfrm>
          <a:prstGeom prst="frame">
            <a:avLst>
              <a:gd name="adj1" fmla="val 4126"/>
            </a:avLst>
          </a:prstGeom>
          <a:solidFill>
            <a:schemeClr val="accent4">
              <a:lumMod val="75000"/>
            </a:schemeClr>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8" name="Text Placeholder 7">
            <a:extLst>
              <a:ext uri="{FF2B5EF4-FFF2-40B4-BE49-F238E27FC236}">
                <a16:creationId xmlns:a16="http://schemas.microsoft.com/office/drawing/2014/main" id="{98A20B6B-A340-3C6E-210D-602018491DA6}"/>
              </a:ext>
            </a:extLst>
          </p:cNvPr>
          <p:cNvSpPr>
            <a:spLocks noGrp="1"/>
          </p:cNvSpPr>
          <p:nvPr>
            <p:ph type="body" sz="quarter" idx="10"/>
          </p:nvPr>
        </p:nvSpPr>
        <p:spPr>
          <a:xfrm>
            <a:off x="6911975" y="3497614"/>
            <a:ext cx="4635500" cy="1524000"/>
          </a:xfrm>
        </p:spPr>
        <p:txBody>
          <a:bodyPr anchor="t"/>
          <a:lstStyle>
            <a:lvl1pPr marL="0" indent="0">
              <a:buNone/>
              <a:defRPr sz="2400">
                <a:latin typeface="Avenir Book" panose="02000503020000020003" pitchFamily="2" charset="0"/>
              </a:defRPr>
            </a:lvl1pPr>
            <a:lvl2pPr marL="457200" indent="0">
              <a:buNone/>
              <a:defRPr>
                <a:latin typeface="Avenir Book" panose="02000503020000020003" pitchFamily="2" charset="0"/>
              </a:defRPr>
            </a:lvl2pPr>
            <a:lvl3pPr marL="914400" indent="0">
              <a:buNone/>
              <a:defRPr>
                <a:latin typeface="Avenir Book" panose="02000503020000020003" pitchFamily="2" charset="0"/>
              </a:defRPr>
            </a:lvl3pPr>
            <a:lvl4pPr marL="1371600" indent="0">
              <a:buNone/>
              <a:defRPr>
                <a:latin typeface="Avenir Book" panose="02000503020000020003" pitchFamily="2" charset="0"/>
              </a:defRPr>
            </a:lvl4pPr>
            <a:lvl5pPr marL="1828800" indent="0">
              <a:buNone/>
              <a:defRPr>
                <a:latin typeface="Avenir Book" panose="02000503020000020003" pitchFamily="2" charset="0"/>
              </a:defRPr>
            </a:lvl5pPr>
          </a:lstStyle>
          <a:p>
            <a:pPr lvl="0"/>
            <a:r>
              <a:rPr lang="en-US" dirty="0"/>
              <a:t>Click to edit Master text styles</a:t>
            </a:r>
          </a:p>
        </p:txBody>
      </p:sp>
      <p:pic>
        <p:nvPicPr>
          <p:cNvPr id="6" name="Picture 5">
            <a:extLst>
              <a:ext uri="{FF2B5EF4-FFF2-40B4-BE49-F238E27FC236}">
                <a16:creationId xmlns:a16="http://schemas.microsoft.com/office/drawing/2014/main" id="{E9F33F10-7BC2-D468-0ACE-C1DC885DA66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69875" y="5663378"/>
            <a:ext cx="559710" cy="577201"/>
          </a:xfrm>
          <a:prstGeom prst="rect">
            <a:avLst/>
          </a:prstGeom>
          <a:ln w="19050">
            <a:solidFill>
              <a:schemeClr val="accent4">
                <a:lumMod val="75000"/>
              </a:schemeClr>
            </a:solidFill>
          </a:ln>
        </p:spPr>
      </p:pic>
      <p:sp>
        <p:nvSpPr>
          <p:cNvPr id="5" name="Shape 10">
            <a:extLst>
              <a:ext uri="{FF2B5EF4-FFF2-40B4-BE49-F238E27FC236}">
                <a16:creationId xmlns:a16="http://schemas.microsoft.com/office/drawing/2014/main" id="{C65E6A19-E2EE-EFC0-D9A1-FED62A189AE9}"/>
              </a:ext>
            </a:extLst>
          </p:cNvPr>
          <p:cNvSpPr/>
          <p:nvPr userDrawn="1"/>
        </p:nvSpPr>
        <p:spPr>
          <a:xfrm>
            <a:off x="264800" y="255200"/>
            <a:ext cx="11662400" cy="6347600"/>
          </a:xfrm>
          <a:prstGeom prst="frame">
            <a:avLst>
              <a:gd name="adj1" fmla="val 4126"/>
            </a:avLst>
          </a:prstGeom>
          <a:solidFill>
            <a:schemeClr val="accent4">
              <a:lumMod val="75000"/>
            </a:schemeClr>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pic>
        <p:nvPicPr>
          <p:cNvPr id="7" name="Picture 6">
            <a:extLst>
              <a:ext uri="{FF2B5EF4-FFF2-40B4-BE49-F238E27FC236}">
                <a16:creationId xmlns:a16="http://schemas.microsoft.com/office/drawing/2014/main" id="{D9A6D6E6-7FF9-6099-6AF5-8F782D8FA9A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69875" y="5634802"/>
            <a:ext cx="559710" cy="577201"/>
          </a:xfrm>
          <a:prstGeom prst="rect">
            <a:avLst/>
          </a:prstGeom>
          <a:ln w="19050">
            <a:solidFill>
              <a:schemeClr val="accent4">
                <a:lumMod val="75000"/>
              </a:schemeClr>
            </a:solidFill>
          </a:ln>
        </p:spPr>
      </p:pic>
      <p:pic>
        <p:nvPicPr>
          <p:cNvPr id="9" name="Picture 8">
            <a:extLst>
              <a:ext uri="{FF2B5EF4-FFF2-40B4-BE49-F238E27FC236}">
                <a16:creationId xmlns:a16="http://schemas.microsoft.com/office/drawing/2014/main" id="{54070172-4DD8-DC01-0CCD-98D6ED2AA6E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64316" y="2537784"/>
            <a:ext cx="5394960" cy="3602651"/>
          </a:xfrm>
          <a:prstGeom prst="rect">
            <a:avLst/>
          </a:prstGeom>
          <a:ln w="28575">
            <a:solidFill>
              <a:schemeClr val="accent4">
                <a:lumMod val="75000"/>
              </a:schemeClr>
            </a:solidFill>
          </a:ln>
        </p:spPr>
      </p:pic>
    </p:spTree>
    <p:extLst>
      <p:ext uri="{BB962C8B-B14F-4D97-AF65-F5344CB8AC3E}">
        <p14:creationId xmlns:p14="http://schemas.microsoft.com/office/powerpoint/2010/main" val="871620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Employment Tabl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D14C4AA-8EBF-3E5A-82AF-D074E65F16CF}"/>
              </a:ext>
            </a:extLst>
          </p:cNvPr>
          <p:cNvSpPr/>
          <p:nvPr/>
        </p:nvSpPr>
        <p:spPr>
          <a:xfrm>
            <a:off x="243840" y="343595"/>
            <a:ext cx="11704320" cy="6217920"/>
          </a:xfrm>
          <a:prstGeom prst="rect">
            <a:avLst/>
          </a:prstGeom>
          <a:noFill/>
          <a:ln w="635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F745370-1CBA-B14E-B8B7-1C9F7279CBC0}"/>
              </a:ext>
            </a:extLst>
          </p:cNvPr>
          <p:cNvSpPr>
            <a:spLocks noGrp="1"/>
          </p:cNvSpPr>
          <p:nvPr>
            <p:ph type="body" sz="quarter" idx="10" hasCustomPrompt="1"/>
          </p:nvPr>
        </p:nvSpPr>
        <p:spPr>
          <a:xfrm>
            <a:off x="1560930" y="6093898"/>
            <a:ext cx="5238750" cy="411480"/>
          </a:xfrm>
        </p:spPr>
        <p:txBody>
          <a:bodyPr anchor="b">
            <a:normAutofit/>
          </a:bodyPr>
          <a:lstStyle>
            <a:lvl1pPr marL="0" indent="0" algn="l">
              <a:buNone/>
              <a:defRPr sz="1000">
                <a:solidFill>
                  <a:schemeClr val="tx1"/>
                </a:solidFill>
                <a:latin typeface="Avenir Book" panose="02000503020000020003" pitchFamily="2" charset="0"/>
              </a:defRPr>
            </a:lvl1pPr>
            <a:lvl2pPr marL="457200" indent="0">
              <a:buNone/>
              <a:defRPr sz="1100">
                <a:solidFill>
                  <a:schemeClr val="tx1"/>
                </a:solidFill>
              </a:defRPr>
            </a:lvl2pPr>
            <a:lvl3pPr marL="914400" indent="0">
              <a:buNone/>
              <a:defRPr sz="1100">
                <a:solidFill>
                  <a:schemeClr val="tx1"/>
                </a:solidFill>
              </a:defRPr>
            </a:lvl3pPr>
            <a:lvl4pPr marL="1371600" indent="0">
              <a:buNone/>
              <a:defRPr sz="1100">
                <a:solidFill>
                  <a:schemeClr val="tx1"/>
                </a:solidFill>
              </a:defRPr>
            </a:lvl4pPr>
            <a:lvl5pPr marL="1828800" indent="0">
              <a:buNone/>
              <a:defRPr sz="1100">
                <a:solidFill>
                  <a:schemeClr val="tx1"/>
                </a:solidFill>
              </a:defRPr>
            </a:lvl5pPr>
          </a:lstStyle>
          <a:p>
            <a:pPr lvl="0"/>
            <a:r>
              <a:rPr lang="en-US" dirty="0"/>
              <a:t>Source:</a:t>
            </a:r>
          </a:p>
        </p:txBody>
      </p:sp>
      <p:sp>
        <p:nvSpPr>
          <p:cNvPr id="4" name="Rectangle 3">
            <a:extLst>
              <a:ext uri="{FF2B5EF4-FFF2-40B4-BE49-F238E27FC236}">
                <a16:creationId xmlns:a16="http://schemas.microsoft.com/office/drawing/2014/main" id="{2ED172F1-41D2-9E55-11E3-6E535B5B1529}"/>
              </a:ext>
            </a:extLst>
          </p:cNvPr>
          <p:cNvSpPr/>
          <p:nvPr userDrawn="1"/>
        </p:nvSpPr>
        <p:spPr>
          <a:xfrm>
            <a:off x="243840" y="343595"/>
            <a:ext cx="11704320" cy="6217920"/>
          </a:xfrm>
          <a:prstGeom prst="rect">
            <a:avLst/>
          </a:prstGeom>
          <a:noFill/>
          <a:ln w="635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urlogo">
            <a:extLst>
              <a:ext uri="{FF2B5EF4-FFF2-40B4-BE49-F238E27FC236}">
                <a16:creationId xmlns:a16="http://schemas.microsoft.com/office/drawing/2014/main" id="{3AA84698-E8D4-1B4E-B0C1-3EB1BC448E5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2987" y="6266003"/>
            <a:ext cx="1188720" cy="457825"/>
          </a:xfrm>
          <a:prstGeom prst="rect">
            <a:avLst/>
          </a:prstGeom>
          <a:solidFill>
            <a:schemeClr val="bg1"/>
          </a:solidFill>
          <a:ln w="9525">
            <a:solidFill>
              <a:schemeClr val="accent4">
                <a:lumMod val="75000"/>
              </a:schemeClr>
            </a:solidFill>
            <a:miter lim="800000"/>
            <a:headEnd/>
            <a:tailEnd/>
          </a:ln>
        </p:spPr>
      </p:pic>
      <p:sp>
        <p:nvSpPr>
          <p:cNvPr id="2" name="Title 1">
            <a:extLst>
              <a:ext uri="{FF2B5EF4-FFF2-40B4-BE49-F238E27FC236}">
                <a16:creationId xmlns:a16="http://schemas.microsoft.com/office/drawing/2014/main" id="{9F2E54D2-180D-EC44-B7CC-0A01525A962F}"/>
              </a:ext>
            </a:extLst>
          </p:cNvPr>
          <p:cNvSpPr>
            <a:spLocks noGrp="1"/>
          </p:cNvSpPr>
          <p:nvPr>
            <p:ph type="title"/>
          </p:nvPr>
        </p:nvSpPr>
        <p:spPr>
          <a:xfrm>
            <a:off x="3571752" y="173360"/>
            <a:ext cx="5048498" cy="535018"/>
          </a:xfrm>
          <a:solidFill>
            <a:schemeClr val="bg1"/>
          </a:solidFill>
        </p:spPr>
        <p:txBody>
          <a:bodyPr wrap="none" lIns="182880" tIns="91440" rIns="182880" anchor="ctr" anchorCtr="1">
            <a:spAutoFit/>
          </a:bodyPr>
          <a:lstStyle>
            <a:lvl1pPr algn="ctr">
              <a:defRPr sz="2800" b="1">
                <a:solidFill>
                  <a:schemeClr val="tx1"/>
                </a:solidFill>
                <a:latin typeface="Avenir Book" panose="02000503020000020003" pitchFamily="2" charset="0"/>
                <a:ea typeface="MS UI Gothic" panose="020B0600070205080204" pitchFamily="34" charset="-128"/>
              </a:defRPr>
            </a:lvl1pPr>
          </a:lstStyle>
          <a:p>
            <a:r>
              <a:rPr lang="en-US"/>
              <a:t>Click to edit Master title style</a:t>
            </a:r>
            <a:endParaRPr lang="en-US" dirty="0"/>
          </a:p>
        </p:txBody>
      </p:sp>
    </p:spTree>
    <p:extLst>
      <p:ext uri="{BB962C8B-B14F-4D97-AF65-F5344CB8AC3E}">
        <p14:creationId xmlns:p14="http://schemas.microsoft.com/office/powerpoint/2010/main" val="323584980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Employment Table 2">
    <p:bg>
      <p:bgRef idx="1001">
        <a:schemeClr val="bg1"/>
      </p:bgRef>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F745370-1CBA-B14E-B8B7-1C9F7279CBC0}"/>
              </a:ext>
            </a:extLst>
          </p:cNvPr>
          <p:cNvSpPr>
            <a:spLocks noGrp="1"/>
          </p:cNvSpPr>
          <p:nvPr>
            <p:ph type="body" sz="quarter" idx="10" hasCustomPrompt="1"/>
          </p:nvPr>
        </p:nvSpPr>
        <p:spPr>
          <a:xfrm>
            <a:off x="259606" y="6326127"/>
            <a:ext cx="5238750" cy="228600"/>
          </a:xfrm>
        </p:spPr>
        <p:txBody>
          <a:bodyPr anchor="ctr">
            <a:noAutofit/>
          </a:bodyPr>
          <a:lstStyle>
            <a:lvl1pPr marL="0" indent="0">
              <a:buNone/>
              <a:defRPr sz="1000">
                <a:solidFill>
                  <a:schemeClr val="tx1"/>
                </a:solidFill>
                <a:latin typeface="Avenir Book" panose="02000503020000020003" pitchFamily="2" charset="0"/>
              </a:defRPr>
            </a:lvl1pPr>
            <a:lvl2pPr marL="457200" indent="0">
              <a:buNone/>
              <a:defRPr sz="1100">
                <a:solidFill>
                  <a:schemeClr val="tx1"/>
                </a:solidFill>
              </a:defRPr>
            </a:lvl2pPr>
            <a:lvl3pPr marL="914400" indent="0">
              <a:buNone/>
              <a:defRPr sz="1100">
                <a:solidFill>
                  <a:schemeClr val="tx1"/>
                </a:solidFill>
              </a:defRPr>
            </a:lvl3pPr>
            <a:lvl4pPr marL="1371600" indent="0">
              <a:buNone/>
              <a:defRPr sz="1100">
                <a:solidFill>
                  <a:schemeClr val="tx1"/>
                </a:solidFill>
              </a:defRPr>
            </a:lvl4pPr>
            <a:lvl5pPr marL="1828800" indent="0">
              <a:buNone/>
              <a:defRPr sz="1100">
                <a:solidFill>
                  <a:schemeClr val="tx1"/>
                </a:solidFill>
              </a:defRPr>
            </a:lvl5pPr>
          </a:lstStyle>
          <a:p>
            <a:pPr lvl="0"/>
            <a:r>
              <a:rPr lang="en-US" dirty="0"/>
              <a:t>Source:</a:t>
            </a:r>
          </a:p>
        </p:txBody>
      </p:sp>
      <p:sp>
        <p:nvSpPr>
          <p:cNvPr id="4" name="Rectangle 3">
            <a:extLst>
              <a:ext uri="{FF2B5EF4-FFF2-40B4-BE49-F238E27FC236}">
                <a16:creationId xmlns:a16="http://schemas.microsoft.com/office/drawing/2014/main" id="{5BB4B5E2-1235-4B1F-F070-D5D01A323680}"/>
              </a:ext>
            </a:extLst>
          </p:cNvPr>
          <p:cNvSpPr/>
          <p:nvPr/>
        </p:nvSpPr>
        <p:spPr>
          <a:xfrm>
            <a:off x="243840" y="274320"/>
            <a:ext cx="11704320" cy="6309360"/>
          </a:xfrm>
          <a:prstGeom prst="rect">
            <a:avLst/>
          </a:prstGeom>
          <a:noFill/>
          <a:ln w="635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2E54D2-180D-EC44-B7CC-0A01525A962F}"/>
              </a:ext>
            </a:extLst>
          </p:cNvPr>
          <p:cNvSpPr>
            <a:spLocks noGrp="1"/>
          </p:cNvSpPr>
          <p:nvPr>
            <p:ph type="title"/>
          </p:nvPr>
        </p:nvSpPr>
        <p:spPr>
          <a:xfrm>
            <a:off x="3571751" y="173360"/>
            <a:ext cx="5048498" cy="535018"/>
          </a:xfrm>
          <a:solidFill>
            <a:schemeClr val="bg1"/>
          </a:solidFill>
        </p:spPr>
        <p:txBody>
          <a:bodyPr wrap="none" lIns="182880" tIns="91440" rIns="182880" anchor="ctr" anchorCtr="1">
            <a:spAutoFit/>
          </a:bodyPr>
          <a:lstStyle>
            <a:lvl1pPr algn="ctr">
              <a:defRPr sz="2800" b="1">
                <a:solidFill>
                  <a:schemeClr val="tx1"/>
                </a:solidFill>
                <a:latin typeface="Avenir Book" panose="02000503020000020003" pitchFamily="2" charset="0"/>
                <a:ea typeface="MS UI Gothic" panose="020B0600070205080204" pitchFamily="34" charset="-128"/>
              </a:defRPr>
            </a:lvl1pPr>
          </a:lstStyle>
          <a:p>
            <a:r>
              <a:rPr lang="en-US"/>
              <a:t>Click to edit Master title style</a:t>
            </a:r>
            <a:endParaRPr lang="en-US" dirty="0"/>
          </a:p>
        </p:txBody>
      </p:sp>
      <p:pic>
        <p:nvPicPr>
          <p:cNvPr id="5" name="Picture 4">
            <a:extLst>
              <a:ext uri="{FF2B5EF4-FFF2-40B4-BE49-F238E27FC236}">
                <a16:creationId xmlns:a16="http://schemas.microsoft.com/office/drawing/2014/main" id="{4BA972AE-A5D5-C03C-0197-173EB667C6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18231" y="429580"/>
            <a:ext cx="559710" cy="577201"/>
          </a:xfrm>
          <a:prstGeom prst="rect">
            <a:avLst/>
          </a:prstGeom>
          <a:ln w="19050">
            <a:solidFill>
              <a:schemeClr val="accent4">
                <a:lumMod val="75000"/>
              </a:schemeClr>
            </a:solidFill>
          </a:ln>
        </p:spPr>
      </p:pic>
    </p:spTree>
    <p:extLst>
      <p:ext uri="{BB962C8B-B14F-4D97-AF65-F5344CB8AC3E}">
        <p14:creationId xmlns:p14="http://schemas.microsoft.com/office/powerpoint/2010/main" val="1364904134"/>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Content-Y1">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D14C4AA-8EBF-3E5A-82AF-D074E65F16CF}"/>
              </a:ext>
            </a:extLst>
          </p:cNvPr>
          <p:cNvSpPr/>
          <p:nvPr/>
        </p:nvSpPr>
        <p:spPr>
          <a:xfrm>
            <a:off x="243840" y="343595"/>
            <a:ext cx="11704320" cy="6217920"/>
          </a:xfrm>
          <a:prstGeom prst="rect">
            <a:avLst/>
          </a:prstGeom>
          <a:noFill/>
          <a:ln w="635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F745370-1CBA-B14E-B8B7-1C9F7279CBC0}"/>
              </a:ext>
            </a:extLst>
          </p:cNvPr>
          <p:cNvSpPr>
            <a:spLocks noGrp="1"/>
          </p:cNvSpPr>
          <p:nvPr>
            <p:ph type="body" sz="quarter" idx="10" hasCustomPrompt="1"/>
          </p:nvPr>
        </p:nvSpPr>
        <p:spPr>
          <a:xfrm>
            <a:off x="1560930" y="6093898"/>
            <a:ext cx="5238750" cy="411480"/>
          </a:xfrm>
        </p:spPr>
        <p:txBody>
          <a:bodyPr anchor="b">
            <a:normAutofit/>
          </a:bodyPr>
          <a:lstStyle>
            <a:lvl1pPr marL="0" indent="0" algn="l">
              <a:buNone/>
              <a:defRPr sz="1000">
                <a:solidFill>
                  <a:schemeClr val="tx1"/>
                </a:solidFill>
                <a:latin typeface="Avenir Book" panose="02000503020000020003" pitchFamily="2" charset="0"/>
              </a:defRPr>
            </a:lvl1pPr>
            <a:lvl2pPr marL="457200" indent="0">
              <a:buNone/>
              <a:defRPr sz="1100">
                <a:solidFill>
                  <a:schemeClr val="tx1"/>
                </a:solidFill>
              </a:defRPr>
            </a:lvl2pPr>
            <a:lvl3pPr marL="914400" indent="0">
              <a:buNone/>
              <a:defRPr sz="1100">
                <a:solidFill>
                  <a:schemeClr val="tx1"/>
                </a:solidFill>
              </a:defRPr>
            </a:lvl3pPr>
            <a:lvl4pPr marL="1371600" indent="0">
              <a:buNone/>
              <a:defRPr sz="1100">
                <a:solidFill>
                  <a:schemeClr val="tx1"/>
                </a:solidFill>
              </a:defRPr>
            </a:lvl4pPr>
            <a:lvl5pPr marL="1828800" indent="0">
              <a:buNone/>
              <a:defRPr sz="1100">
                <a:solidFill>
                  <a:schemeClr val="tx1"/>
                </a:solidFill>
              </a:defRPr>
            </a:lvl5pPr>
          </a:lstStyle>
          <a:p>
            <a:pPr lvl="0"/>
            <a:r>
              <a:rPr lang="en-US" dirty="0"/>
              <a:t>Source:</a:t>
            </a:r>
          </a:p>
        </p:txBody>
      </p:sp>
      <p:sp>
        <p:nvSpPr>
          <p:cNvPr id="4" name="Rectangle 3">
            <a:extLst>
              <a:ext uri="{FF2B5EF4-FFF2-40B4-BE49-F238E27FC236}">
                <a16:creationId xmlns:a16="http://schemas.microsoft.com/office/drawing/2014/main" id="{2ED172F1-41D2-9E55-11E3-6E535B5B1529}"/>
              </a:ext>
            </a:extLst>
          </p:cNvPr>
          <p:cNvSpPr/>
          <p:nvPr userDrawn="1"/>
        </p:nvSpPr>
        <p:spPr>
          <a:xfrm>
            <a:off x="243840" y="343595"/>
            <a:ext cx="11704320" cy="6217920"/>
          </a:xfrm>
          <a:prstGeom prst="rect">
            <a:avLst/>
          </a:prstGeom>
          <a:noFill/>
          <a:ln w="635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urlogo">
            <a:extLst>
              <a:ext uri="{FF2B5EF4-FFF2-40B4-BE49-F238E27FC236}">
                <a16:creationId xmlns:a16="http://schemas.microsoft.com/office/drawing/2014/main" id="{3AA84698-E8D4-1B4E-B0C1-3EB1BC448E5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2987" y="6266003"/>
            <a:ext cx="1188720" cy="457825"/>
          </a:xfrm>
          <a:prstGeom prst="rect">
            <a:avLst/>
          </a:prstGeom>
          <a:solidFill>
            <a:schemeClr val="bg1"/>
          </a:solidFill>
          <a:ln w="9525">
            <a:solidFill>
              <a:schemeClr val="accent4">
                <a:lumMod val="75000"/>
              </a:schemeClr>
            </a:solidFill>
            <a:miter lim="800000"/>
            <a:headEnd/>
            <a:tailEnd/>
          </a:ln>
        </p:spPr>
      </p:pic>
      <p:sp>
        <p:nvSpPr>
          <p:cNvPr id="2" name="Title 1">
            <a:extLst>
              <a:ext uri="{FF2B5EF4-FFF2-40B4-BE49-F238E27FC236}">
                <a16:creationId xmlns:a16="http://schemas.microsoft.com/office/drawing/2014/main" id="{9F2E54D2-180D-EC44-B7CC-0A01525A962F}"/>
              </a:ext>
            </a:extLst>
          </p:cNvPr>
          <p:cNvSpPr>
            <a:spLocks noGrp="1"/>
          </p:cNvSpPr>
          <p:nvPr>
            <p:ph type="title"/>
          </p:nvPr>
        </p:nvSpPr>
        <p:spPr>
          <a:xfrm>
            <a:off x="3571752" y="173360"/>
            <a:ext cx="5048498" cy="535018"/>
          </a:xfrm>
          <a:solidFill>
            <a:schemeClr val="bg1"/>
          </a:solidFill>
        </p:spPr>
        <p:txBody>
          <a:bodyPr wrap="none" lIns="182880" tIns="91440" rIns="182880" anchor="ctr" anchorCtr="1">
            <a:spAutoFit/>
          </a:bodyPr>
          <a:lstStyle>
            <a:lvl1pPr algn="ctr">
              <a:defRPr sz="2800" b="1">
                <a:solidFill>
                  <a:schemeClr val="tx1"/>
                </a:solidFill>
                <a:latin typeface="Avenir Book" panose="02000503020000020003" pitchFamily="2" charset="0"/>
                <a:ea typeface="MS UI Gothic" panose="020B0600070205080204" pitchFamily="34" charset="-128"/>
              </a:defRPr>
            </a:lvl1pPr>
          </a:lstStyle>
          <a:p>
            <a:r>
              <a:rPr lang="en-US"/>
              <a:t>Click to edit Master title style</a:t>
            </a:r>
            <a:endParaRPr lang="en-US" dirty="0"/>
          </a:p>
        </p:txBody>
      </p:sp>
    </p:spTree>
    <p:extLst>
      <p:ext uri="{BB962C8B-B14F-4D97-AF65-F5344CB8AC3E}">
        <p14:creationId xmlns:p14="http://schemas.microsoft.com/office/powerpoint/2010/main" val="2091025809"/>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Subtitle-3">
    <p:spTree>
      <p:nvGrpSpPr>
        <p:cNvPr id="1" name=""/>
        <p:cNvGrpSpPr/>
        <p:nvPr/>
      </p:nvGrpSpPr>
      <p:grpSpPr>
        <a:xfrm>
          <a:off x="0" y="0"/>
          <a:ext cx="0" cy="0"/>
          <a:chOff x="0" y="0"/>
          <a:chExt cx="0" cy="0"/>
        </a:xfrm>
      </p:grpSpPr>
      <p:sp>
        <p:nvSpPr>
          <p:cNvPr id="2" name="Title 1"/>
          <p:cNvSpPr>
            <a:spLocks noGrp="1"/>
          </p:cNvSpPr>
          <p:nvPr>
            <p:ph type="ctrTitle"/>
          </p:nvPr>
        </p:nvSpPr>
        <p:spPr>
          <a:xfrm>
            <a:off x="1039378" y="2331720"/>
            <a:ext cx="10113245" cy="2194560"/>
          </a:xfrm>
        </p:spPr>
        <p:txBody>
          <a:bodyPr anchor="ctr">
            <a:noAutofit/>
          </a:bodyPr>
          <a:lstStyle>
            <a:lvl1pPr algn="ctr">
              <a:defRPr sz="8000">
                <a:latin typeface="Franklin Gothic Medium" panose="020B0603020102020204" pitchFamily="34" charset="0"/>
              </a:defRPr>
            </a:lvl1pPr>
          </a:lstStyle>
          <a:p>
            <a:r>
              <a:rPr lang="en-US"/>
              <a:t>Click to edit Master title style</a:t>
            </a:r>
            <a:endParaRPr lang="en-US" dirty="0"/>
          </a:p>
        </p:txBody>
      </p:sp>
      <p:sp>
        <p:nvSpPr>
          <p:cNvPr id="4" name="Shape 10">
            <a:extLst>
              <a:ext uri="{FF2B5EF4-FFF2-40B4-BE49-F238E27FC236}">
                <a16:creationId xmlns:a16="http://schemas.microsoft.com/office/drawing/2014/main" id="{BFED3949-496C-F3CC-7A5E-CD99C536C9A1}"/>
              </a:ext>
            </a:extLst>
          </p:cNvPr>
          <p:cNvSpPr/>
          <p:nvPr/>
        </p:nvSpPr>
        <p:spPr>
          <a:xfrm>
            <a:off x="264800" y="264800"/>
            <a:ext cx="11662400" cy="6347600"/>
          </a:xfrm>
          <a:prstGeom prst="frame">
            <a:avLst>
              <a:gd name="adj1" fmla="val 4126"/>
            </a:avLst>
          </a:prstGeom>
          <a:solidFill>
            <a:schemeClr val="accent4">
              <a:lumMod val="75000"/>
            </a:schemeClr>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pic>
        <p:nvPicPr>
          <p:cNvPr id="3" name="Picture 2">
            <a:extLst>
              <a:ext uri="{FF2B5EF4-FFF2-40B4-BE49-F238E27FC236}">
                <a16:creationId xmlns:a16="http://schemas.microsoft.com/office/drawing/2014/main" id="{F00FC029-12F4-8219-EBDB-3B28B832D3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92453" y="5663378"/>
            <a:ext cx="559710" cy="577201"/>
          </a:xfrm>
          <a:prstGeom prst="rect">
            <a:avLst/>
          </a:prstGeom>
          <a:ln w="19050">
            <a:solidFill>
              <a:schemeClr val="accent4">
                <a:lumMod val="75000"/>
              </a:schemeClr>
            </a:solidFill>
          </a:ln>
        </p:spPr>
      </p:pic>
      <p:sp>
        <p:nvSpPr>
          <p:cNvPr id="5" name="Shape 10">
            <a:extLst>
              <a:ext uri="{FF2B5EF4-FFF2-40B4-BE49-F238E27FC236}">
                <a16:creationId xmlns:a16="http://schemas.microsoft.com/office/drawing/2014/main" id="{28544AEE-7FEE-5009-1D87-A34D44A23077}"/>
              </a:ext>
            </a:extLst>
          </p:cNvPr>
          <p:cNvSpPr/>
          <p:nvPr userDrawn="1"/>
        </p:nvSpPr>
        <p:spPr>
          <a:xfrm>
            <a:off x="264800" y="255200"/>
            <a:ext cx="11662400" cy="6347600"/>
          </a:xfrm>
          <a:prstGeom prst="frame">
            <a:avLst>
              <a:gd name="adj1" fmla="val 4126"/>
            </a:avLst>
          </a:prstGeom>
          <a:solidFill>
            <a:schemeClr val="accent4">
              <a:lumMod val="75000"/>
            </a:schemeClr>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pic>
        <p:nvPicPr>
          <p:cNvPr id="6" name="Picture 5">
            <a:extLst>
              <a:ext uri="{FF2B5EF4-FFF2-40B4-BE49-F238E27FC236}">
                <a16:creationId xmlns:a16="http://schemas.microsoft.com/office/drawing/2014/main" id="{489453A4-16DC-9A7F-89FF-0E479CA916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92453" y="5634802"/>
            <a:ext cx="559710" cy="577201"/>
          </a:xfrm>
          <a:prstGeom prst="rect">
            <a:avLst/>
          </a:prstGeom>
          <a:ln w="19050">
            <a:solidFill>
              <a:schemeClr val="accent4">
                <a:lumMod val="75000"/>
              </a:schemeClr>
            </a:solidFill>
          </a:ln>
        </p:spPr>
      </p:pic>
    </p:spTree>
    <p:extLst>
      <p:ext uri="{BB962C8B-B14F-4D97-AF65-F5344CB8AC3E}">
        <p14:creationId xmlns:p14="http://schemas.microsoft.com/office/powerpoint/2010/main" val="37665004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RiskyBusines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C2B185-D4C8-4685-6748-6F26E4BCDE7F}"/>
              </a:ext>
            </a:extLst>
          </p:cNvPr>
          <p:cNvPicPr>
            <a:picLocks noChangeAspect="1"/>
          </p:cNvPicPr>
          <p:nvPr/>
        </p:nvPicPr>
        <p:blipFill rotWithShape="1">
          <a:blip r:embed="rId2" cstate="email">
            <a:alphaModFix amt="95000"/>
            <a:extLst>
              <a:ext uri="{28A0092B-C50C-407E-A947-70E740481C1C}">
                <a14:useLocalDpi xmlns:a14="http://schemas.microsoft.com/office/drawing/2010/main"/>
              </a:ext>
            </a:extLst>
          </a:blip>
          <a:srcRect/>
          <a:stretch/>
        </p:blipFill>
        <p:spPr>
          <a:xfrm>
            <a:off x="0" y="0"/>
            <a:ext cx="11486147"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pic>
        <p:nvPicPr>
          <p:cNvPr id="7" name="Picture 6">
            <a:extLst>
              <a:ext uri="{FF2B5EF4-FFF2-40B4-BE49-F238E27FC236}">
                <a16:creationId xmlns:a16="http://schemas.microsoft.com/office/drawing/2014/main" id="{1DDD61FE-7009-2CA9-9C5B-0594E2880CBA}"/>
              </a:ext>
            </a:extLst>
          </p:cNvPr>
          <p:cNvPicPr>
            <a:picLocks/>
          </p:cNvPicPr>
          <p:nvPr/>
        </p:nvPicPr>
        <p:blipFill>
          <a:blip r:embed="rId3" cstate="email">
            <a:alphaModFix/>
            <a:extLst>
              <a:ext uri="{28A0092B-C50C-407E-A947-70E740481C1C}">
                <a14:useLocalDpi xmlns:a14="http://schemas.microsoft.com/office/drawing/2010/main"/>
              </a:ext>
            </a:extLst>
          </a:blip>
          <a:stretch>
            <a:fillRect/>
          </a:stretch>
        </p:blipFill>
        <p:spPr>
          <a:xfrm rot="175905">
            <a:off x="8775031" y="2112633"/>
            <a:ext cx="521208" cy="502920"/>
          </a:xfrm>
          <a:prstGeom prst="rect">
            <a:avLst/>
          </a:prstGeom>
        </p:spPr>
      </p:pic>
      <p:sp>
        <p:nvSpPr>
          <p:cNvPr id="5" name="TextBox 4">
            <a:extLst>
              <a:ext uri="{FF2B5EF4-FFF2-40B4-BE49-F238E27FC236}">
                <a16:creationId xmlns:a16="http://schemas.microsoft.com/office/drawing/2014/main" id="{BC87474A-F9A3-4206-6F2E-67CB39B6358A}"/>
              </a:ext>
            </a:extLst>
          </p:cNvPr>
          <p:cNvSpPr txBox="1"/>
          <p:nvPr/>
        </p:nvSpPr>
        <p:spPr>
          <a:xfrm>
            <a:off x="513344" y="3423176"/>
            <a:ext cx="4613632" cy="3023541"/>
          </a:xfrm>
          <a:custGeom>
            <a:avLst/>
            <a:gdLst>
              <a:gd name="connsiteX0" fmla="*/ 0 w 4118813"/>
              <a:gd name="connsiteY0" fmla="*/ 0 h 3312200"/>
              <a:gd name="connsiteX1" fmla="*/ 3787858 w 4118813"/>
              <a:gd name="connsiteY1" fmla="*/ 0 h 3312200"/>
              <a:gd name="connsiteX2" fmla="*/ 4118813 w 4118813"/>
              <a:gd name="connsiteY2" fmla="*/ 330955 h 3312200"/>
              <a:gd name="connsiteX3" fmla="*/ 4118813 w 4118813"/>
              <a:gd name="connsiteY3" fmla="*/ 3312200 h 3312200"/>
              <a:gd name="connsiteX4" fmla="*/ 0 w 4118813"/>
              <a:gd name="connsiteY4" fmla="*/ 3312200 h 3312200"/>
              <a:gd name="connsiteX5" fmla="*/ 0 w 4118813"/>
              <a:gd name="connsiteY5" fmla="*/ 0 h 3312200"/>
              <a:gd name="connsiteX0" fmla="*/ 12192 w 4118813"/>
              <a:gd name="connsiteY0" fmla="*/ 390144 h 3312200"/>
              <a:gd name="connsiteX1" fmla="*/ 3787858 w 4118813"/>
              <a:gd name="connsiteY1" fmla="*/ 0 h 3312200"/>
              <a:gd name="connsiteX2" fmla="*/ 4118813 w 4118813"/>
              <a:gd name="connsiteY2" fmla="*/ 330955 h 3312200"/>
              <a:gd name="connsiteX3" fmla="*/ 4118813 w 4118813"/>
              <a:gd name="connsiteY3" fmla="*/ 3312200 h 3312200"/>
              <a:gd name="connsiteX4" fmla="*/ 0 w 4118813"/>
              <a:gd name="connsiteY4" fmla="*/ 3312200 h 3312200"/>
              <a:gd name="connsiteX5" fmla="*/ 12192 w 4118813"/>
              <a:gd name="connsiteY5" fmla="*/ 390144 h 3312200"/>
              <a:gd name="connsiteX0" fmla="*/ 12192 w 4118813"/>
              <a:gd name="connsiteY0" fmla="*/ 231648 h 3312200"/>
              <a:gd name="connsiteX1" fmla="*/ 3787858 w 4118813"/>
              <a:gd name="connsiteY1" fmla="*/ 0 h 3312200"/>
              <a:gd name="connsiteX2" fmla="*/ 4118813 w 4118813"/>
              <a:gd name="connsiteY2" fmla="*/ 330955 h 3312200"/>
              <a:gd name="connsiteX3" fmla="*/ 4118813 w 4118813"/>
              <a:gd name="connsiteY3" fmla="*/ 3312200 h 3312200"/>
              <a:gd name="connsiteX4" fmla="*/ 0 w 4118813"/>
              <a:gd name="connsiteY4" fmla="*/ 3312200 h 3312200"/>
              <a:gd name="connsiteX5" fmla="*/ 12192 w 4118813"/>
              <a:gd name="connsiteY5" fmla="*/ 231648 h 3312200"/>
              <a:gd name="connsiteX0" fmla="*/ 12192 w 4118813"/>
              <a:gd name="connsiteY0" fmla="*/ 0 h 3080552"/>
              <a:gd name="connsiteX1" fmla="*/ 3787858 w 4118813"/>
              <a:gd name="connsiteY1" fmla="*/ 36576 h 3080552"/>
              <a:gd name="connsiteX2" fmla="*/ 4118813 w 4118813"/>
              <a:gd name="connsiteY2" fmla="*/ 99307 h 3080552"/>
              <a:gd name="connsiteX3" fmla="*/ 4118813 w 4118813"/>
              <a:gd name="connsiteY3" fmla="*/ 3080552 h 3080552"/>
              <a:gd name="connsiteX4" fmla="*/ 0 w 4118813"/>
              <a:gd name="connsiteY4" fmla="*/ 3080552 h 3080552"/>
              <a:gd name="connsiteX5" fmla="*/ 12192 w 4118813"/>
              <a:gd name="connsiteY5" fmla="*/ 0 h 3080552"/>
              <a:gd name="connsiteX0" fmla="*/ 12192 w 4204157"/>
              <a:gd name="connsiteY0" fmla="*/ 0 h 3080552"/>
              <a:gd name="connsiteX1" fmla="*/ 3787858 w 4204157"/>
              <a:gd name="connsiteY1" fmla="*/ 36576 h 3080552"/>
              <a:gd name="connsiteX2" fmla="*/ 4204157 w 4204157"/>
              <a:gd name="connsiteY2" fmla="*/ 513835 h 3080552"/>
              <a:gd name="connsiteX3" fmla="*/ 4118813 w 4204157"/>
              <a:gd name="connsiteY3" fmla="*/ 3080552 h 3080552"/>
              <a:gd name="connsiteX4" fmla="*/ 0 w 4204157"/>
              <a:gd name="connsiteY4" fmla="*/ 3080552 h 3080552"/>
              <a:gd name="connsiteX5" fmla="*/ 12192 w 4204157"/>
              <a:gd name="connsiteY5" fmla="*/ 0 h 3080552"/>
              <a:gd name="connsiteX0" fmla="*/ 12192 w 4204157"/>
              <a:gd name="connsiteY0" fmla="*/ 0 h 3080552"/>
              <a:gd name="connsiteX1" fmla="*/ 3787858 w 4204157"/>
              <a:gd name="connsiteY1" fmla="*/ 36576 h 3080552"/>
              <a:gd name="connsiteX2" fmla="*/ 4204157 w 4204157"/>
              <a:gd name="connsiteY2" fmla="*/ 513835 h 3080552"/>
              <a:gd name="connsiteX3" fmla="*/ 3729473 w 4204157"/>
              <a:gd name="connsiteY3" fmla="*/ 1406413 h 3080552"/>
              <a:gd name="connsiteX4" fmla="*/ 4118813 w 4204157"/>
              <a:gd name="connsiteY4" fmla="*/ 3080552 h 3080552"/>
              <a:gd name="connsiteX5" fmla="*/ 0 w 4204157"/>
              <a:gd name="connsiteY5" fmla="*/ 3080552 h 3080552"/>
              <a:gd name="connsiteX6" fmla="*/ 12192 w 4204157"/>
              <a:gd name="connsiteY6" fmla="*/ 0 h 3080552"/>
              <a:gd name="connsiteX0" fmla="*/ 12192 w 4204157"/>
              <a:gd name="connsiteY0" fmla="*/ 0 h 3080552"/>
              <a:gd name="connsiteX1" fmla="*/ 3787858 w 4204157"/>
              <a:gd name="connsiteY1" fmla="*/ 36576 h 3080552"/>
              <a:gd name="connsiteX2" fmla="*/ 4204157 w 4204157"/>
              <a:gd name="connsiteY2" fmla="*/ 513835 h 3080552"/>
              <a:gd name="connsiteX3" fmla="*/ 3729473 w 4204157"/>
              <a:gd name="connsiteY3" fmla="*/ 1406413 h 3080552"/>
              <a:gd name="connsiteX4" fmla="*/ 4118813 w 4204157"/>
              <a:gd name="connsiteY4" fmla="*/ 3080552 h 3080552"/>
              <a:gd name="connsiteX5" fmla="*/ 0 w 4204157"/>
              <a:gd name="connsiteY5" fmla="*/ 3080552 h 3080552"/>
              <a:gd name="connsiteX6" fmla="*/ 12192 w 4204157"/>
              <a:gd name="connsiteY6" fmla="*/ 0 h 3080552"/>
              <a:gd name="connsiteX0" fmla="*/ 12192 w 4265117"/>
              <a:gd name="connsiteY0" fmla="*/ 0 h 3080552"/>
              <a:gd name="connsiteX1" fmla="*/ 3787858 w 4265117"/>
              <a:gd name="connsiteY1" fmla="*/ 36576 h 3080552"/>
              <a:gd name="connsiteX2" fmla="*/ 4204157 w 4265117"/>
              <a:gd name="connsiteY2" fmla="*/ 513835 h 3080552"/>
              <a:gd name="connsiteX3" fmla="*/ 3729473 w 4265117"/>
              <a:gd name="connsiteY3" fmla="*/ 1406413 h 3080552"/>
              <a:gd name="connsiteX4" fmla="*/ 4265117 w 4265117"/>
              <a:gd name="connsiteY4" fmla="*/ 3056168 h 3080552"/>
              <a:gd name="connsiteX5" fmla="*/ 0 w 4265117"/>
              <a:gd name="connsiteY5" fmla="*/ 3080552 h 3080552"/>
              <a:gd name="connsiteX6" fmla="*/ 12192 w 4265117"/>
              <a:gd name="connsiteY6" fmla="*/ 0 h 3080552"/>
              <a:gd name="connsiteX0" fmla="*/ 12192 w 4265117"/>
              <a:gd name="connsiteY0" fmla="*/ 0 h 3080552"/>
              <a:gd name="connsiteX1" fmla="*/ 3787858 w 4265117"/>
              <a:gd name="connsiteY1" fmla="*/ 158496 h 3080552"/>
              <a:gd name="connsiteX2" fmla="*/ 4204157 w 4265117"/>
              <a:gd name="connsiteY2" fmla="*/ 513835 h 3080552"/>
              <a:gd name="connsiteX3" fmla="*/ 3729473 w 4265117"/>
              <a:gd name="connsiteY3" fmla="*/ 1406413 h 3080552"/>
              <a:gd name="connsiteX4" fmla="*/ 4265117 w 4265117"/>
              <a:gd name="connsiteY4" fmla="*/ 3056168 h 3080552"/>
              <a:gd name="connsiteX5" fmla="*/ 0 w 4265117"/>
              <a:gd name="connsiteY5" fmla="*/ 3080552 h 3080552"/>
              <a:gd name="connsiteX6" fmla="*/ 12192 w 4265117"/>
              <a:gd name="connsiteY6" fmla="*/ 0 h 3080552"/>
              <a:gd name="connsiteX0" fmla="*/ 24384 w 4265117"/>
              <a:gd name="connsiteY0" fmla="*/ 60960 h 2922056"/>
              <a:gd name="connsiteX1" fmla="*/ 3787858 w 4265117"/>
              <a:gd name="connsiteY1" fmla="*/ 0 h 2922056"/>
              <a:gd name="connsiteX2" fmla="*/ 4204157 w 4265117"/>
              <a:gd name="connsiteY2" fmla="*/ 355339 h 2922056"/>
              <a:gd name="connsiteX3" fmla="*/ 3729473 w 4265117"/>
              <a:gd name="connsiteY3" fmla="*/ 1247917 h 2922056"/>
              <a:gd name="connsiteX4" fmla="*/ 4265117 w 4265117"/>
              <a:gd name="connsiteY4" fmla="*/ 2897672 h 2922056"/>
              <a:gd name="connsiteX5" fmla="*/ 0 w 4265117"/>
              <a:gd name="connsiteY5" fmla="*/ 2922056 h 2922056"/>
              <a:gd name="connsiteX6" fmla="*/ 24384 w 4265117"/>
              <a:gd name="connsiteY6" fmla="*/ 60960 h 2922056"/>
              <a:gd name="connsiteX0" fmla="*/ 24384 w 4531570"/>
              <a:gd name="connsiteY0" fmla="*/ 24384 h 2885480"/>
              <a:gd name="connsiteX1" fmla="*/ 4531570 w 4531570"/>
              <a:gd name="connsiteY1" fmla="*/ 0 h 2885480"/>
              <a:gd name="connsiteX2" fmla="*/ 4204157 w 4531570"/>
              <a:gd name="connsiteY2" fmla="*/ 318763 h 2885480"/>
              <a:gd name="connsiteX3" fmla="*/ 3729473 w 4531570"/>
              <a:gd name="connsiteY3" fmla="*/ 1211341 h 2885480"/>
              <a:gd name="connsiteX4" fmla="*/ 4265117 w 4531570"/>
              <a:gd name="connsiteY4" fmla="*/ 2861096 h 2885480"/>
              <a:gd name="connsiteX5" fmla="*/ 0 w 4531570"/>
              <a:gd name="connsiteY5" fmla="*/ 2885480 h 2885480"/>
              <a:gd name="connsiteX6" fmla="*/ 24384 w 4531570"/>
              <a:gd name="connsiteY6" fmla="*/ 24384 h 2885480"/>
              <a:gd name="connsiteX0" fmla="*/ 24384 w 4531570"/>
              <a:gd name="connsiteY0" fmla="*/ 24384 h 2885480"/>
              <a:gd name="connsiteX1" fmla="*/ 4531570 w 4531570"/>
              <a:gd name="connsiteY1" fmla="*/ 0 h 2885480"/>
              <a:gd name="connsiteX2" fmla="*/ 4204157 w 4531570"/>
              <a:gd name="connsiteY2" fmla="*/ 318763 h 2885480"/>
              <a:gd name="connsiteX3" fmla="*/ 3729473 w 4531570"/>
              <a:gd name="connsiteY3" fmla="*/ 1211341 h 2885480"/>
              <a:gd name="connsiteX4" fmla="*/ 3911549 w 4531570"/>
              <a:gd name="connsiteY4" fmla="*/ 2812328 h 2885480"/>
              <a:gd name="connsiteX5" fmla="*/ 0 w 4531570"/>
              <a:gd name="connsiteY5" fmla="*/ 2885480 h 2885480"/>
              <a:gd name="connsiteX6" fmla="*/ 24384 w 4531570"/>
              <a:gd name="connsiteY6" fmla="*/ 24384 h 2885480"/>
              <a:gd name="connsiteX0" fmla="*/ 24384 w 4531570"/>
              <a:gd name="connsiteY0" fmla="*/ 24384 h 2885480"/>
              <a:gd name="connsiteX1" fmla="*/ 4531570 w 4531570"/>
              <a:gd name="connsiteY1" fmla="*/ 0 h 2885480"/>
              <a:gd name="connsiteX2" fmla="*/ 4204157 w 4531570"/>
              <a:gd name="connsiteY2" fmla="*/ 318763 h 2885480"/>
              <a:gd name="connsiteX3" fmla="*/ 3729473 w 4531570"/>
              <a:gd name="connsiteY3" fmla="*/ 1211341 h 2885480"/>
              <a:gd name="connsiteX4" fmla="*/ 3911549 w 4531570"/>
              <a:gd name="connsiteY4" fmla="*/ 2812328 h 2885480"/>
              <a:gd name="connsiteX5" fmla="*/ 0 w 4531570"/>
              <a:gd name="connsiteY5" fmla="*/ 2885480 h 2885480"/>
              <a:gd name="connsiteX6" fmla="*/ 24384 w 4531570"/>
              <a:gd name="connsiteY6" fmla="*/ 24384 h 2885480"/>
              <a:gd name="connsiteX0" fmla="*/ 24384 w 4531570"/>
              <a:gd name="connsiteY0" fmla="*/ 24384 h 2885480"/>
              <a:gd name="connsiteX1" fmla="*/ 4531570 w 4531570"/>
              <a:gd name="connsiteY1" fmla="*/ 0 h 2885480"/>
              <a:gd name="connsiteX2" fmla="*/ 4204157 w 4531570"/>
              <a:gd name="connsiteY2" fmla="*/ 318763 h 2885480"/>
              <a:gd name="connsiteX3" fmla="*/ 3729473 w 4531570"/>
              <a:gd name="connsiteY3" fmla="*/ 1211341 h 2885480"/>
              <a:gd name="connsiteX4" fmla="*/ 3996893 w 4531570"/>
              <a:gd name="connsiteY4" fmla="*/ 2836712 h 2885480"/>
              <a:gd name="connsiteX5" fmla="*/ 0 w 4531570"/>
              <a:gd name="connsiteY5" fmla="*/ 2885480 h 2885480"/>
              <a:gd name="connsiteX6" fmla="*/ 24384 w 4531570"/>
              <a:gd name="connsiteY6" fmla="*/ 24384 h 2885480"/>
              <a:gd name="connsiteX0" fmla="*/ 24384 w 4531570"/>
              <a:gd name="connsiteY0" fmla="*/ 24384 h 2885480"/>
              <a:gd name="connsiteX1" fmla="*/ 4531570 w 4531570"/>
              <a:gd name="connsiteY1" fmla="*/ 0 h 2885480"/>
              <a:gd name="connsiteX2" fmla="*/ 4204157 w 4531570"/>
              <a:gd name="connsiteY2" fmla="*/ 318763 h 2885480"/>
              <a:gd name="connsiteX3" fmla="*/ 3729473 w 4531570"/>
              <a:gd name="connsiteY3" fmla="*/ 1211341 h 2885480"/>
              <a:gd name="connsiteX4" fmla="*/ 3996893 w 4531570"/>
              <a:gd name="connsiteY4" fmla="*/ 2836712 h 2885480"/>
              <a:gd name="connsiteX5" fmla="*/ 0 w 4531570"/>
              <a:gd name="connsiteY5" fmla="*/ 2885480 h 2885480"/>
              <a:gd name="connsiteX6" fmla="*/ 24384 w 4531570"/>
              <a:gd name="connsiteY6" fmla="*/ 24384 h 2885480"/>
              <a:gd name="connsiteX0" fmla="*/ 24384 w 4531570"/>
              <a:gd name="connsiteY0" fmla="*/ 24384 h 2885480"/>
              <a:gd name="connsiteX1" fmla="*/ 4531570 w 4531570"/>
              <a:gd name="connsiteY1" fmla="*/ 0 h 2885480"/>
              <a:gd name="connsiteX2" fmla="*/ 4204157 w 4531570"/>
              <a:gd name="connsiteY2" fmla="*/ 318763 h 2885480"/>
              <a:gd name="connsiteX3" fmla="*/ 3729473 w 4531570"/>
              <a:gd name="connsiteY3" fmla="*/ 1211341 h 2885480"/>
              <a:gd name="connsiteX4" fmla="*/ 3996893 w 4531570"/>
              <a:gd name="connsiteY4" fmla="*/ 2836712 h 2885480"/>
              <a:gd name="connsiteX5" fmla="*/ 0 w 4531570"/>
              <a:gd name="connsiteY5" fmla="*/ 2885480 h 2885480"/>
              <a:gd name="connsiteX6" fmla="*/ 24384 w 4531570"/>
              <a:gd name="connsiteY6" fmla="*/ 24384 h 2885480"/>
              <a:gd name="connsiteX0" fmla="*/ 24384 w 4531570"/>
              <a:gd name="connsiteY0" fmla="*/ 24384 h 2885480"/>
              <a:gd name="connsiteX1" fmla="*/ 4531570 w 4531570"/>
              <a:gd name="connsiteY1" fmla="*/ 0 h 2885480"/>
              <a:gd name="connsiteX2" fmla="*/ 4204157 w 4531570"/>
              <a:gd name="connsiteY2" fmla="*/ 318763 h 2885480"/>
              <a:gd name="connsiteX3" fmla="*/ 3729473 w 4531570"/>
              <a:gd name="connsiteY3" fmla="*/ 1211341 h 2885480"/>
              <a:gd name="connsiteX4" fmla="*/ 3996893 w 4531570"/>
              <a:gd name="connsiteY4" fmla="*/ 2836712 h 2885480"/>
              <a:gd name="connsiteX5" fmla="*/ 0 w 4531570"/>
              <a:gd name="connsiteY5" fmla="*/ 2885480 h 2885480"/>
              <a:gd name="connsiteX6" fmla="*/ 24384 w 4531570"/>
              <a:gd name="connsiteY6" fmla="*/ 24384 h 2885480"/>
              <a:gd name="connsiteX0" fmla="*/ 24384 w 4531570"/>
              <a:gd name="connsiteY0" fmla="*/ 24384 h 2885480"/>
              <a:gd name="connsiteX1" fmla="*/ 4531570 w 4531570"/>
              <a:gd name="connsiteY1" fmla="*/ 0 h 2885480"/>
              <a:gd name="connsiteX2" fmla="*/ 4204157 w 4531570"/>
              <a:gd name="connsiteY2" fmla="*/ 318763 h 2885480"/>
              <a:gd name="connsiteX3" fmla="*/ 3729473 w 4531570"/>
              <a:gd name="connsiteY3" fmla="*/ 1211341 h 2885480"/>
              <a:gd name="connsiteX4" fmla="*/ 3996893 w 4531570"/>
              <a:gd name="connsiteY4" fmla="*/ 2836712 h 2885480"/>
              <a:gd name="connsiteX5" fmla="*/ 0 w 4531570"/>
              <a:gd name="connsiteY5" fmla="*/ 2885480 h 2885480"/>
              <a:gd name="connsiteX6" fmla="*/ 24384 w 4531570"/>
              <a:gd name="connsiteY6" fmla="*/ 24384 h 2885480"/>
              <a:gd name="connsiteX0" fmla="*/ 24384 w 4531570"/>
              <a:gd name="connsiteY0" fmla="*/ 24384 h 2885480"/>
              <a:gd name="connsiteX1" fmla="*/ 4531570 w 4531570"/>
              <a:gd name="connsiteY1" fmla="*/ 0 h 2885480"/>
              <a:gd name="connsiteX2" fmla="*/ 4204157 w 4531570"/>
              <a:gd name="connsiteY2" fmla="*/ 318763 h 2885480"/>
              <a:gd name="connsiteX3" fmla="*/ 3778241 w 4531570"/>
              <a:gd name="connsiteY3" fmla="*/ 1211341 h 2885480"/>
              <a:gd name="connsiteX4" fmla="*/ 3996893 w 4531570"/>
              <a:gd name="connsiteY4" fmla="*/ 2836712 h 2885480"/>
              <a:gd name="connsiteX5" fmla="*/ 0 w 4531570"/>
              <a:gd name="connsiteY5" fmla="*/ 2885480 h 2885480"/>
              <a:gd name="connsiteX6" fmla="*/ 24384 w 4531570"/>
              <a:gd name="connsiteY6" fmla="*/ 24384 h 2885480"/>
              <a:gd name="connsiteX0" fmla="*/ 24384 w 4531570"/>
              <a:gd name="connsiteY0" fmla="*/ 24384 h 2885480"/>
              <a:gd name="connsiteX1" fmla="*/ 4531570 w 4531570"/>
              <a:gd name="connsiteY1" fmla="*/ 0 h 2885480"/>
              <a:gd name="connsiteX2" fmla="*/ 4167581 w 4531570"/>
              <a:gd name="connsiteY2" fmla="*/ 294379 h 2885480"/>
              <a:gd name="connsiteX3" fmla="*/ 3778241 w 4531570"/>
              <a:gd name="connsiteY3" fmla="*/ 1211341 h 2885480"/>
              <a:gd name="connsiteX4" fmla="*/ 3996893 w 4531570"/>
              <a:gd name="connsiteY4" fmla="*/ 2836712 h 2885480"/>
              <a:gd name="connsiteX5" fmla="*/ 0 w 4531570"/>
              <a:gd name="connsiteY5" fmla="*/ 2885480 h 2885480"/>
              <a:gd name="connsiteX6" fmla="*/ 24384 w 4531570"/>
              <a:gd name="connsiteY6" fmla="*/ 24384 h 2885480"/>
              <a:gd name="connsiteX0" fmla="*/ 24384 w 4531570"/>
              <a:gd name="connsiteY0" fmla="*/ 24384 h 2885480"/>
              <a:gd name="connsiteX1" fmla="*/ 4531570 w 4531570"/>
              <a:gd name="connsiteY1" fmla="*/ 0 h 2885480"/>
              <a:gd name="connsiteX2" fmla="*/ 4167581 w 4531570"/>
              <a:gd name="connsiteY2" fmla="*/ 294379 h 2885480"/>
              <a:gd name="connsiteX3" fmla="*/ 3778241 w 4531570"/>
              <a:gd name="connsiteY3" fmla="*/ 1211341 h 2885480"/>
              <a:gd name="connsiteX4" fmla="*/ 3996893 w 4531570"/>
              <a:gd name="connsiteY4" fmla="*/ 2836712 h 2885480"/>
              <a:gd name="connsiteX5" fmla="*/ 0 w 4531570"/>
              <a:gd name="connsiteY5" fmla="*/ 2885480 h 2885480"/>
              <a:gd name="connsiteX6" fmla="*/ 24384 w 4531570"/>
              <a:gd name="connsiteY6" fmla="*/ 24384 h 2885480"/>
              <a:gd name="connsiteX0" fmla="*/ 24384 w 4531570"/>
              <a:gd name="connsiteY0" fmla="*/ 24384 h 2885480"/>
              <a:gd name="connsiteX1" fmla="*/ 4531570 w 4531570"/>
              <a:gd name="connsiteY1" fmla="*/ 0 h 2885480"/>
              <a:gd name="connsiteX2" fmla="*/ 4167581 w 4531570"/>
              <a:gd name="connsiteY2" fmla="*/ 294379 h 2885480"/>
              <a:gd name="connsiteX3" fmla="*/ 3778241 w 4531570"/>
              <a:gd name="connsiteY3" fmla="*/ 1211341 h 2885480"/>
              <a:gd name="connsiteX4" fmla="*/ 3996893 w 4531570"/>
              <a:gd name="connsiteY4" fmla="*/ 2836712 h 2885480"/>
              <a:gd name="connsiteX5" fmla="*/ 0 w 4531570"/>
              <a:gd name="connsiteY5" fmla="*/ 2885480 h 2885480"/>
              <a:gd name="connsiteX6" fmla="*/ 24384 w 4531570"/>
              <a:gd name="connsiteY6" fmla="*/ 24384 h 2885480"/>
              <a:gd name="connsiteX0" fmla="*/ 24384 w 4531570"/>
              <a:gd name="connsiteY0" fmla="*/ 24384 h 2885480"/>
              <a:gd name="connsiteX1" fmla="*/ 4531570 w 4531570"/>
              <a:gd name="connsiteY1" fmla="*/ 0 h 2885480"/>
              <a:gd name="connsiteX2" fmla="*/ 4191965 w 4531570"/>
              <a:gd name="connsiteY2" fmla="*/ 330955 h 2885480"/>
              <a:gd name="connsiteX3" fmla="*/ 3778241 w 4531570"/>
              <a:gd name="connsiteY3" fmla="*/ 1211341 h 2885480"/>
              <a:gd name="connsiteX4" fmla="*/ 3996893 w 4531570"/>
              <a:gd name="connsiteY4" fmla="*/ 2836712 h 2885480"/>
              <a:gd name="connsiteX5" fmla="*/ 0 w 4531570"/>
              <a:gd name="connsiteY5" fmla="*/ 2885480 h 2885480"/>
              <a:gd name="connsiteX6" fmla="*/ 24384 w 4531570"/>
              <a:gd name="connsiteY6" fmla="*/ 24384 h 2885480"/>
              <a:gd name="connsiteX0" fmla="*/ 24384 w 4531570"/>
              <a:gd name="connsiteY0" fmla="*/ 24384 h 2885480"/>
              <a:gd name="connsiteX1" fmla="*/ 4531570 w 4531570"/>
              <a:gd name="connsiteY1" fmla="*/ 0 h 2885480"/>
              <a:gd name="connsiteX2" fmla="*/ 4309196 w 4531570"/>
              <a:gd name="connsiteY2" fmla="*/ 330955 h 2885480"/>
              <a:gd name="connsiteX3" fmla="*/ 3778241 w 4531570"/>
              <a:gd name="connsiteY3" fmla="*/ 1211341 h 2885480"/>
              <a:gd name="connsiteX4" fmla="*/ 3996893 w 4531570"/>
              <a:gd name="connsiteY4" fmla="*/ 2836712 h 2885480"/>
              <a:gd name="connsiteX5" fmla="*/ 0 w 4531570"/>
              <a:gd name="connsiteY5" fmla="*/ 2885480 h 2885480"/>
              <a:gd name="connsiteX6" fmla="*/ 24384 w 4531570"/>
              <a:gd name="connsiteY6" fmla="*/ 24384 h 2885480"/>
              <a:gd name="connsiteX0" fmla="*/ 24384 w 4531570"/>
              <a:gd name="connsiteY0" fmla="*/ 24384 h 2885480"/>
              <a:gd name="connsiteX1" fmla="*/ 4531570 w 4531570"/>
              <a:gd name="connsiteY1" fmla="*/ 0 h 2885480"/>
              <a:gd name="connsiteX2" fmla="*/ 4309196 w 4531570"/>
              <a:gd name="connsiteY2" fmla="*/ 330955 h 2885480"/>
              <a:gd name="connsiteX3" fmla="*/ 3813410 w 4531570"/>
              <a:gd name="connsiteY3" fmla="*/ 1222443 h 2885480"/>
              <a:gd name="connsiteX4" fmla="*/ 3996893 w 4531570"/>
              <a:gd name="connsiteY4" fmla="*/ 2836712 h 2885480"/>
              <a:gd name="connsiteX5" fmla="*/ 0 w 4531570"/>
              <a:gd name="connsiteY5" fmla="*/ 2885480 h 2885480"/>
              <a:gd name="connsiteX6" fmla="*/ 24384 w 4531570"/>
              <a:gd name="connsiteY6" fmla="*/ 24384 h 2885480"/>
              <a:gd name="connsiteX0" fmla="*/ 24384 w 4613632"/>
              <a:gd name="connsiteY0" fmla="*/ 2180 h 2863276"/>
              <a:gd name="connsiteX1" fmla="*/ 4613632 w 4613632"/>
              <a:gd name="connsiteY1" fmla="*/ 0 h 2863276"/>
              <a:gd name="connsiteX2" fmla="*/ 4309196 w 4613632"/>
              <a:gd name="connsiteY2" fmla="*/ 308751 h 2863276"/>
              <a:gd name="connsiteX3" fmla="*/ 3813410 w 4613632"/>
              <a:gd name="connsiteY3" fmla="*/ 1200239 h 2863276"/>
              <a:gd name="connsiteX4" fmla="*/ 3996893 w 4613632"/>
              <a:gd name="connsiteY4" fmla="*/ 2814508 h 2863276"/>
              <a:gd name="connsiteX5" fmla="*/ 0 w 4613632"/>
              <a:gd name="connsiteY5" fmla="*/ 2863276 h 2863276"/>
              <a:gd name="connsiteX6" fmla="*/ 24384 w 4613632"/>
              <a:gd name="connsiteY6" fmla="*/ 2180 h 286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3632" h="2863276">
                <a:moveTo>
                  <a:pt x="24384" y="2180"/>
                </a:moveTo>
                <a:lnTo>
                  <a:pt x="4613632" y="0"/>
                </a:lnTo>
                <a:cubicBezTo>
                  <a:pt x="4492302" y="98126"/>
                  <a:pt x="4515870" y="283777"/>
                  <a:pt x="4309196" y="308751"/>
                </a:cubicBezTo>
                <a:cubicBezTo>
                  <a:pt x="4179416" y="667237"/>
                  <a:pt x="3821270" y="890521"/>
                  <a:pt x="3813410" y="1200239"/>
                </a:cubicBezTo>
                <a:cubicBezTo>
                  <a:pt x="4052918" y="1758285"/>
                  <a:pt x="4415753" y="2207694"/>
                  <a:pt x="3996893" y="2814508"/>
                </a:cubicBezTo>
                <a:lnTo>
                  <a:pt x="0" y="2863276"/>
                </a:lnTo>
                <a:lnTo>
                  <a:pt x="24384" y="2180"/>
                </a:lnTo>
                <a:close/>
              </a:path>
            </a:pathLst>
          </a:custGeom>
          <a:blipFill dpi="0" rotWithShape="1">
            <a:blip r:embed="rId4" cstate="email">
              <a:alphaModFix amt="75000"/>
              <a:extLst>
                <a:ext uri="{28A0092B-C50C-407E-A947-70E740481C1C}">
                  <a14:useLocalDpi xmlns:a14="http://schemas.microsoft.com/office/drawing/2010/main"/>
                </a:ext>
              </a:extLst>
            </a:blip>
            <a:srcRect/>
            <a:tile tx="0" ty="0" sx="88000" sy="88000" flip="none" algn="br"/>
          </a:blipFill>
        </p:spPr>
        <p:txBody>
          <a:bodyPr wrap="square" lIns="182880" bIns="91440" rtlCol="0" anchor="ctr" anchorCtr="0">
            <a:spAutoFit/>
          </a:bodyPr>
          <a:lstStyle/>
          <a:p>
            <a:r>
              <a:rPr lang="en-US" sz="7200" dirty="0">
                <a:solidFill>
                  <a:schemeClr val="bg1"/>
                </a:solidFill>
                <a:latin typeface="Franklin Gothic Medium" panose="020B0603020102020204" pitchFamily="34" charset="0"/>
              </a:rPr>
              <a:t>Risky Business</a:t>
            </a:r>
          </a:p>
          <a:p>
            <a:r>
              <a:rPr lang="en-US" sz="4500" dirty="0">
                <a:solidFill>
                  <a:schemeClr val="accent4">
                    <a:lumMod val="75000"/>
                  </a:schemeClr>
                </a:solidFill>
                <a:latin typeface="Franklin Gothic Medium" panose="020B0603020102020204" pitchFamily="34" charset="0"/>
              </a:rPr>
              <a:t>(1983)</a:t>
            </a:r>
          </a:p>
        </p:txBody>
      </p:sp>
      <p:sp>
        <p:nvSpPr>
          <p:cNvPr id="3" name="Shape 10">
            <a:extLst>
              <a:ext uri="{FF2B5EF4-FFF2-40B4-BE49-F238E27FC236}">
                <a16:creationId xmlns:a16="http://schemas.microsoft.com/office/drawing/2014/main" id="{7B2401EE-E652-D9F5-B4E8-71F6D3665EFF}"/>
              </a:ext>
            </a:extLst>
          </p:cNvPr>
          <p:cNvSpPr/>
          <p:nvPr/>
        </p:nvSpPr>
        <p:spPr>
          <a:xfrm>
            <a:off x="264800" y="255200"/>
            <a:ext cx="11662400" cy="6347600"/>
          </a:xfrm>
          <a:prstGeom prst="frame">
            <a:avLst>
              <a:gd name="adj1" fmla="val 4126"/>
            </a:avLst>
          </a:prstGeom>
          <a:solidFill>
            <a:schemeClr val="accent4">
              <a:lumMod val="75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14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RiskyBusines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C2B185-D4C8-4685-6748-6F26E4BCDE7F}"/>
              </a:ext>
            </a:extLst>
          </p:cNvPr>
          <p:cNvPicPr>
            <a:picLocks noChangeAspect="1"/>
          </p:cNvPicPr>
          <p:nvPr/>
        </p:nvPicPr>
        <p:blipFill rotWithShape="1">
          <a:blip r:embed="rId2">
            <a:alphaModFix amt="95000"/>
            <a:extLst>
              <a:ext uri="{28A0092B-C50C-407E-A947-70E740481C1C}">
                <a14:useLocalDpi xmlns:a14="http://schemas.microsoft.com/office/drawing/2010/main"/>
              </a:ext>
            </a:extLst>
          </a:blip>
          <a:srcRect b="-1"/>
          <a:stretch/>
        </p:blipFill>
        <p:spPr>
          <a:xfrm>
            <a:off x="1" y="0"/>
            <a:ext cx="11592043" cy="685800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pic>
        <p:nvPicPr>
          <p:cNvPr id="7" name="Picture 6">
            <a:extLst>
              <a:ext uri="{FF2B5EF4-FFF2-40B4-BE49-F238E27FC236}">
                <a16:creationId xmlns:a16="http://schemas.microsoft.com/office/drawing/2014/main" id="{1DDD61FE-7009-2CA9-9C5B-0594E2880CBA}"/>
              </a:ext>
            </a:extLst>
          </p:cNvPr>
          <p:cNvPicPr>
            <a:picLocks/>
          </p:cNvPicPr>
          <p:nvPr/>
        </p:nvPicPr>
        <p:blipFill>
          <a:blip r:embed="rId3" cstate="email">
            <a:alphaModFix/>
            <a:extLst>
              <a:ext uri="{28A0092B-C50C-407E-A947-70E740481C1C}">
                <a14:useLocalDpi xmlns:a14="http://schemas.microsoft.com/office/drawing/2010/main"/>
              </a:ext>
            </a:extLst>
          </a:blip>
          <a:stretch>
            <a:fillRect/>
          </a:stretch>
        </p:blipFill>
        <p:spPr>
          <a:xfrm rot="175905">
            <a:off x="8978229" y="2112632"/>
            <a:ext cx="521208" cy="502920"/>
          </a:xfrm>
          <a:prstGeom prst="rect">
            <a:avLst/>
          </a:prstGeom>
        </p:spPr>
      </p:pic>
      <p:sp>
        <p:nvSpPr>
          <p:cNvPr id="5" name="TextBox 4">
            <a:extLst>
              <a:ext uri="{FF2B5EF4-FFF2-40B4-BE49-F238E27FC236}">
                <a16:creationId xmlns:a16="http://schemas.microsoft.com/office/drawing/2014/main" id="{BC87474A-F9A3-4206-6F2E-67CB39B6358A}"/>
              </a:ext>
            </a:extLst>
          </p:cNvPr>
          <p:cNvSpPr txBox="1"/>
          <p:nvPr/>
        </p:nvSpPr>
        <p:spPr>
          <a:xfrm>
            <a:off x="513344" y="3423176"/>
            <a:ext cx="4613632" cy="3023541"/>
          </a:xfrm>
          <a:custGeom>
            <a:avLst/>
            <a:gdLst>
              <a:gd name="connsiteX0" fmla="*/ 0 w 4118813"/>
              <a:gd name="connsiteY0" fmla="*/ 0 h 3312200"/>
              <a:gd name="connsiteX1" fmla="*/ 3787858 w 4118813"/>
              <a:gd name="connsiteY1" fmla="*/ 0 h 3312200"/>
              <a:gd name="connsiteX2" fmla="*/ 4118813 w 4118813"/>
              <a:gd name="connsiteY2" fmla="*/ 330955 h 3312200"/>
              <a:gd name="connsiteX3" fmla="*/ 4118813 w 4118813"/>
              <a:gd name="connsiteY3" fmla="*/ 3312200 h 3312200"/>
              <a:gd name="connsiteX4" fmla="*/ 0 w 4118813"/>
              <a:gd name="connsiteY4" fmla="*/ 3312200 h 3312200"/>
              <a:gd name="connsiteX5" fmla="*/ 0 w 4118813"/>
              <a:gd name="connsiteY5" fmla="*/ 0 h 3312200"/>
              <a:gd name="connsiteX0" fmla="*/ 12192 w 4118813"/>
              <a:gd name="connsiteY0" fmla="*/ 390144 h 3312200"/>
              <a:gd name="connsiteX1" fmla="*/ 3787858 w 4118813"/>
              <a:gd name="connsiteY1" fmla="*/ 0 h 3312200"/>
              <a:gd name="connsiteX2" fmla="*/ 4118813 w 4118813"/>
              <a:gd name="connsiteY2" fmla="*/ 330955 h 3312200"/>
              <a:gd name="connsiteX3" fmla="*/ 4118813 w 4118813"/>
              <a:gd name="connsiteY3" fmla="*/ 3312200 h 3312200"/>
              <a:gd name="connsiteX4" fmla="*/ 0 w 4118813"/>
              <a:gd name="connsiteY4" fmla="*/ 3312200 h 3312200"/>
              <a:gd name="connsiteX5" fmla="*/ 12192 w 4118813"/>
              <a:gd name="connsiteY5" fmla="*/ 390144 h 3312200"/>
              <a:gd name="connsiteX0" fmla="*/ 12192 w 4118813"/>
              <a:gd name="connsiteY0" fmla="*/ 231648 h 3312200"/>
              <a:gd name="connsiteX1" fmla="*/ 3787858 w 4118813"/>
              <a:gd name="connsiteY1" fmla="*/ 0 h 3312200"/>
              <a:gd name="connsiteX2" fmla="*/ 4118813 w 4118813"/>
              <a:gd name="connsiteY2" fmla="*/ 330955 h 3312200"/>
              <a:gd name="connsiteX3" fmla="*/ 4118813 w 4118813"/>
              <a:gd name="connsiteY3" fmla="*/ 3312200 h 3312200"/>
              <a:gd name="connsiteX4" fmla="*/ 0 w 4118813"/>
              <a:gd name="connsiteY4" fmla="*/ 3312200 h 3312200"/>
              <a:gd name="connsiteX5" fmla="*/ 12192 w 4118813"/>
              <a:gd name="connsiteY5" fmla="*/ 231648 h 3312200"/>
              <a:gd name="connsiteX0" fmla="*/ 12192 w 4118813"/>
              <a:gd name="connsiteY0" fmla="*/ 0 h 3080552"/>
              <a:gd name="connsiteX1" fmla="*/ 3787858 w 4118813"/>
              <a:gd name="connsiteY1" fmla="*/ 36576 h 3080552"/>
              <a:gd name="connsiteX2" fmla="*/ 4118813 w 4118813"/>
              <a:gd name="connsiteY2" fmla="*/ 99307 h 3080552"/>
              <a:gd name="connsiteX3" fmla="*/ 4118813 w 4118813"/>
              <a:gd name="connsiteY3" fmla="*/ 3080552 h 3080552"/>
              <a:gd name="connsiteX4" fmla="*/ 0 w 4118813"/>
              <a:gd name="connsiteY4" fmla="*/ 3080552 h 3080552"/>
              <a:gd name="connsiteX5" fmla="*/ 12192 w 4118813"/>
              <a:gd name="connsiteY5" fmla="*/ 0 h 3080552"/>
              <a:gd name="connsiteX0" fmla="*/ 12192 w 4204157"/>
              <a:gd name="connsiteY0" fmla="*/ 0 h 3080552"/>
              <a:gd name="connsiteX1" fmla="*/ 3787858 w 4204157"/>
              <a:gd name="connsiteY1" fmla="*/ 36576 h 3080552"/>
              <a:gd name="connsiteX2" fmla="*/ 4204157 w 4204157"/>
              <a:gd name="connsiteY2" fmla="*/ 513835 h 3080552"/>
              <a:gd name="connsiteX3" fmla="*/ 4118813 w 4204157"/>
              <a:gd name="connsiteY3" fmla="*/ 3080552 h 3080552"/>
              <a:gd name="connsiteX4" fmla="*/ 0 w 4204157"/>
              <a:gd name="connsiteY4" fmla="*/ 3080552 h 3080552"/>
              <a:gd name="connsiteX5" fmla="*/ 12192 w 4204157"/>
              <a:gd name="connsiteY5" fmla="*/ 0 h 3080552"/>
              <a:gd name="connsiteX0" fmla="*/ 12192 w 4204157"/>
              <a:gd name="connsiteY0" fmla="*/ 0 h 3080552"/>
              <a:gd name="connsiteX1" fmla="*/ 3787858 w 4204157"/>
              <a:gd name="connsiteY1" fmla="*/ 36576 h 3080552"/>
              <a:gd name="connsiteX2" fmla="*/ 4204157 w 4204157"/>
              <a:gd name="connsiteY2" fmla="*/ 513835 h 3080552"/>
              <a:gd name="connsiteX3" fmla="*/ 3729473 w 4204157"/>
              <a:gd name="connsiteY3" fmla="*/ 1406413 h 3080552"/>
              <a:gd name="connsiteX4" fmla="*/ 4118813 w 4204157"/>
              <a:gd name="connsiteY4" fmla="*/ 3080552 h 3080552"/>
              <a:gd name="connsiteX5" fmla="*/ 0 w 4204157"/>
              <a:gd name="connsiteY5" fmla="*/ 3080552 h 3080552"/>
              <a:gd name="connsiteX6" fmla="*/ 12192 w 4204157"/>
              <a:gd name="connsiteY6" fmla="*/ 0 h 3080552"/>
              <a:gd name="connsiteX0" fmla="*/ 12192 w 4204157"/>
              <a:gd name="connsiteY0" fmla="*/ 0 h 3080552"/>
              <a:gd name="connsiteX1" fmla="*/ 3787858 w 4204157"/>
              <a:gd name="connsiteY1" fmla="*/ 36576 h 3080552"/>
              <a:gd name="connsiteX2" fmla="*/ 4204157 w 4204157"/>
              <a:gd name="connsiteY2" fmla="*/ 513835 h 3080552"/>
              <a:gd name="connsiteX3" fmla="*/ 3729473 w 4204157"/>
              <a:gd name="connsiteY3" fmla="*/ 1406413 h 3080552"/>
              <a:gd name="connsiteX4" fmla="*/ 4118813 w 4204157"/>
              <a:gd name="connsiteY4" fmla="*/ 3080552 h 3080552"/>
              <a:gd name="connsiteX5" fmla="*/ 0 w 4204157"/>
              <a:gd name="connsiteY5" fmla="*/ 3080552 h 3080552"/>
              <a:gd name="connsiteX6" fmla="*/ 12192 w 4204157"/>
              <a:gd name="connsiteY6" fmla="*/ 0 h 3080552"/>
              <a:gd name="connsiteX0" fmla="*/ 12192 w 4265117"/>
              <a:gd name="connsiteY0" fmla="*/ 0 h 3080552"/>
              <a:gd name="connsiteX1" fmla="*/ 3787858 w 4265117"/>
              <a:gd name="connsiteY1" fmla="*/ 36576 h 3080552"/>
              <a:gd name="connsiteX2" fmla="*/ 4204157 w 4265117"/>
              <a:gd name="connsiteY2" fmla="*/ 513835 h 3080552"/>
              <a:gd name="connsiteX3" fmla="*/ 3729473 w 4265117"/>
              <a:gd name="connsiteY3" fmla="*/ 1406413 h 3080552"/>
              <a:gd name="connsiteX4" fmla="*/ 4265117 w 4265117"/>
              <a:gd name="connsiteY4" fmla="*/ 3056168 h 3080552"/>
              <a:gd name="connsiteX5" fmla="*/ 0 w 4265117"/>
              <a:gd name="connsiteY5" fmla="*/ 3080552 h 3080552"/>
              <a:gd name="connsiteX6" fmla="*/ 12192 w 4265117"/>
              <a:gd name="connsiteY6" fmla="*/ 0 h 3080552"/>
              <a:gd name="connsiteX0" fmla="*/ 12192 w 4265117"/>
              <a:gd name="connsiteY0" fmla="*/ 0 h 3080552"/>
              <a:gd name="connsiteX1" fmla="*/ 3787858 w 4265117"/>
              <a:gd name="connsiteY1" fmla="*/ 158496 h 3080552"/>
              <a:gd name="connsiteX2" fmla="*/ 4204157 w 4265117"/>
              <a:gd name="connsiteY2" fmla="*/ 513835 h 3080552"/>
              <a:gd name="connsiteX3" fmla="*/ 3729473 w 4265117"/>
              <a:gd name="connsiteY3" fmla="*/ 1406413 h 3080552"/>
              <a:gd name="connsiteX4" fmla="*/ 4265117 w 4265117"/>
              <a:gd name="connsiteY4" fmla="*/ 3056168 h 3080552"/>
              <a:gd name="connsiteX5" fmla="*/ 0 w 4265117"/>
              <a:gd name="connsiteY5" fmla="*/ 3080552 h 3080552"/>
              <a:gd name="connsiteX6" fmla="*/ 12192 w 4265117"/>
              <a:gd name="connsiteY6" fmla="*/ 0 h 3080552"/>
              <a:gd name="connsiteX0" fmla="*/ 24384 w 4265117"/>
              <a:gd name="connsiteY0" fmla="*/ 60960 h 2922056"/>
              <a:gd name="connsiteX1" fmla="*/ 3787858 w 4265117"/>
              <a:gd name="connsiteY1" fmla="*/ 0 h 2922056"/>
              <a:gd name="connsiteX2" fmla="*/ 4204157 w 4265117"/>
              <a:gd name="connsiteY2" fmla="*/ 355339 h 2922056"/>
              <a:gd name="connsiteX3" fmla="*/ 3729473 w 4265117"/>
              <a:gd name="connsiteY3" fmla="*/ 1247917 h 2922056"/>
              <a:gd name="connsiteX4" fmla="*/ 4265117 w 4265117"/>
              <a:gd name="connsiteY4" fmla="*/ 2897672 h 2922056"/>
              <a:gd name="connsiteX5" fmla="*/ 0 w 4265117"/>
              <a:gd name="connsiteY5" fmla="*/ 2922056 h 2922056"/>
              <a:gd name="connsiteX6" fmla="*/ 24384 w 4265117"/>
              <a:gd name="connsiteY6" fmla="*/ 60960 h 2922056"/>
              <a:gd name="connsiteX0" fmla="*/ 24384 w 4531570"/>
              <a:gd name="connsiteY0" fmla="*/ 24384 h 2885480"/>
              <a:gd name="connsiteX1" fmla="*/ 4531570 w 4531570"/>
              <a:gd name="connsiteY1" fmla="*/ 0 h 2885480"/>
              <a:gd name="connsiteX2" fmla="*/ 4204157 w 4531570"/>
              <a:gd name="connsiteY2" fmla="*/ 318763 h 2885480"/>
              <a:gd name="connsiteX3" fmla="*/ 3729473 w 4531570"/>
              <a:gd name="connsiteY3" fmla="*/ 1211341 h 2885480"/>
              <a:gd name="connsiteX4" fmla="*/ 4265117 w 4531570"/>
              <a:gd name="connsiteY4" fmla="*/ 2861096 h 2885480"/>
              <a:gd name="connsiteX5" fmla="*/ 0 w 4531570"/>
              <a:gd name="connsiteY5" fmla="*/ 2885480 h 2885480"/>
              <a:gd name="connsiteX6" fmla="*/ 24384 w 4531570"/>
              <a:gd name="connsiteY6" fmla="*/ 24384 h 2885480"/>
              <a:gd name="connsiteX0" fmla="*/ 24384 w 4531570"/>
              <a:gd name="connsiteY0" fmla="*/ 24384 h 2885480"/>
              <a:gd name="connsiteX1" fmla="*/ 4531570 w 4531570"/>
              <a:gd name="connsiteY1" fmla="*/ 0 h 2885480"/>
              <a:gd name="connsiteX2" fmla="*/ 4204157 w 4531570"/>
              <a:gd name="connsiteY2" fmla="*/ 318763 h 2885480"/>
              <a:gd name="connsiteX3" fmla="*/ 3729473 w 4531570"/>
              <a:gd name="connsiteY3" fmla="*/ 1211341 h 2885480"/>
              <a:gd name="connsiteX4" fmla="*/ 3911549 w 4531570"/>
              <a:gd name="connsiteY4" fmla="*/ 2812328 h 2885480"/>
              <a:gd name="connsiteX5" fmla="*/ 0 w 4531570"/>
              <a:gd name="connsiteY5" fmla="*/ 2885480 h 2885480"/>
              <a:gd name="connsiteX6" fmla="*/ 24384 w 4531570"/>
              <a:gd name="connsiteY6" fmla="*/ 24384 h 2885480"/>
              <a:gd name="connsiteX0" fmla="*/ 24384 w 4531570"/>
              <a:gd name="connsiteY0" fmla="*/ 24384 h 2885480"/>
              <a:gd name="connsiteX1" fmla="*/ 4531570 w 4531570"/>
              <a:gd name="connsiteY1" fmla="*/ 0 h 2885480"/>
              <a:gd name="connsiteX2" fmla="*/ 4204157 w 4531570"/>
              <a:gd name="connsiteY2" fmla="*/ 318763 h 2885480"/>
              <a:gd name="connsiteX3" fmla="*/ 3729473 w 4531570"/>
              <a:gd name="connsiteY3" fmla="*/ 1211341 h 2885480"/>
              <a:gd name="connsiteX4" fmla="*/ 3911549 w 4531570"/>
              <a:gd name="connsiteY4" fmla="*/ 2812328 h 2885480"/>
              <a:gd name="connsiteX5" fmla="*/ 0 w 4531570"/>
              <a:gd name="connsiteY5" fmla="*/ 2885480 h 2885480"/>
              <a:gd name="connsiteX6" fmla="*/ 24384 w 4531570"/>
              <a:gd name="connsiteY6" fmla="*/ 24384 h 2885480"/>
              <a:gd name="connsiteX0" fmla="*/ 24384 w 4531570"/>
              <a:gd name="connsiteY0" fmla="*/ 24384 h 2885480"/>
              <a:gd name="connsiteX1" fmla="*/ 4531570 w 4531570"/>
              <a:gd name="connsiteY1" fmla="*/ 0 h 2885480"/>
              <a:gd name="connsiteX2" fmla="*/ 4204157 w 4531570"/>
              <a:gd name="connsiteY2" fmla="*/ 318763 h 2885480"/>
              <a:gd name="connsiteX3" fmla="*/ 3729473 w 4531570"/>
              <a:gd name="connsiteY3" fmla="*/ 1211341 h 2885480"/>
              <a:gd name="connsiteX4" fmla="*/ 3996893 w 4531570"/>
              <a:gd name="connsiteY4" fmla="*/ 2836712 h 2885480"/>
              <a:gd name="connsiteX5" fmla="*/ 0 w 4531570"/>
              <a:gd name="connsiteY5" fmla="*/ 2885480 h 2885480"/>
              <a:gd name="connsiteX6" fmla="*/ 24384 w 4531570"/>
              <a:gd name="connsiteY6" fmla="*/ 24384 h 2885480"/>
              <a:gd name="connsiteX0" fmla="*/ 24384 w 4531570"/>
              <a:gd name="connsiteY0" fmla="*/ 24384 h 2885480"/>
              <a:gd name="connsiteX1" fmla="*/ 4531570 w 4531570"/>
              <a:gd name="connsiteY1" fmla="*/ 0 h 2885480"/>
              <a:gd name="connsiteX2" fmla="*/ 4204157 w 4531570"/>
              <a:gd name="connsiteY2" fmla="*/ 318763 h 2885480"/>
              <a:gd name="connsiteX3" fmla="*/ 3729473 w 4531570"/>
              <a:gd name="connsiteY3" fmla="*/ 1211341 h 2885480"/>
              <a:gd name="connsiteX4" fmla="*/ 3996893 w 4531570"/>
              <a:gd name="connsiteY4" fmla="*/ 2836712 h 2885480"/>
              <a:gd name="connsiteX5" fmla="*/ 0 w 4531570"/>
              <a:gd name="connsiteY5" fmla="*/ 2885480 h 2885480"/>
              <a:gd name="connsiteX6" fmla="*/ 24384 w 4531570"/>
              <a:gd name="connsiteY6" fmla="*/ 24384 h 2885480"/>
              <a:gd name="connsiteX0" fmla="*/ 24384 w 4531570"/>
              <a:gd name="connsiteY0" fmla="*/ 24384 h 2885480"/>
              <a:gd name="connsiteX1" fmla="*/ 4531570 w 4531570"/>
              <a:gd name="connsiteY1" fmla="*/ 0 h 2885480"/>
              <a:gd name="connsiteX2" fmla="*/ 4204157 w 4531570"/>
              <a:gd name="connsiteY2" fmla="*/ 318763 h 2885480"/>
              <a:gd name="connsiteX3" fmla="*/ 3729473 w 4531570"/>
              <a:gd name="connsiteY3" fmla="*/ 1211341 h 2885480"/>
              <a:gd name="connsiteX4" fmla="*/ 3996893 w 4531570"/>
              <a:gd name="connsiteY4" fmla="*/ 2836712 h 2885480"/>
              <a:gd name="connsiteX5" fmla="*/ 0 w 4531570"/>
              <a:gd name="connsiteY5" fmla="*/ 2885480 h 2885480"/>
              <a:gd name="connsiteX6" fmla="*/ 24384 w 4531570"/>
              <a:gd name="connsiteY6" fmla="*/ 24384 h 2885480"/>
              <a:gd name="connsiteX0" fmla="*/ 24384 w 4531570"/>
              <a:gd name="connsiteY0" fmla="*/ 24384 h 2885480"/>
              <a:gd name="connsiteX1" fmla="*/ 4531570 w 4531570"/>
              <a:gd name="connsiteY1" fmla="*/ 0 h 2885480"/>
              <a:gd name="connsiteX2" fmla="*/ 4204157 w 4531570"/>
              <a:gd name="connsiteY2" fmla="*/ 318763 h 2885480"/>
              <a:gd name="connsiteX3" fmla="*/ 3729473 w 4531570"/>
              <a:gd name="connsiteY3" fmla="*/ 1211341 h 2885480"/>
              <a:gd name="connsiteX4" fmla="*/ 3996893 w 4531570"/>
              <a:gd name="connsiteY4" fmla="*/ 2836712 h 2885480"/>
              <a:gd name="connsiteX5" fmla="*/ 0 w 4531570"/>
              <a:gd name="connsiteY5" fmla="*/ 2885480 h 2885480"/>
              <a:gd name="connsiteX6" fmla="*/ 24384 w 4531570"/>
              <a:gd name="connsiteY6" fmla="*/ 24384 h 2885480"/>
              <a:gd name="connsiteX0" fmla="*/ 24384 w 4531570"/>
              <a:gd name="connsiteY0" fmla="*/ 24384 h 2885480"/>
              <a:gd name="connsiteX1" fmla="*/ 4531570 w 4531570"/>
              <a:gd name="connsiteY1" fmla="*/ 0 h 2885480"/>
              <a:gd name="connsiteX2" fmla="*/ 4204157 w 4531570"/>
              <a:gd name="connsiteY2" fmla="*/ 318763 h 2885480"/>
              <a:gd name="connsiteX3" fmla="*/ 3729473 w 4531570"/>
              <a:gd name="connsiteY3" fmla="*/ 1211341 h 2885480"/>
              <a:gd name="connsiteX4" fmla="*/ 3996893 w 4531570"/>
              <a:gd name="connsiteY4" fmla="*/ 2836712 h 2885480"/>
              <a:gd name="connsiteX5" fmla="*/ 0 w 4531570"/>
              <a:gd name="connsiteY5" fmla="*/ 2885480 h 2885480"/>
              <a:gd name="connsiteX6" fmla="*/ 24384 w 4531570"/>
              <a:gd name="connsiteY6" fmla="*/ 24384 h 2885480"/>
              <a:gd name="connsiteX0" fmla="*/ 24384 w 4531570"/>
              <a:gd name="connsiteY0" fmla="*/ 24384 h 2885480"/>
              <a:gd name="connsiteX1" fmla="*/ 4531570 w 4531570"/>
              <a:gd name="connsiteY1" fmla="*/ 0 h 2885480"/>
              <a:gd name="connsiteX2" fmla="*/ 4204157 w 4531570"/>
              <a:gd name="connsiteY2" fmla="*/ 318763 h 2885480"/>
              <a:gd name="connsiteX3" fmla="*/ 3778241 w 4531570"/>
              <a:gd name="connsiteY3" fmla="*/ 1211341 h 2885480"/>
              <a:gd name="connsiteX4" fmla="*/ 3996893 w 4531570"/>
              <a:gd name="connsiteY4" fmla="*/ 2836712 h 2885480"/>
              <a:gd name="connsiteX5" fmla="*/ 0 w 4531570"/>
              <a:gd name="connsiteY5" fmla="*/ 2885480 h 2885480"/>
              <a:gd name="connsiteX6" fmla="*/ 24384 w 4531570"/>
              <a:gd name="connsiteY6" fmla="*/ 24384 h 2885480"/>
              <a:gd name="connsiteX0" fmla="*/ 24384 w 4531570"/>
              <a:gd name="connsiteY0" fmla="*/ 24384 h 2885480"/>
              <a:gd name="connsiteX1" fmla="*/ 4531570 w 4531570"/>
              <a:gd name="connsiteY1" fmla="*/ 0 h 2885480"/>
              <a:gd name="connsiteX2" fmla="*/ 4167581 w 4531570"/>
              <a:gd name="connsiteY2" fmla="*/ 294379 h 2885480"/>
              <a:gd name="connsiteX3" fmla="*/ 3778241 w 4531570"/>
              <a:gd name="connsiteY3" fmla="*/ 1211341 h 2885480"/>
              <a:gd name="connsiteX4" fmla="*/ 3996893 w 4531570"/>
              <a:gd name="connsiteY4" fmla="*/ 2836712 h 2885480"/>
              <a:gd name="connsiteX5" fmla="*/ 0 w 4531570"/>
              <a:gd name="connsiteY5" fmla="*/ 2885480 h 2885480"/>
              <a:gd name="connsiteX6" fmla="*/ 24384 w 4531570"/>
              <a:gd name="connsiteY6" fmla="*/ 24384 h 2885480"/>
              <a:gd name="connsiteX0" fmla="*/ 24384 w 4531570"/>
              <a:gd name="connsiteY0" fmla="*/ 24384 h 2885480"/>
              <a:gd name="connsiteX1" fmla="*/ 4531570 w 4531570"/>
              <a:gd name="connsiteY1" fmla="*/ 0 h 2885480"/>
              <a:gd name="connsiteX2" fmla="*/ 4167581 w 4531570"/>
              <a:gd name="connsiteY2" fmla="*/ 294379 h 2885480"/>
              <a:gd name="connsiteX3" fmla="*/ 3778241 w 4531570"/>
              <a:gd name="connsiteY3" fmla="*/ 1211341 h 2885480"/>
              <a:gd name="connsiteX4" fmla="*/ 3996893 w 4531570"/>
              <a:gd name="connsiteY4" fmla="*/ 2836712 h 2885480"/>
              <a:gd name="connsiteX5" fmla="*/ 0 w 4531570"/>
              <a:gd name="connsiteY5" fmla="*/ 2885480 h 2885480"/>
              <a:gd name="connsiteX6" fmla="*/ 24384 w 4531570"/>
              <a:gd name="connsiteY6" fmla="*/ 24384 h 2885480"/>
              <a:gd name="connsiteX0" fmla="*/ 24384 w 4531570"/>
              <a:gd name="connsiteY0" fmla="*/ 24384 h 2885480"/>
              <a:gd name="connsiteX1" fmla="*/ 4531570 w 4531570"/>
              <a:gd name="connsiteY1" fmla="*/ 0 h 2885480"/>
              <a:gd name="connsiteX2" fmla="*/ 4167581 w 4531570"/>
              <a:gd name="connsiteY2" fmla="*/ 294379 h 2885480"/>
              <a:gd name="connsiteX3" fmla="*/ 3778241 w 4531570"/>
              <a:gd name="connsiteY3" fmla="*/ 1211341 h 2885480"/>
              <a:gd name="connsiteX4" fmla="*/ 3996893 w 4531570"/>
              <a:gd name="connsiteY4" fmla="*/ 2836712 h 2885480"/>
              <a:gd name="connsiteX5" fmla="*/ 0 w 4531570"/>
              <a:gd name="connsiteY5" fmla="*/ 2885480 h 2885480"/>
              <a:gd name="connsiteX6" fmla="*/ 24384 w 4531570"/>
              <a:gd name="connsiteY6" fmla="*/ 24384 h 2885480"/>
              <a:gd name="connsiteX0" fmla="*/ 24384 w 4531570"/>
              <a:gd name="connsiteY0" fmla="*/ 24384 h 2885480"/>
              <a:gd name="connsiteX1" fmla="*/ 4531570 w 4531570"/>
              <a:gd name="connsiteY1" fmla="*/ 0 h 2885480"/>
              <a:gd name="connsiteX2" fmla="*/ 4191965 w 4531570"/>
              <a:gd name="connsiteY2" fmla="*/ 330955 h 2885480"/>
              <a:gd name="connsiteX3" fmla="*/ 3778241 w 4531570"/>
              <a:gd name="connsiteY3" fmla="*/ 1211341 h 2885480"/>
              <a:gd name="connsiteX4" fmla="*/ 3996893 w 4531570"/>
              <a:gd name="connsiteY4" fmla="*/ 2836712 h 2885480"/>
              <a:gd name="connsiteX5" fmla="*/ 0 w 4531570"/>
              <a:gd name="connsiteY5" fmla="*/ 2885480 h 2885480"/>
              <a:gd name="connsiteX6" fmla="*/ 24384 w 4531570"/>
              <a:gd name="connsiteY6" fmla="*/ 24384 h 2885480"/>
              <a:gd name="connsiteX0" fmla="*/ 24384 w 4531570"/>
              <a:gd name="connsiteY0" fmla="*/ 24384 h 2885480"/>
              <a:gd name="connsiteX1" fmla="*/ 4531570 w 4531570"/>
              <a:gd name="connsiteY1" fmla="*/ 0 h 2885480"/>
              <a:gd name="connsiteX2" fmla="*/ 4309196 w 4531570"/>
              <a:gd name="connsiteY2" fmla="*/ 330955 h 2885480"/>
              <a:gd name="connsiteX3" fmla="*/ 3778241 w 4531570"/>
              <a:gd name="connsiteY3" fmla="*/ 1211341 h 2885480"/>
              <a:gd name="connsiteX4" fmla="*/ 3996893 w 4531570"/>
              <a:gd name="connsiteY4" fmla="*/ 2836712 h 2885480"/>
              <a:gd name="connsiteX5" fmla="*/ 0 w 4531570"/>
              <a:gd name="connsiteY5" fmla="*/ 2885480 h 2885480"/>
              <a:gd name="connsiteX6" fmla="*/ 24384 w 4531570"/>
              <a:gd name="connsiteY6" fmla="*/ 24384 h 2885480"/>
              <a:gd name="connsiteX0" fmla="*/ 24384 w 4531570"/>
              <a:gd name="connsiteY0" fmla="*/ 24384 h 2885480"/>
              <a:gd name="connsiteX1" fmla="*/ 4531570 w 4531570"/>
              <a:gd name="connsiteY1" fmla="*/ 0 h 2885480"/>
              <a:gd name="connsiteX2" fmla="*/ 4309196 w 4531570"/>
              <a:gd name="connsiteY2" fmla="*/ 330955 h 2885480"/>
              <a:gd name="connsiteX3" fmla="*/ 3813410 w 4531570"/>
              <a:gd name="connsiteY3" fmla="*/ 1222443 h 2885480"/>
              <a:gd name="connsiteX4" fmla="*/ 3996893 w 4531570"/>
              <a:gd name="connsiteY4" fmla="*/ 2836712 h 2885480"/>
              <a:gd name="connsiteX5" fmla="*/ 0 w 4531570"/>
              <a:gd name="connsiteY5" fmla="*/ 2885480 h 2885480"/>
              <a:gd name="connsiteX6" fmla="*/ 24384 w 4531570"/>
              <a:gd name="connsiteY6" fmla="*/ 24384 h 2885480"/>
              <a:gd name="connsiteX0" fmla="*/ 24384 w 4613632"/>
              <a:gd name="connsiteY0" fmla="*/ 2180 h 2863276"/>
              <a:gd name="connsiteX1" fmla="*/ 4613632 w 4613632"/>
              <a:gd name="connsiteY1" fmla="*/ 0 h 2863276"/>
              <a:gd name="connsiteX2" fmla="*/ 4309196 w 4613632"/>
              <a:gd name="connsiteY2" fmla="*/ 308751 h 2863276"/>
              <a:gd name="connsiteX3" fmla="*/ 3813410 w 4613632"/>
              <a:gd name="connsiteY3" fmla="*/ 1200239 h 2863276"/>
              <a:gd name="connsiteX4" fmla="*/ 3996893 w 4613632"/>
              <a:gd name="connsiteY4" fmla="*/ 2814508 h 2863276"/>
              <a:gd name="connsiteX5" fmla="*/ 0 w 4613632"/>
              <a:gd name="connsiteY5" fmla="*/ 2863276 h 2863276"/>
              <a:gd name="connsiteX6" fmla="*/ 24384 w 4613632"/>
              <a:gd name="connsiteY6" fmla="*/ 2180 h 286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3632" h="2863276">
                <a:moveTo>
                  <a:pt x="24384" y="2180"/>
                </a:moveTo>
                <a:lnTo>
                  <a:pt x="4613632" y="0"/>
                </a:lnTo>
                <a:cubicBezTo>
                  <a:pt x="4492302" y="98126"/>
                  <a:pt x="4515870" y="283777"/>
                  <a:pt x="4309196" y="308751"/>
                </a:cubicBezTo>
                <a:cubicBezTo>
                  <a:pt x="4179416" y="667237"/>
                  <a:pt x="3821270" y="890521"/>
                  <a:pt x="3813410" y="1200239"/>
                </a:cubicBezTo>
                <a:cubicBezTo>
                  <a:pt x="4052918" y="1758285"/>
                  <a:pt x="4415753" y="2207694"/>
                  <a:pt x="3996893" y="2814508"/>
                </a:cubicBezTo>
                <a:lnTo>
                  <a:pt x="0" y="2863276"/>
                </a:lnTo>
                <a:lnTo>
                  <a:pt x="24384" y="2180"/>
                </a:lnTo>
                <a:close/>
              </a:path>
            </a:pathLst>
          </a:custGeom>
          <a:blipFill dpi="0" rotWithShape="1">
            <a:blip r:embed="rId4" cstate="email">
              <a:alphaModFix amt="75000"/>
              <a:extLst>
                <a:ext uri="{28A0092B-C50C-407E-A947-70E740481C1C}">
                  <a14:useLocalDpi xmlns:a14="http://schemas.microsoft.com/office/drawing/2010/main"/>
                </a:ext>
              </a:extLst>
            </a:blip>
            <a:srcRect/>
            <a:tile tx="0" ty="0" sx="88000" sy="88000" flip="none" algn="br"/>
          </a:blipFill>
        </p:spPr>
        <p:txBody>
          <a:bodyPr wrap="square" lIns="182880" bIns="91440" rtlCol="0" anchor="ctr" anchorCtr="0">
            <a:spAutoFit/>
          </a:bodyPr>
          <a:lstStyle/>
          <a:p>
            <a:r>
              <a:rPr lang="en-US" sz="7200" dirty="0">
                <a:solidFill>
                  <a:schemeClr val="bg1"/>
                </a:solidFill>
                <a:latin typeface="Franklin Gothic Medium" panose="020B0603020102020204" pitchFamily="34" charset="0"/>
              </a:rPr>
              <a:t>Risky Business</a:t>
            </a:r>
          </a:p>
          <a:p>
            <a:r>
              <a:rPr lang="en-US" sz="4500" dirty="0">
                <a:solidFill>
                  <a:schemeClr val="accent4">
                    <a:lumMod val="75000"/>
                  </a:schemeClr>
                </a:solidFill>
                <a:latin typeface="Franklin Gothic Medium" panose="020B0603020102020204" pitchFamily="34" charset="0"/>
              </a:rPr>
              <a:t>(1983)</a:t>
            </a:r>
          </a:p>
        </p:txBody>
      </p:sp>
      <p:sp>
        <p:nvSpPr>
          <p:cNvPr id="3" name="Shape 10">
            <a:extLst>
              <a:ext uri="{FF2B5EF4-FFF2-40B4-BE49-F238E27FC236}">
                <a16:creationId xmlns:a16="http://schemas.microsoft.com/office/drawing/2014/main" id="{7B2401EE-E652-D9F5-B4E8-71F6D3665EFF}"/>
              </a:ext>
            </a:extLst>
          </p:cNvPr>
          <p:cNvSpPr/>
          <p:nvPr/>
        </p:nvSpPr>
        <p:spPr>
          <a:xfrm>
            <a:off x="264800" y="255200"/>
            <a:ext cx="11662400" cy="6347600"/>
          </a:xfrm>
          <a:prstGeom prst="frame">
            <a:avLst>
              <a:gd name="adj1" fmla="val 4126"/>
            </a:avLst>
          </a:prstGeom>
          <a:solidFill>
            <a:schemeClr val="accent4">
              <a:lumMod val="75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9077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_MissionImpossib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D91EEE-84ED-5C71-6A2A-78CA90758C5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1"/>
            <a:ext cx="12191999" cy="6858000"/>
          </a:xfrm>
          <a:prstGeom prst="rect">
            <a:avLst/>
          </a:prstGeom>
        </p:spPr>
      </p:pic>
      <p:pic>
        <p:nvPicPr>
          <p:cNvPr id="15" name="Picture 14">
            <a:extLst>
              <a:ext uri="{FF2B5EF4-FFF2-40B4-BE49-F238E27FC236}">
                <a16:creationId xmlns:a16="http://schemas.microsoft.com/office/drawing/2014/main" id="{7A0B3BE8-2621-6CFF-DAD7-32A3225519B4}"/>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rot="1322394">
            <a:off x="2329121" y="722745"/>
            <a:ext cx="452963" cy="563299"/>
          </a:xfrm>
          <a:prstGeom prst="rect">
            <a:avLst/>
          </a:prstGeom>
        </p:spPr>
      </p:pic>
      <p:sp>
        <p:nvSpPr>
          <p:cNvPr id="3" name="Shape 10">
            <a:extLst>
              <a:ext uri="{FF2B5EF4-FFF2-40B4-BE49-F238E27FC236}">
                <a16:creationId xmlns:a16="http://schemas.microsoft.com/office/drawing/2014/main" id="{6945D1CF-7CED-FCA7-C500-A78932125AFA}"/>
              </a:ext>
            </a:extLst>
          </p:cNvPr>
          <p:cNvSpPr/>
          <p:nvPr/>
        </p:nvSpPr>
        <p:spPr>
          <a:xfrm>
            <a:off x="264800" y="255200"/>
            <a:ext cx="11662400" cy="6347600"/>
          </a:xfrm>
          <a:prstGeom prst="frame">
            <a:avLst>
              <a:gd name="adj1" fmla="val 4126"/>
            </a:avLst>
          </a:prstGeom>
          <a:solidFill>
            <a:schemeClr val="accent4">
              <a:lumMod val="75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FE0B5B3B-B871-1DE3-8281-AF185B8E1916}"/>
              </a:ext>
            </a:extLst>
          </p:cNvPr>
          <p:cNvSpPr txBox="1"/>
          <p:nvPr userDrawn="1"/>
        </p:nvSpPr>
        <p:spPr>
          <a:xfrm flipH="1">
            <a:off x="6132970" y="3012467"/>
            <a:ext cx="5511757" cy="3316412"/>
          </a:xfrm>
          <a:custGeom>
            <a:avLst/>
            <a:gdLst>
              <a:gd name="connsiteX0" fmla="*/ 0 w 5496767"/>
              <a:gd name="connsiteY0" fmla="*/ 0 h 3245287"/>
              <a:gd name="connsiteX1" fmla="*/ 4955875 w 5496767"/>
              <a:gd name="connsiteY1" fmla="*/ 0 h 3245287"/>
              <a:gd name="connsiteX2" fmla="*/ 5496767 w 5496767"/>
              <a:gd name="connsiteY2" fmla="*/ 540892 h 3245287"/>
              <a:gd name="connsiteX3" fmla="*/ 5496767 w 5496767"/>
              <a:gd name="connsiteY3" fmla="*/ 3245287 h 3245287"/>
              <a:gd name="connsiteX4" fmla="*/ 0 w 5496767"/>
              <a:gd name="connsiteY4" fmla="*/ 3245287 h 3245287"/>
              <a:gd name="connsiteX5" fmla="*/ 0 w 5496767"/>
              <a:gd name="connsiteY5" fmla="*/ 0 h 3245287"/>
              <a:gd name="connsiteX0" fmla="*/ 0 w 5496767"/>
              <a:gd name="connsiteY0" fmla="*/ 0 h 3245287"/>
              <a:gd name="connsiteX1" fmla="*/ 3861593 w 5496767"/>
              <a:gd name="connsiteY1" fmla="*/ 344774 h 3245287"/>
              <a:gd name="connsiteX2" fmla="*/ 5496767 w 5496767"/>
              <a:gd name="connsiteY2" fmla="*/ 540892 h 3245287"/>
              <a:gd name="connsiteX3" fmla="*/ 5496767 w 5496767"/>
              <a:gd name="connsiteY3" fmla="*/ 3245287 h 3245287"/>
              <a:gd name="connsiteX4" fmla="*/ 0 w 5496767"/>
              <a:gd name="connsiteY4" fmla="*/ 3245287 h 3245287"/>
              <a:gd name="connsiteX5" fmla="*/ 0 w 5496767"/>
              <a:gd name="connsiteY5" fmla="*/ 0 h 3245287"/>
              <a:gd name="connsiteX0" fmla="*/ 0 w 5496767"/>
              <a:gd name="connsiteY0" fmla="*/ 0 h 3245287"/>
              <a:gd name="connsiteX1" fmla="*/ 3861593 w 5496767"/>
              <a:gd name="connsiteY1" fmla="*/ 344774 h 3245287"/>
              <a:gd name="connsiteX2" fmla="*/ 5391836 w 5496767"/>
              <a:gd name="connsiteY2" fmla="*/ 1365351 h 3245287"/>
              <a:gd name="connsiteX3" fmla="*/ 5496767 w 5496767"/>
              <a:gd name="connsiteY3" fmla="*/ 3245287 h 3245287"/>
              <a:gd name="connsiteX4" fmla="*/ 0 w 5496767"/>
              <a:gd name="connsiteY4" fmla="*/ 3245287 h 3245287"/>
              <a:gd name="connsiteX5" fmla="*/ 0 w 5496767"/>
              <a:gd name="connsiteY5" fmla="*/ 0 h 3245287"/>
              <a:gd name="connsiteX0" fmla="*/ 0 w 5496767"/>
              <a:gd name="connsiteY0" fmla="*/ 0 h 3245287"/>
              <a:gd name="connsiteX1" fmla="*/ 3801633 w 5496767"/>
              <a:gd name="connsiteY1" fmla="*/ 434715 h 3245287"/>
              <a:gd name="connsiteX2" fmla="*/ 5391836 w 5496767"/>
              <a:gd name="connsiteY2" fmla="*/ 1365351 h 3245287"/>
              <a:gd name="connsiteX3" fmla="*/ 5496767 w 5496767"/>
              <a:gd name="connsiteY3" fmla="*/ 3245287 h 3245287"/>
              <a:gd name="connsiteX4" fmla="*/ 0 w 5496767"/>
              <a:gd name="connsiteY4" fmla="*/ 3245287 h 3245287"/>
              <a:gd name="connsiteX5" fmla="*/ 0 w 5496767"/>
              <a:gd name="connsiteY5" fmla="*/ 0 h 3245287"/>
              <a:gd name="connsiteX0" fmla="*/ 0 w 5496767"/>
              <a:gd name="connsiteY0" fmla="*/ 0 h 2840553"/>
              <a:gd name="connsiteX1" fmla="*/ 3801633 w 5496767"/>
              <a:gd name="connsiteY1" fmla="*/ 29981 h 2840553"/>
              <a:gd name="connsiteX2" fmla="*/ 5391836 w 5496767"/>
              <a:gd name="connsiteY2" fmla="*/ 960617 h 2840553"/>
              <a:gd name="connsiteX3" fmla="*/ 5496767 w 5496767"/>
              <a:gd name="connsiteY3" fmla="*/ 2840553 h 2840553"/>
              <a:gd name="connsiteX4" fmla="*/ 0 w 5496767"/>
              <a:gd name="connsiteY4" fmla="*/ 2840553 h 2840553"/>
              <a:gd name="connsiteX5" fmla="*/ 0 w 5496767"/>
              <a:gd name="connsiteY5" fmla="*/ 0 h 2840553"/>
              <a:gd name="connsiteX0" fmla="*/ 0 w 5496767"/>
              <a:gd name="connsiteY0" fmla="*/ 0 h 2810572"/>
              <a:gd name="connsiteX1" fmla="*/ 3801633 w 5496767"/>
              <a:gd name="connsiteY1" fmla="*/ 0 h 2810572"/>
              <a:gd name="connsiteX2" fmla="*/ 5391836 w 5496767"/>
              <a:gd name="connsiteY2" fmla="*/ 930636 h 2810572"/>
              <a:gd name="connsiteX3" fmla="*/ 5496767 w 5496767"/>
              <a:gd name="connsiteY3" fmla="*/ 2810572 h 2810572"/>
              <a:gd name="connsiteX4" fmla="*/ 0 w 5496767"/>
              <a:gd name="connsiteY4" fmla="*/ 2810572 h 2810572"/>
              <a:gd name="connsiteX5" fmla="*/ 0 w 5496767"/>
              <a:gd name="connsiteY5" fmla="*/ 0 h 2810572"/>
              <a:gd name="connsiteX0" fmla="*/ 0 w 5496767"/>
              <a:gd name="connsiteY0" fmla="*/ 0 h 2810572"/>
              <a:gd name="connsiteX1" fmla="*/ 3621751 w 5496767"/>
              <a:gd name="connsiteY1" fmla="*/ 125076 h 2810572"/>
              <a:gd name="connsiteX2" fmla="*/ 5391836 w 5496767"/>
              <a:gd name="connsiteY2" fmla="*/ 930636 h 2810572"/>
              <a:gd name="connsiteX3" fmla="*/ 5496767 w 5496767"/>
              <a:gd name="connsiteY3" fmla="*/ 2810572 h 2810572"/>
              <a:gd name="connsiteX4" fmla="*/ 0 w 5496767"/>
              <a:gd name="connsiteY4" fmla="*/ 2810572 h 2810572"/>
              <a:gd name="connsiteX5" fmla="*/ 0 w 5496767"/>
              <a:gd name="connsiteY5" fmla="*/ 0 h 2810572"/>
              <a:gd name="connsiteX0" fmla="*/ 0 w 5496767"/>
              <a:gd name="connsiteY0" fmla="*/ 0 h 2810572"/>
              <a:gd name="connsiteX1" fmla="*/ 3621751 w 5496767"/>
              <a:gd name="connsiteY1" fmla="*/ 125076 h 2810572"/>
              <a:gd name="connsiteX2" fmla="*/ 5286905 w 5496767"/>
              <a:gd name="connsiteY2" fmla="*/ 1014019 h 2810572"/>
              <a:gd name="connsiteX3" fmla="*/ 5496767 w 5496767"/>
              <a:gd name="connsiteY3" fmla="*/ 2810572 h 2810572"/>
              <a:gd name="connsiteX4" fmla="*/ 0 w 5496767"/>
              <a:gd name="connsiteY4" fmla="*/ 2810572 h 2810572"/>
              <a:gd name="connsiteX5" fmla="*/ 0 w 5496767"/>
              <a:gd name="connsiteY5" fmla="*/ 0 h 2810572"/>
              <a:gd name="connsiteX0" fmla="*/ 0 w 5496767"/>
              <a:gd name="connsiteY0" fmla="*/ 0 h 2810572"/>
              <a:gd name="connsiteX1" fmla="*/ 3621751 w 5496767"/>
              <a:gd name="connsiteY1" fmla="*/ 125076 h 2810572"/>
              <a:gd name="connsiteX2" fmla="*/ 5077043 w 5496767"/>
              <a:gd name="connsiteY2" fmla="*/ 1069609 h 2810572"/>
              <a:gd name="connsiteX3" fmla="*/ 5496767 w 5496767"/>
              <a:gd name="connsiteY3" fmla="*/ 2810572 h 2810572"/>
              <a:gd name="connsiteX4" fmla="*/ 0 w 5496767"/>
              <a:gd name="connsiteY4" fmla="*/ 2810572 h 2810572"/>
              <a:gd name="connsiteX5" fmla="*/ 0 w 5496767"/>
              <a:gd name="connsiteY5" fmla="*/ 0 h 2810572"/>
              <a:gd name="connsiteX0" fmla="*/ 0 w 5496767"/>
              <a:gd name="connsiteY0" fmla="*/ 0 h 2810572"/>
              <a:gd name="connsiteX1" fmla="*/ 3621751 w 5496767"/>
              <a:gd name="connsiteY1" fmla="*/ 125076 h 2810572"/>
              <a:gd name="connsiteX2" fmla="*/ 5436807 w 5496767"/>
              <a:gd name="connsiteY2" fmla="*/ 1125197 h 2810572"/>
              <a:gd name="connsiteX3" fmla="*/ 5496767 w 5496767"/>
              <a:gd name="connsiteY3" fmla="*/ 2810572 h 2810572"/>
              <a:gd name="connsiteX4" fmla="*/ 0 w 5496767"/>
              <a:gd name="connsiteY4" fmla="*/ 2810572 h 2810572"/>
              <a:gd name="connsiteX5" fmla="*/ 0 w 5496767"/>
              <a:gd name="connsiteY5" fmla="*/ 0 h 2810572"/>
              <a:gd name="connsiteX0" fmla="*/ 0 w 5496767"/>
              <a:gd name="connsiteY0" fmla="*/ 0 h 2810572"/>
              <a:gd name="connsiteX1" fmla="*/ 3621751 w 5496767"/>
              <a:gd name="connsiteY1" fmla="*/ 125076 h 2810572"/>
              <a:gd name="connsiteX2" fmla="*/ 5436807 w 5496767"/>
              <a:gd name="connsiteY2" fmla="*/ 1125197 h 2810572"/>
              <a:gd name="connsiteX3" fmla="*/ 5496767 w 5496767"/>
              <a:gd name="connsiteY3" fmla="*/ 2810572 h 2810572"/>
              <a:gd name="connsiteX4" fmla="*/ 0 w 5496767"/>
              <a:gd name="connsiteY4" fmla="*/ 2810572 h 2810572"/>
              <a:gd name="connsiteX5" fmla="*/ 0 w 5496767"/>
              <a:gd name="connsiteY5" fmla="*/ 0 h 2810572"/>
              <a:gd name="connsiteX0" fmla="*/ 0 w 5496767"/>
              <a:gd name="connsiteY0" fmla="*/ 0 h 2699394"/>
              <a:gd name="connsiteX1" fmla="*/ 3621751 w 5496767"/>
              <a:gd name="connsiteY1" fmla="*/ 13898 h 2699394"/>
              <a:gd name="connsiteX2" fmla="*/ 5436807 w 5496767"/>
              <a:gd name="connsiteY2" fmla="*/ 1014019 h 2699394"/>
              <a:gd name="connsiteX3" fmla="*/ 5496767 w 5496767"/>
              <a:gd name="connsiteY3" fmla="*/ 2699394 h 2699394"/>
              <a:gd name="connsiteX4" fmla="*/ 0 w 5496767"/>
              <a:gd name="connsiteY4" fmla="*/ 2699394 h 2699394"/>
              <a:gd name="connsiteX5" fmla="*/ 0 w 5496767"/>
              <a:gd name="connsiteY5" fmla="*/ 0 h 2699394"/>
              <a:gd name="connsiteX0" fmla="*/ 0 w 5496767"/>
              <a:gd name="connsiteY0" fmla="*/ 0 h 2810572"/>
              <a:gd name="connsiteX1" fmla="*/ 3621751 w 5496767"/>
              <a:gd name="connsiteY1" fmla="*/ 125076 h 2810572"/>
              <a:gd name="connsiteX2" fmla="*/ 5436807 w 5496767"/>
              <a:gd name="connsiteY2" fmla="*/ 1125197 h 2810572"/>
              <a:gd name="connsiteX3" fmla="*/ 5496767 w 5496767"/>
              <a:gd name="connsiteY3" fmla="*/ 2810572 h 2810572"/>
              <a:gd name="connsiteX4" fmla="*/ 0 w 5496767"/>
              <a:gd name="connsiteY4" fmla="*/ 2810572 h 2810572"/>
              <a:gd name="connsiteX5" fmla="*/ 0 w 5496767"/>
              <a:gd name="connsiteY5" fmla="*/ 0 h 2810572"/>
              <a:gd name="connsiteX0" fmla="*/ 0 w 5496767"/>
              <a:gd name="connsiteY0" fmla="*/ 264048 h 3074620"/>
              <a:gd name="connsiteX1" fmla="*/ 2692360 w 5496767"/>
              <a:gd name="connsiteY1" fmla="*/ 0 h 3074620"/>
              <a:gd name="connsiteX2" fmla="*/ 5436807 w 5496767"/>
              <a:gd name="connsiteY2" fmla="*/ 1389245 h 3074620"/>
              <a:gd name="connsiteX3" fmla="*/ 5496767 w 5496767"/>
              <a:gd name="connsiteY3" fmla="*/ 3074620 h 3074620"/>
              <a:gd name="connsiteX4" fmla="*/ 0 w 5496767"/>
              <a:gd name="connsiteY4" fmla="*/ 3074620 h 3074620"/>
              <a:gd name="connsiteX5" fmla="*/ 0 w 5496767"/>
              <a:gd name="connsiteY5" fmla="*/ 264048 h 3074620"/>
              <a:gd name="connsiteX0" fmla="*/ 0 w 5511757"/>
              <a:gd name="connsiteY0" fmla="*/ 0 h 3074620"/>
              <a:gd name="connsiteX1" fmla="*/ 2707350 w 5511757"/>
              <a:gd name="connsiteY1" fmla="*/ 0 h 3074620"/>
              <a:gd name="connsiteX2" fmla="*/ 5451797 w 5511757"/>
              <a:gd name="connsiteY2" fmla="*/ 1389245 h 3074620"/>
              <a:gd name="connsiteX3" fmla="*/ 5511757 w 5511757"/>
              <a:gd name="connsiteY3" fmla="*/ 3074620 h 3074620"/>
              <a:gd name="connsiteX4" fmla="*/ 14990 w 5511757"/>
              <a:gd name="connsiteY4" fmla="*/ 3074620 h 3074620"/>
              <a:gd name="connsiteX5" fmla="*/ 0 w 5511757"/>
              <a:gd name="connsiteY5" fmla="*/ 0 h 3074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1757" h="3074620">
                <a:moveTo>
                  <a:pt x="0" y="0"/>
                </a:moveTo>
                <a:lnTo>
                  <a:pt x="2707350" y="0"/>
                </a:lnTo>
                <a:cubicBezTo>
                  <a:pt x="3312369" y="333374"/>
                  <a:pt x="4397073" y="708439"/>
                  <a:pt x="5451797" y="1389245"/>
                </a:cubicBezTo>
                <a:lnTo>
                  <a:pt x="5511757" y="3074620"/>
                </a:lnTo>
                <a:lnTo>
                  <a:pt x="14990" y="3074620"/>
                </a:lnTo>
                <a:cubicBezTo>
                  <a:pt x="9993" y="2049747"/>
                  <a:pt x="4997" y="1024873"/>
                  <a:pt x="0" y="0"/>
                </a:cubicBezTo>
                <a:close/>
              </a:path>
            </a:pathLst>
          </a:custGeom>
          <a:blipFill dpi="0" rotWithShape="1">
            <a:blip r:embed="rId4" cstate="email">
              <a:alphaModFix amt="94078"/>
              <a:extLst>
                <a:ext uri="{28A0092B-C50C-407E-A947-70E740481C1C}">
                  <a14:useLocalDpi xmlns:a14="http://schemas.microsoft.com/office/drawing/2010/main"/>
                </a:ext>
              </a:extLst>
            </a:blip>
            <a:srcRect/>
            <a:tile tx="0" ty="0" sx="88000" sy="88000" flip="none" algn="br"/>
          </a:blipFill>
        </p:spPr>
        <p:txBody>
          <a:bodyPr wrap="square" rIns="182880" bIns="91440" rtlCol="0" anchor="ctr" anchorCtr="0">
            <a:spAutoFit/>
          </a:bodyPr>
          <a:lstStyle/>
          <a:p>
            <a:pPr algn="r"/>
            <a:r>
              <a:rPr lang="en-US" sz="7200" dirty="0">
                <a:latin typeface="Franklin Gothic Medium" panose="020B0603020102020204" pitchFamily="34" charset="0"/>
              </a:rPr>
              <a:t>Mission</a:t>
            </a:r>
          </a:p>
          <a:p>
            <a:pPr algn="r"/>
            <a:r>
              <a:rPr lang="en-US" sz="7200" dirty="0">
                <a:latin typeface="Franklin Gothic Medium" panose="020B0603020102020204" pitchFamily="34" charset="0"/>
              </a:rPr>
              <a:t>Impossible</a:t>
            </a:r>
            <a:br>
              <a:rPr lang="en-US" sz="7200" dirty="0">
                <a:latin typeface="Franklin Gothic Medium" panose="020B0603020102020204" pitchFamily="34" charset="0"/>
              </a:rPr>
            </a:br>
            <a:r>
              <a:rPr lang="en-US" sz="4400" dirty="0">
                <a:solidFill>
                  <a:schemeClr val="accent4">
                    <a:lumMod val="75000"/>
                  </a:schemeClr>
                </a:solidFill>
                <a:latin typeface="Franklin Gothic Medium" panose="020B0603020102020204" pitchFamily="34" charset="0"/>
              </a:rPr>
              <a:t>(8 films, 1996-2024)</a:t>
            </a:r>
          </a:p>
        </p:txBody>
      </p:sp>
    </p:spTree>
    <p:extLst>
      <p:ext uri="{BB962C8B-B14F-4D97-AF65-F5344CB8AC3E}">
        <p14:creationId xmlns:p14="http://schemas.microsoft.com/office/powerpoint/2010/main" val="2630893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t's Rainin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929E3E-5213-8634-BC1F-371697DA876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32400" y="0"/>
            <a:ext cx="12556534" cy="6858000"/>
          </a:xfrm>
          <a:prstGeom prst="rect">
            <a:avLst/>
          </a:prstGeom>
        </p:spPr>
      </p:pic>
      <p:pic>
        <p:nvPicPr>
          <p:cNvPr id="6" name="Picture 5">
            <a:extLst>
              <a:ext uri="{FF2B5EF4-FFF2-40B4-BE49-F238E27FC236}">
                <a16:creationId xmlns:a16="http://schemas.microsoft.com/office/drawing/2014/main" id="{3D618E6D-AD5F-B4E4-4CF3-9AAF9ED71E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21517" y="5703677"/>
            <a:ext cx="532015" cy="548640"/>
          </a:xfrm>
          <a:prstGeom prst="rect">
            <a:avLst/>
          </a:prstGeom>
          <a:ln w="19050">
            <a:solidFill>
              <a:schemeClr val="accent4">
                <a:lumMod val="75000"/>
              </a:schemeClr>
            </a:solidFill>
          </a:ln>
        </p:spPr>
      </p:pic>
      <p:sp>
        <p:nvSpPr>
          <p:cNvPr id="8" name="TextBox 7">
            <a:extLst>
              <a:ext uri="{FF2B5EF4-FFF2-40B4-BE49-F238E27FC236}">
                <a16:creationId xmlns:a16="http://schemas.microsoft.com/office/drawing/2014/main" id="{BDF78F8E-2D1D-3AA9-BAAA-ED11C562D910}"/>
              </a:ext>
            </a:extLst>
          </p:cNvPr>
          <p:cNvSpPr txBox="1"/>
          <p:nvPr userDrawn="1"/>
        </p:nvSpPr>
        <p:spPr>
          <a:xfrm>
            <a:off x="495588" y="4519712"/>
            <a:ext cx="5386387" cy="1981101"/>
          </a:xfrm>
          <a:custGeom>
            <a:avLst/>
            <a:gdLst>
              <a:gd name="connsiteX0" fmla="*/ 0 w 5000625"/>
              <a:gd name="connsiteY0" fmla="*/ 0 h 2370118"/>
              <a:gd name="connsiteX1" fmla="*/ 4489272 w 5000625"/>
              <a:gd name="connsiteY1" fmla="*/ 0 h 2370118"/>
              <a:gd name="connsiteX2" fmla="*/ 5000625 w 5000625"/>
              <a:gd name="connsiteY2" fmla="*/ 511353 h 2370118"/>
              <a:gd name="connsiteX3" fmla="*/ 5000625 w 5000625"/>
              <a:gd name="connsiteY3" fmla="*/ 2370118 h 2370118"/>
              <a:gd name="connsiteX4" fmla="*/ 0 w 5000625"/>
              <a:gd name="connsiteY4" fmla="*/ 2370118 h 2370118"/>
              <a:gd name="connsiteX5" fmla="*/ 0 w 5000625"/>
              <a:gd name="connsiteY5" fmla="*/ 0 h 2370118"/>
              <a:gd name="connsiteX0" fmla="*/ 0 w 5000625"/>
              <a:gd name="connsiteY0" fmla="*/ 0 h 2370118"/>
              <a:gd name="connsiteX1" fmla="*/ 4489272 w 5000625"/>
              <a:gd name="connsiteY1" fmla="*/ 200025 h 2370118"/>
              <a:gd name="connsiteX2" fmla="*/ 5000625 w 5000625"/>
              <a:gd name="connsiteY2" fmla="*/ 511353 h 2370118"/>
              <a:gd name="connsiteX3" fmla="*/ 5000625 w 5000625"/>
              <a:gd name="connsiteY3" fmla="*/ 2370118 h 2370118"/>
              <a:gd name="connsiteX4" fmla="*/ 0 w 5000625"/>
              <a:gd name="connsiteY4" fmla="*/ 2370118 h 2370118"/>
              <a:gd name="connsiteX5" fmla="*/ 0 w 5000625"/>
              <a:gd name="connsiteY5" fmla="*/ 0 h 2370118"/>
              <a:gd name="connsiteX0" fmla="*/ 0 w 5000625"/>
              <a:gd name="connsiteY0" fmla="*/ 0 h 2170093"/>
              <a:gd name="connsiteX1" fmla="*/ 4489272 w 5000625"/>
              <a:gd name="connsiteY1" fmla="*/ 0 h 2170093"/>
              <a:gd name="connsiteX2" fmla="*/ 5000625 w 5000625"/>
              <a:gd name="connsiteY2" fmla="*/ 311328 h 2170093"/>
              <a:gd name="connsiteX3" fmla="*/ 5000625 w 5000625"/>
              <a:gd name="connsiteY3" fmla="*/ 2170093 h 2170093"/>
              <a:gd name="connsiteX4" fmla="*/ 0 w 5000625"/>
              <a:gd name="connsiteY4" fmla="*/ 2170093 h 2170093"/>
              <a:gd name="connsiteX5" fmla="*/ 0 w 5000625"/>
              <a:gd name="connsiteY5" fmla="*/ 0 h 2170093"/>
              <a:gd name="connsiteX0" fmla="*/ 0 w 5000625"/>
              <a:gd name="connsiteY0" fmla="*/ 0 h 2170093"/>
              <a:gd name="connsiteX1" fmla="*/ 4489272 w 5000625"/>
              <a:gd name="connsiteY1" fmla="*/ 82799 h 2170093"/>
              <a:gd name="connsiteX2" fmla="*/ 5000625 w 5000625"/>
              <a:gd name="connsiteY2" fmla="*/ 311328 h 2170093"/>
              <a:gd name="connsiteX3" fmla="*/ 5000625 w 5000625"/>
              <a:gd name="connsiteY3" fmla="*/ 2170093 h 2170093"/>
              <a:gd name="connsiteX4" fmla="*/ 0 w 5000625"/>
              <a:gd name="connsiteY4" fmla="*/ 2170093 h 2170093"/>
              <a:gd name="connsiteX5" fmla="*/ 0 w 5000625"/>
              <a:gd name="connsiteY5" fmla="*/ 0 h 2170093"/>
              <a:gd name="connsiteX0" fmla="*/ 0 w 5000625"/>
              <a:gd name="connsiteY0" fmla="*/ 0 h 2170093"/>
              <a:gd name="connsiteX1" fmla="*/ 4489272 w 5000625"/>
              <a:gd name="connsiteY1" fmla="*/ 82799 h 2170093"/>
              <a:gd name="connsiteX2" fmla="*/ 5000625 w 5000625"/>
              <a:gd name="connsiteY2" fmla="*/ 407928 h 2170093"/>
              <a:gd name="connsiteX3" fmla="*/ 5000625 w 5000625"/>
              <a:gd name="connsiteY3" fmla="*/ 2170093 h 2170093"/>
              <a:gd name="connsiteX4" fmla="*/ 0 w 5000625"/>
              <a:gd name="connsiteY4" fmla="*/ 2170093 h 2170093"/>
              <a:gd name="connsiteX5" fmla="*/ 0 w 5000625"/>
              <a:gd name="connsiteY5" fmla="*/ 0 h 217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0625" h="2170093">
                <a:moveTo>
                  <a:pt x="0" y="0"/>
                </a:moveTo>
                <a:lnTo>
                  <a:pt x="4489272" y="82799"/>
                </a:lnTo>
                <a:lnTo>
                  <a:pt x="5000625" y="407928"/>
                </a:lnTo>
                <a:lnTo>
                  <a:pt x="5000625" y="2170093"/>
                </a:lnTo>
                <a:lnTo>
                  <a:pt x="0" y="2170093"/>
                </a:lnTo>
                <a:lnTo>
                  <a:pt x="0" y="0"/>
                </a:lnTo>
                <a:close/>
              </a:path>
            </a:pathLst>
          </a:custGeom>
          <a:solidFill>
            <a:schemeClr val="bg1">
              <a:alpha val="65371"/>
            </a:schemeClr>
          </a:solidFill>
        </p:spPr>
        <p:txBody>
          <a:bodyPr wrap="square" lIns="182880" bIns="274320" rtlCol="0" anchor="ctr" anchorCtr="0">
            <a:normAutofit fontScale="92500" lnSpcReduction="10000"/>
          </a:bodyPr>
          <a:lstStyle/>
          <a:p>
            <a:r>
              <a:rPr lang="en-US" sz="8000" b="1" dirty="0">
                <a:solidFill>
                  <a:schemeClr val="accent4">
                    <a:lumMod val="75000"/>
                  </a:schemeClr>
                </a:solidFill>
                <a:latin typeface="Franklin Gothic Medium" panose="020B0603020102020204" pitchFamily="34" charset="0"/>
              </a:rPr>
              <a:t>It’s Raining</a:t>
            </a:r>
          </a:p>
          <a:p>
            <a:r>
              <a:rPr lang="en-US" sz="4500" dirty="0">
                <a:solidFill>
                  <a:schemeClr val="accent4">
                    <a:lumMod val="75000"/>
                  </a:schemeClr>
                </a:solidFill>
                <a:latin typeface="Franklin Gothic Medium" panose="020B0603020102020204" pitchFamily="34" charset="0"/>
              </a:rPr>
              <a:t>(Rain Man, 1998)</a:t>
            </a:r>
          </a:p>
        </p:txBody>
      </p:sp>
      <p:sp>
        <p:nvSpPr>
          <p:cNvPr id="4" name="Shape 10">
            <a:extLst>
              <a:ext uri="{FF2B5EF4-FFF2-40B4-BE49-F238E27FC236}">
                <a16:creationId xmlns:a16="http://schemas.microsoft.com/office/drawing/2014/main" id="{A66548BD-E7DD-361D-D98C-7898A08BC031}"/>
              </a:ext>
            </a:extLst>
          </p:cNvPr>
          <p:cNvSpPr/>
          <p:nvPr/>
        </p:nvSpPr>
        <p:spPr>
          <a:xfrm>
            <a:off x="264800" y="222455"/>
            <a:ext cx="11662400" cy="6413091"/>
          </a:xfrm>
          <a:prstGeom prst="frame">
            <a:avLst>
              <a:gd name="adj1" fmla="val 4126"/>
            </a:avLst>
          </a:prstGeom>
          <a:solidFill>
            <a:schemeClr val="accent4">
              <a:lumMod val="75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829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Recess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33D2B1-7609-0EC8-5206-DD2A52004A1D}"/>
              </a:ext>
            </a:extLst>
          </p:cNvPr>
          <p:cNvPicPr>
            <a:picLocks noChangeAspect="1"/>
          </p:cNvPicPr>
          <p:nvPr/>
        </p:nvPicPr>
        <p:blipFill rotWithShape="1">
          <a:blip r:embed="rId2">
            <a:alphaModFix amt="72000"/>
            <a:extLst>
              <a:ext uri="{28A0092B-C50C-407E-A947-70E740481C1C}">
                <a14:useLocalDpi xmlns:a14="http://schemas.microsoft.com/office/drawing/2010/main"/>
              </a:ext>
            </a:extLst>
          </a:blip>
          <a:srcRect/>
          <a:stretch/>
        </p:blipFill>
        <p:spPr>
          <a:xfrm>
            <a:off x="4319" y="0"/>
            <a:ext cx="11391813" cy="685800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
        <p:nvSpPr>
          <p:cNvPr id="5" name="Shape 10">
            <a:extLst>
              <a:ext uri="{FF2B5EF4-FFF2-40B4-BE49-F238E27FC236}">
                <a16:creationId xmlns:a16="http://schemas.microsoft.com/office/drawing/2014/main" id="{A32CB232-1F9B-04CB-8867-67B04EFB7E89}"/>
              </a:ext>
            </a:extLst>
          </p:cNvPr>
          <p:cNvSpPr/>
          <p:nvPr/>
        </p:nvSpPr>
        <p:spPr>
          <a:xfrm>
            <a:off x="264800" y="255200"/>
            <a:ext cx="11662400" cy="6347600"/>
          </a:xfrm>
          <a:prstGeom prst="frame">
            <a:avLst>
              <a:gd name="adj1" fmla="val 4126"/>
            </a:avLst>
          </a:prstGeom>
          <a:solidFill>
            <a:schemeClr val="accent4">
              <a:lumMod val="75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093185FB-FA26-A6DA-5CD7-F006632097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39363" y="5707145"/>
            <a:ext cx="532015" cy="548640"/>
          </a:xfrm>
          <a:prstGeom prst="rect">
            <a:avLst/>
          </a:prstGeom>
          <a:ln w="19050">
            <a:solidFill>
              <a:schemeClr val="accent4">
                <a:lumMod val="75000"/>
              </a:schemeClr>
            </a:solidFill>
          </a:ln>
        </p:spPr>
      </p:pic>
      <p:sp>
        <p:nvSpPr>
          <p:cNvPr id="6" name="TextBox 5">
            <a:extLst>
              <a:ext uri="{FF2B5EF4-FFF2-40B4-BE49-F238E27FC236}">
                <a16:creationId xmlns:a16="http://schemas.microsoft.com/office/drawing/2014/main" id="{A20F30D0-EBF4-DB58-6A84-00E3086854B0}"/>
              </a:ext>
            </a:extLst>
          </p:cNvPr>
          <p:cNvSpPr txBox="1"/>
          <p:nvPr/>
        </p:nvSpPr>
        <p:spPr>
          <a:xfrm>
            <a:off x="644524" y="656022"/>
            <a:ext cx="6242050" cy="2472944"/>
          </a:xfrm>
          <a:prstGeom prst="rect">
            <a:avLst/>
          </a:prstGeom>
          <a:noFill/>
        </p:spPr>
        <p:txBody>
          <a:bodyPr wrap="square" rtlCol="0" anchor="t" anchorCtr="0">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prstClr val="black">
                      <a:lumMod val="75000"/>
                      <a:lumOff val="25000"/>
                    </a:prstClr>
                  </a:solidFill>
                </a:ln>
                <a:solidFill>
                  <a:prstClr val="white"/>
                </a:solidFill>
                <a:effectLst/>
                <a:uLnTx/>
                <a:uFillTx/>
                <a:latin typeface="Franklin Gothic Medium" panose="020B0603020102020204" pitchFamily="34" charset="0"/>
                <a:ea typeface="+mj-ea"/>
                <a:cs typeface="+mj-cs"/>
              </a:rPr>
              <a:t>You Had Me at Recession</a:t>
            </a:r>
            <a:endParaRPr lang="en-US" dirty="0"/>
          </a:p>
        </p:txBody>
      </p:sp>
      <p:sp>
        <p:nvSpPr>
          <p:cNvPr id="9" name="TextBox 8">
            <a:extLst>
              <a:ext uri="{FF2B5EF4-FFF2-40B4-BE49-F238E27FC236}">
                <a16:creationId xmlns:a16="http://schemas.microsoft.com/office/drawing/2014/main" id="{E72B59FB-6563-4427-8B5F-43A92EF65029}"/>
              </a:ext>
            </a:extLst>
          </p:cNvPr>
          <p:cNvSpPr txBox="1"/>
          <p:nvPr/>
        </p:nvSpPr>
        <p:spPr>
          <a:xfrm>
            <a:off x="630236" y="5572125"/>
            <a:ext cx="5584825" cy="71558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500" b="0" i="0" u="none" strike="noStrike" kern="1200" cap="none" spc="0" normalizeH="0" baseline="0" noProof="0" dirty="0">
                <a:ln>
                  <a:solidFill>
                    <a:schemeClr val="tx1">
                      <a:lumMod val="75000"/>
                      <a:lumOff val="25000"/>
                    </a:schemeClr>
                  </a:solidFill>
                </a:ln>
                <a:solidFill>
                  <a:schemeClr val="bg1"/>
                </a:solidFill>
                <a:effectLst/>
                <a:uLnTx/>
                <a:uFillTx/>
                <a:latin typeface="Franklin Gothic Medium" panose="020B0603020102020204" pitchFamily="34" charset="0"/>
                <a:ea typeface="+mn-ea"/>
                <a:cs typeface="+mn-cs"/>
              </a:rPr>
              <a:t>(Jerry Maguire, 1996)</a:t>
            </a:r>
          </a:p>
        </p:txBody>
      </p:sp>
    </p:spTree>
    <p:extLst>
      <p:ext uri="{BB962C8B-B14F-4D97-AF65-F5344CB8AC3E}">
        <p14:creationId xmlns:p14="http://schemas.microsoft.com/office/powerpoint/2010/main" val="518678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A Few Good Properties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BAEFC9-892D-7E15-159B-A8A386556208}"/>
              </a:ext>
            </a:extLst>
          </p:cNvPr>
          <p:cNvPicPr>
            <a:picLocks noChangeAspect="1"/>
          </p:cNvPicPr>
          <p:nvPr userDrawn="1"/>
        </p:nvPicPr>
        <p:blipFill>
          <a:blip r:embed="rId2" cstate="email">
            <a:alphaModFix amt="80000"/>
            <a:extLst>
              <a:ext uri="{28A0092B-C50C-407E-A947-70E740481C1C}">
                <a14:useLocalDpi xmlns:a14="http://schemas.microsoft.com/office/drawing/2010/main"/>
              </a:ext>
            </a:extLst>
          </a:blip>
          <a:srcRect/>
          <a:stretch/>
        </p:blipFill>
        <p:spPr>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pic>
        <p:nvPicPr>
          <p:cNvPr id="10" name="Picture 9">
            <a:extLst>
              <a:ext uri="{FF2B5EF4-FFF2-40B4-BE49-F238E27FC236}">
                <a16:creationId xmlns:a16="http://schemas.microsoft.com/office/drawing/2014/main" id="{AC4918D7-3C28-A3D5-3271-6316DDB0FC9B}"/>
              </a:ext>
            </a:extLst>
          </p:cNvPr>
          <p:cNvPicPr>
            <a:picLocks noChangeAspect="1"/>
          </p:cNvPicPr>
          <p:nvPr/>
        </p:nvPicPr>
        <p:blipFill>
          <a:blip r:embed="rId3">
            <a:alphaModFix amt="95000"/>
          </a:blip>
          <a:stretch>
            <a:fillRect/>
          </a:stretch>
        </p:blipFill>
        <p:spPr>
          <a:xfrm>
            <a:off x="8466220" y="3473465"/>
            <a:ext cx="1324353" cy="2926080"/>
          </a:xfrm>
          <a:prstGeom prst="rect">
            <a:avLst/>
          </a:prstGeom>
        </p:spPr>
      </p:pic>
      <p:pic>
        <p:nvPicPr>
          <p:cNvPr id="11" name="Picture 10">
            <a:extLst>
              <a:ext uri="{FF2B5EF4-FFF2-40B4-BE49-F238E27FC236}">
                <a16:creationId xmlns:a16="http://schemas.microsoft.com/office/drawing/2014/main" id="{3FDD18F8-5C21-894D-5320-1B5B9F145A01}"/>
              </a:ext>
            </a:extLst>
          </p:cNvPr>
          <p:cNvPicPr>
            <a:picLocks noChangeAspect="1"/>
          </p:cNvPicPr>
          <p:nvPr/>
        </p:nvPicPr>
        <p:blipFill>
          <a:blip r:embed="rId4"/>
          <a:stretch>
            <a:fillRect/>
          </a:stretch>
        </p:blipFill>
        <p:spPr>
          <a:xfrm>
            <a:off x="8466221" y="709106"/>
            <a:ext cx="1528009" cy="3056018"/>
          </a:xfrm>
          <a:prstGeom prst="rect">
            <a:avLst/>
          </a:prstGeom>
        </p:spPr>
      </p:pic>
      <p:grpSp>
        <p:nvGrpSpPr>
          <p:cNvPr id="18" name="Group 17">
            <a:extLst>
              <a:ext uri="{FF2B5EF4-FFF2-40B4-BE49-F238E27FC236}">
                <a16:creationId xmlns:a16="http://schemas.microsoft.com/office/drawing/2014/main" id="{5021909D-46A7-D698-43DA-406C937D237E}"/>
              </a:ext>
            </a:extLst>
          </p:cNvPr>
          <p:cNvGrpSpPr>
            <a:grpSpLocks noChangeAspect="1"/>
          </p:cNvGrpSpPr>
          <p:nvPr/>
        </p:nvGrpSpPr>
        <p:grpSpPr>
          <a:xfrm>
            <a:off x="7219964" y="4309032"/>
            <a:ext cx="3235864" cy="2071382"/>
            <a:chOff x="7479152" y="4909200"/>
            <a:chExt cx="2096220" cy="1341860"/>
          </a:xfrm>
        </p:grpSpPr>
        <p:pic>
          <p:nvPicPr>
            <p:cNvPr id="13" name="Graphic 12" descr="Home outline">
              <a:extLst>
                <a:ext uri="{FF2B5EF4-FFF2-40B4-BE49-F238E27FC236}">
                  <a16:creationId xmlns:a16="http://schemas.microsoft.com/office/drawing/2014/main" id="{6D3D6037-54AB-DE13-CAFB-E9EDA6E392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33512" y="4909200"/>
              <a:ext cx="1341860" cy="1341860"/>
            </a:xfrm>
            <a:prstGeom prst="rect">
              <a:avLst/>
            </a:prstGeom>
          </p:spPr>
        </p:pic>
        <p:pic>
          <p:nvPicPr>
            <p:cNvPr id="15" name="Graphic 14" descr="Home with solid fill">
              <a:extLst>
                <a:ext uri="{FF2B5EF4-FFF2-40B4-BE49-F238E27FC236}">
                  <a16:creationId xmlns:a16="http://schemas.microsoft.com/office/drawing/2014/main" id="{D2F7E031-B82C-27AD-6F75-150B4E3A48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79152" y="5326734"/>
              <a:ext cx="914400" cy="914400"/>
            </a:xfrm>
            <a:prstGeom prst="rect">
              <a:avLst/>
            </a:prstGeom>
          </p:spPr>
        </p:pic>
        <p:pic>
          <p:nvPicPr>
            <p:cNvPr id="17" name="Graphic 16" descr="Home outline">
              <a:extLst>
                <a:ext uri="{FF2B5EF4-FFF2-40B4-BE49-F238E27FC236}">
                  <a16:creationId xmlns:a16="http://schemas.microsoft.com/office/drawing/2014/main" id="{A51BCB2D-72DA-DCF1-5286-9EF1075CABE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17387" y="5235640"/>
              <a:ext cx="995567" cy="995567"/>
            </a:xfrm>
            <a:prstGeom prst="rect">
              <a:avLst/>
            </a:prstGeom>
          </p:spPr>
        </p:pic>
      </p:grpSp>
      <p:pic>
        <p:nvPicPr>
          <p:cNvPr id="19" name="Picture 18">
            <a:extLst>
              <a:ext uri="{FF2B5EF4-FFF2-40B4-BE49-F238E27FC236}">
                <a16:creationId xmlns:a16="http://schemas.microsoft.com/office/drawing/2014/main" id="{B35EE159-F948-A8B9-6034-C2943DDA734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22725" y="635667"/>
            <a:ext cx="532015" cy="548640"/>
          </a:xfrm>
          <a:prstGeom prst="rect">
            <a:avLst/>
          </a:prstGeom>
          <a:ln w="19050">
            <a:solidFill>
              <a:schemeClr val="accent4">
                <a:lumMod val="75000"/>
              </a:schemeClr>
            </a:solidFill>
          </a:ln>
        </p:spPr>
      </p:pic>
      <p:sp>
        <p:nvSpPr>
          <p:cNvPr id="5" name="TextBox 4">
            <a:extLst>
              <a:ext uri="{FF2B5EF4-FFF2-40B4-BE49-F238E27FC236}">
                <a16:creationId xmlns:a16="http://schemas.microsoft.com/office/drawing/2014/main" id="{D3C812CF-9B5D-8A08-35A1-6C5772395347}"/>
              </a:ext>
            </a:extLst>
          </p:cNvPr>
          <p:cNvSpPr txBox="1"/>
          <p:nvPr/>
        </p:nvSpPr>
        <p:spPr>
          <a:xfrm>
            <a:off x="507142" y="3459932"/>
            <a:ext cx="6237445" cy="2926080"/>
          </a:xfrm>
          <a:custGeom>
            <a:avLst/>
            <a:gdLst>
              <a:gd name="connsiteX0" fmla="*/ 0 w 5982612"/>
              <a:gd name="connsiteY0" fmla="*/ 0 h 3379113"/>
              <a:gd name="connsiteX1" fmla="*/ 5419415 w 5982612"/>
              <a:gd name="connsiteY1" fmla="*/ 0 h 3379113"/>
              <a:gd name="connsiteX2" fmla="*/ 5982612 w 5982612"/>
              <a:gd name="connsiteY2" fmla="*/ 563197 h 3379113"/>
              <a:gd name="connsiteX3" fmla="*/ 5982612 w 5982612"/>
              <a:gd name="connsiteY3" fmla="*/ 3379113 h 3379113"/>
              <a:gd name="connsiteX4" fmla="*/ 0 w 5982612"/>
              <a:gd name="connsiteY4" fmla="*/ 3379113 h 3379113"/>
              <a:gd name="connsiteX5" fmla="*/ 0 w 5982612"/>
              <a:gd name="connsiteY5" fmla="*/ 0 h 3379113"/>
              <a:gd name="connsiteX0" fmla="*/ 0 w 5982612"/>
              <a:gd name="connsiteY0" fmla="*/ 0 h 3379113"/>
              <a:gd name="connsiteX1" fmla="*/ 5134602 w 5982612"/>
              <a:gd name="connsiteY1" fmla="*/ 359764 h 3379113"/>
              <a:gd name="connsiteX2" fmla="*/ 5982612 w 5982612"/>
              <a:gd name="connsiteY2" fmla="*/ 563197 h 3379113"/>
              <a:gd name="connsiteX3" fmla="*/ 5982612 w 5982612"/>
              <a:gd name="connsiteY3" fmla="*/ 3379113 h 3379113"/>
              <a:gd name="connsiteX4" fmla="*/ 0 w 5982612"/>
              <a:gd name="connsiteY4" fmla="*/ 3379113 h 3379113"/>
              <a:gd name="connsiteX5" fmla="*/ 0 w 5982612"/>
              <a:gd name="connsiteY5" fmla="*/ 0 h 3379113"/>
              <a:gd name="connsiteX0" fmla="*/ 0 w 5982612"/>
              <a:gd name="connsiteY0" fmla="*/ 14990 h 3019349"/>
              <a:gd name="connsiteX1" fmla="*/ 5134602 w 5982612"/>
              <a:gd name="connsiteY1" fmla="*/ 0 h 3019349"/>
              <a:gd name="connsiteX2" fmla="*/ 5982612 w 5982612"/>
              <a:gd name="connsiteY2" fmla="*/ 203433 h 3019349"/>
              <a:gd name="connsiteX3" fmla="*/ 5982612 w 5982612"/>
              <a:gd name="connsiteY3" fmla="*/ 3019349 h 3019349"/>
              <a:gd name="connsiteX4" fmla="*/ 0 w 5982612"/>
              <a:gd name="connsiteY4" fmla="*/ 3019349 h 3019349"/>
              <a:gd name="connsiteX5" fmla="*/ 0 w 5982612"/>
              <a:gd name="connsiteY5" fmla="*/ 14990 h 3019349"/>
              <a:gd name="connsiteX0" fmla="*/ 0 w 5982612"/>
              <a:gd name="connsiteY0" fmla="*/ 14990 h 3019349"/>
              <a:gd name="connsiteX1" fmla="*/ 5134602 w 5982612"/>
              <a:gd name="connsiteY1" fmla="*/ 0 h 3019349"/>
              <a:gd name="connsiteX2" fmla="*/ 5862690 w 5982612"/>
              <a:gd name="connsiteY2" fmla="*/ 398305 h 3019349"/>
              <a:gd name="connsiteX3" fmla="*/ 5982612 w 5982612"/>
              <a:gd name="connsiteY3" fmla="*/ 3019349 h 3019349"/>
              <a:gd name="connsiteX4" fmla="*/ 0 w 5982612"/>
              <a:gd name="connsiteY4" fmla="*/ 3019349 h 3019349"/>
              <a:gd name="connsiteX5" fmla="*/ 0 w 5982612"/>
              <a:gd name="connsiteY5" fmla="*/ 14990 h 3019349"/>
              <a:gd name="connsiteX0" fmla="*/ 0 w 5982612"/>
              <a:gd name="connsiteY0" fmla="*/ 0 h 3004359"/>
              <a:gd name="connsiteX1" fmla="*/ 4579966 w 5982612"/>
              <a:gd name="connsiteY1" fmla="*/ 194096 h 3004359"/>
              <a:gd name="connsiteX2" fmla="*/ 5862690 w 5982612"/>
              <a:gd name="connsiteY2" fmla="*/ 383315 h 3004359"/>
              <a:gd name="connsiteX3" fmla="*/ 5982612 w 5982612"/>
              <a:gd name="connsiteY3" fmla="*/ 3004359 h 3004359"/>
              <a:gd name="connsiteX4" fmla="*/ 0 w 5982612"/>
              <a:gd name="connsiteY4" fmla="*/ 3004359 h 3004359"/>
              <a:gd name="connsiteX5" fmla="*/ 0 w 5982612"/>
              <a:gd name="connsiteY5" fmla="*/ 0 h 3004359"/>
              <a:gd name="connsiteX0" fmla="*/ 0 w 5982612"/>
              <a:gd name="connsiteY0" fmla="*/ 0 h 3004359"/>
              <a:gd name="connsiteX1" fmla="*/ 4579966 w 5982612"/>
              <a:gd name="connsiteY1" fmla="*/ 194096 h 3004359"/>
              <a:gd name="connsiteX2" fmla="*/ 5832710 w 5982612"/>
              <a:gd name="connsiteY2" fmla="*/ 676033 h 3004359"/>
              <a:gd name="connsiteX3" fmla="*/ 5982612 w 5982612"/>
              <a:gd name="connsiteY3" fmla="*/ 3004359 h 3004359"/>
              <a:gd name="connsiteX4" fmla="*/ 0 w 5982612"/>
              <a:gd name="connsiteY4" fmla="*/ 3004359 h 3004359"/>
              <a:gd name="connsiteX5" fmla="*/ 0 w 5982612"/>
              <a:gd name="connsiteY5" fmla="*/ 0 h 3004359"/>
              <a:gd name="connsiteX0" fmla="*/ 0 w 5982612"/>
              <a:gd name="connsiteY0" fmla="*/ 1050 h 2810263"/>
              <a:gd name="connsiteX1" fmla="*/ 4579966 w 5982612"/>
              <a:gd name="connsiteY1" fmla="*/ 0 h 2810263"/>
              <a:gd name="connsiteX2" fmla="*/ 5832710 w 5982612"/>
              <a:gd name="connsiteY2" fmla="*/ 481937 h 2810263"/>
              <a:gd name="connsiteX3" fmla="*/ 5982612 w 5982612"/>
              <a:gd name="connsiteY3" fmla="*/ 2810263 h 2810263"/>
              <a:gd name="connsiteX4" fmla="*/ 0 w 5982612"/>
              <a:gd name="connsiteY4" fmla="*/ 2810263 h 2810263"/>
              <a:gd name="connsiteX5" fmla="*/ 0 w 5982612"/>
              <a:gd name="connsiteY5" fmla="*/ 1050 h 2810263"/>
              <a:gd name="connsiteX0" fmla="*/ 0 w 5982612"/>
              <a:gd name="connsiteY0" fmla="*/ 168650 h 2977863"/>
              <a:gd name="connsiteX1" fmla="*/ 4190222 w 5982612"/>
              <a:gd name="connsiteY1" fmla="*/ 0 h 2977863"/>
              <a:gd name="connsiteX2" fmla="*/ 5832710 w 5982612"/>
              <a:gd name="connsiteY2" fmla="*/ 649537 h 2977863"/>
              <a:gd name="connsiteX3" fmla="*/ 5982612 w 5982612"/>
              <a:gd name="connsiteY3" fmla="*/ 2977863 h 2977863"/>
              <a:gd name="connsiteX4" fmla="*/ 0 w 5982612"/>
              <a:gd name="connsiteY4" fmla="*/ 2977863 h 2977863"/>
              <a:gd name="connsiteX5" fmla="*/ 0 w 5982612"/>
              <a:gd name="connsiteY5" fmla="*/ 168650 h 2977863"/>
              <a:gd name="connsiteX0" fmla="*/ 44970 w 5982612"/>
              <a:gd name="connsiteY0" fmla="*/ 56917 h 2977863"/>
              <a:gd name="connsiteX1" fmla="*/ 4190222 w 5982612"/>
              <a:gd name="connsiteY1" fmla="*/ 0 h 2977863"/>
              <a:gd name="connsiteX2" fmla="*/ 5832710 w 5982612"/>
              <a:gd name="connsiteY2" fmla="*/ 649537 h 2977863"/>
              <a:gd name="connsiteX3" fmla="*/ 5982612 w 5982612"/>
              <a:gd name="connsiteY3" fmla="*/ 2977863 h 2977863"/>
              <a:gd name="connsiteX4" fmla="*/ 0 w 5982612"/>
              <a:gd name="connsiteY4" fmla="*/ 2977863 h 2977863"/>
              <a:gd name="connsiteX5" fmla="*/ 44970 w 5982612"/>
              <a:gd name="connsiteY5" fmla="*/ 56917 h 2977863"/>
              <a:gd name="connsiteX0" fmla="*/ 44970 w 6237445"/>
              <a:gd name="connsiteY0" fmla="*/ 56917 h 2977863"/>
              <a:gd name="connsiteX1" fmla="*/ 4190222 w 6237445"/>
              <a:gd name="connsiteY1" fmla="*/ 0 h 2977863"/>
              <a:gd name="connsiteX2" fmla="*/ 5832710 w 6237445"/>
              <a:gd name="connsiteY2" fmla="*/ 649537 h 2977863"/>
              <a:gd name="connsiteX3" fmla="*/ 6237445 w 6237445"/>
              <a:gd name="connsiteY3" fmla="*/ 2977863 h 2977863"/>
              <a:gd name="connsiteX4" fmla="*/ 0 w 6237445"/>
              <a:gd name="connsiteY4" fmla="*/ 2977863 h 2977863"/>
              <a:gd name="connsiteX5" fmla="*/ 44970 w 6237445"/>
              <a:gd name="connsiteY5" fmla="*/ 56917 h 2977863"/>
              <a:gd name="connsiteX0" fmla="*/ 44970 w 6237445"/>
              <a:gd name="connsiteY0" fmla="*/ 0 h 2920946"/>
              <a:gd name="connsiteX1" fmla="*/ 4190222 w 6237445"/>
              <a:gd name="connsiteY1" fmla="*/ 12916 h 2920946"/>
              <a:gd name="connsiteX2" fmla="*/ 5832710 w 6237445"/>
              <a:gd name="connsiteY2" fmla="*/ 592620 h 2920946"/>
              <a:gd name="connsiteX3" fmla="*/ 6237445 w 6237445"/>
              <a:gd name="connsiteY3" fmla="*/ 2920946 h 2920946"/>
              <a:gd name="connsiteX4" fmla="*/ 0 w 6237445"/>
              <a:gd name="connsiteY4" fmla="*/ 2920946 h 2920946"/>
              <a:gd name="connsiteX5" fmla="*/ 44970 w 6237445"/>
              <a:gd name="connsiteY5" fmla="*/ 0 h 292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37445" h="2920946">
                <a:moveTo>
                  <a:pt x="44970" y="0"/>
                </a:moveTo>
                <a:lnTo>
                  <a:pt x="4190222" y="12916"/>
                </a:lnTo>
                <a:lnTo>
                  <a:pt x="5832710" y="592620"/>
                </a:lnTo>
                <a:lnTo>
                  <a:pt x="6237445" y="2920946"/>
                </a:lnTo>
                <a:lnTo>
                  <a:pt x="0" y="2920946"/>
                </a:lnTo>
                <a:lnTo>
                  <a:pt x="44970" y="0"/>
                </a:lnTo>
                <a:close/>
              </a:path>
            </a:pathLst>
          </a:custGeom>
          <a:blipFill dpi="0" rotWithShape="1">
            <a:blip r:embed="rId12" cstate="email">
              <a:alphaModFix amt="58016"/>
              <a:extLst>
                <a:ext uri="{28A0092B-C50C-407E-A947-70E740481C1C}">
                  <a14:useLocalDpi xmlns:a14="http://schemas.microsoft.com/office/drawing/2010/main"/>
                </a:ext>
              </a:extLst>
            </a:blip>
            <a:srcRect/>
            <a:tile tx="0" ty="0" sx="88000" sy="88000" flip="none" algn="br"/>
          </a:blipFill>
        </p:spPr>
        <p:txBody>
          <a:bodyPr wrap="square" lIns="182880" tIns="91440" bIns="91440" rtlCol="0" anchor="ctr" anchorCtr="0">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Franklin Gothic Medium" panose="020B0603020102020204" pitchFamily="34" charset="0"/>
                <a:ea typeface="+mj-ea"/>
                <a:cs typeface="+mj-cs"/>
              </a:rPr>
              <a:t>A Few Good Properties</a:t>
            </a:r>
            <a:br>
              <a:rPr kumimoji="0" lang="en-US" sz="7000" b="1" i="0" u="none" strike="noStrike" kern="1200" cap="none" spc="0" normalizeH="0" baseline="0" noProof="0" dirty="0">
                <a:ln>
                  <a:noFill/>
                </a:ln>
                <a:solidFill>
                  <a:prstClr val="white"/>
                </a:solidFill>
                <a:effectLst/>
                <a:uLnTx/>
                <a:uFillTx/>
                <a:latin typeface="Franklin Gothic Medium" panose="020B0603020102020204" pitchFamily="34" charset="0"/>
                <a:ea typeface="+mj-ea"/>
                <a:cs typeface="+mj-cs"/>
              </a:rPr>
            </a:br>
            <a:r>
              <a:rPr kumimoji="0" lang="en-US" sz="4000" b="1" i="0" u="none" strike="noStrike" kern="1200" cap="none" spc="0" normalizeH="0" baseline="0" noProof="0" dirty="0">
                <a:ln>
                  <a:noFill/>
                </a:ln>
                <a:solidFill>
                  <a:srgbClr val="FFC000">
                    <a:lumMod val="75000"/>
                  </a:srgbClr>
                </a:solidFill>
                <a:effectLst/>
                <a:uLnTx/>
                <a:uFillTx/>
                <a:latin typeface="Franklin Gothic Medium" panose="020B0603020102020204" pitchFamily="34" charset="0"/>
                <a:ea typeface="+mj-ea"/>
                <a:cs typeface="+mj-cs"/>
              </a:rPr>
              <a:t>(A Few Good Men, 1992)</a:t>
            </a:r>
            <a:endParaRPr lang="en-US" dirty="0"/>
          </a:p>
        </p:txBody>
      </p:sp>
      <p:sp>
        <p:nvSpPr>
          <p:cNvPr id="3" name="Shape 10">
            <a:extLst>
              <a:ext uri="{FF2B5EF4-FFF2-40B4-BE49-F238E27FC236}">
                <a16:creationId xmlns:a16="http://schemas.microsoft.com/office/drawing/2014/main" id="{E90273DA-965A-30A2-AFF6-60BBF675D97B}"/>
              </a:ext>
            </a:extLst>
          </p:cNvPr>
          <p:cNvSpPr/>
          <p:nvPr/>
        </p:nvSpPr>
        <p:spPr>
          <a:xfrm>
            <a:off x="264800" y="255200"/>
            <a:ext cx="11662400" cy="6347600"/>
          </a:xfrm>
          <a:prstGeom prst="frame">
            <a:avLst>
              <a:gd name="adj1" fmla="val 4126"/>
            </a:avLst>
          </a:prstGeom>
          <a:solidFill>
            <a:schemeClr val="accent4">
              <a:lumMod val="75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343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Y2">
    <p:bg>
      <p:bgRef idx="1001">
        <a:schemeClr val="bg1"/>
      </p:bgRef>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F745370-1CBA-B14E-B8B7-1C9F7279CBC0}"/>
              </a:ext>
            </a:extLst>
          </p:cNvPr>
          <p:cNvSpPr>
            <a:spLocks noGrp="1"/>
          </p:cNvSpPr>
          <p:nvPr>
            <p:ph type="body" sz="quarter" idx="10" hasCustomPrompt="1"/>
          </p:nvPr>
        </p:nvSpPr>
        <p:spPr>
          <a:xfrm>
            <a:off x="259606" y="6326127"/>
            <a:ext cx="5238750" cy="228600"/>
          </a:xfrm>
        </p:spPr>
        <p:txBody>
          <a:bodyPr anchor="ctr">
            <a:noAutofit/>
          </a:bodyPr>
          <a:lstStyle>
            <a:lvl1pPr marL="0" indent="0">
              <a:buNone/>
              <a:defRPr sz="1000">
                <a:solidFill>
                  <a:schemeClr val="tx1"/>
                </a:solidFill>
                <a:latin typeface="Avenir Book" panose="02000503020000020003" pitchFamily="2" charset="0"/>
              </a:defRPr>
            </a:lvl1pPr>
            <a:lvl2pPr marL="457200" indent="0">
              <a:buNone/>
              <a:defRPr sz="1100">
                <a:solidFill>
                  <a:schemeClr val="tx1"/>
                </a:solidFill>
              </a:defRPr>
            </a:lvl2pPr>
            <a:lvl3pPr marL="914400" indent="0">
              <a:buNone/>
              <a:defRPr sz="1100">
                <a:solidFill>
                  <a:schemeClr val="tx1"/>
                </a:solidFill>
              </a:defRPr>
            </a:lvl3pPr>
            <a:lvl4pPr marL="1371600" indent="0">
              <a:buNone/>
              <a:defRPr sz="1100">
                <a:solidFill>
                  <a:schemeClr val="tx1"/>
                </a:solidFill>
              </a:defRPr>
            </a:lvl4pPr>
            <a:lvl5pPr marL="1828800" indent="0">
              <a:buNone/>
              <a:defRPr sz="1100">
                <a:solidFill>
                  <a:schemeClr val="tx1"/>
                </a:solidFill>
              </a:defRPr>
            </a:lvl5pPr>
          </a:lstStyle>
          <a:p>
            <a:pPr lvl="0"/>
            <a:r>
              <a:rPr lang="en-US" dirty="0"/>
              <a:t>Source:</a:t>
            </a:r>
          </a:p>
        </p:txBody>
      </p:sp>
      <p:sp>
        <p:nvSpPr>
          <p:cNvPr id="4" name="Rectangle 3">
            <a:extLst>
              <a:ext uri="{FF2B5EF4-FFF2-40B4-BE49-F238E27FC236}">
                <a16:creationId xmlns:a16="http://schemas.microsoft.com/office/drawing/2014/main" id="{5BB4B5E2-1235-4B1F-F070-D5D01A323680}"/>
              </a:ext>
            </a:extLst>
          </p:cNvPr>
          <p:cNvSpPr/>
          <p:nvPr/>
        </p:nvSpPr>
        <p:spPr>
          <a:xfrm>
            <a:off x="243840" y="274320"/>
            <a:ext cx="11704320" cy="6309360"/>
          </a:xfrm>
          <a:prstGeom prst="rect">
            <a:avLst/>
          </a:prstGeom>
          <a:noFill/>
          <a:ln w="635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BA972AE-A5D5-C03C-0197-173EB667C6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18231" y="429580"/>
            <a:ext cx="559710" cy="577201"/>
          </a:xfrm>
          <a:prstGeom prst="rect">
            <a:avLst/>
          </a:prstGeom>
          <a:ln w="19050">
            <a:solidFill>
              <a:schemeClr val="accent4">
                <a:lumMod val="75000"/>
              </a:schemeClr>
            </a:solidFill>
          </a:ln>
        </p:spPr>
      </p:pic>
      <p:sp>
        <p:nvSpPr>
          <p:cNvPr id="3" name="Rectangle 2">
            <a:extLst>
              <a:ext uri="{FF2B5EF4-FFF2-40B4-BE49-F238E27FC236}">
                <a16:creationId xmlns:a16="http://schemas.microsoft.com/office/drawing/2014/main" id="{1064498D-852A-D242-C50F-AC4645E3A38F}"/>
              </a:ext>
            </a:extLst>
          </p:cNvPr>
          <p:cNvSpPr/>
          <p:nvPr userDrawn="1"/>
        </p:nvSpPr>
        <p:spPr>
          <a:xfrm>
            <a:off x="243840" y="274320"/>
            <a:ext cx="11704320" cy="6309360"/>
          </a:xfrm>
          <a:prstGeom prst="rect">
            <a:avLst/>
          </a:prstGeom>
          <a:noFill/>
          <a:ln w="635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5F8E15C-43C1-4F60-099A-AB69B6C6A1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18231" y="429580"/>
            <a:ext cx="559710" cy="577201"/>
          </a:xfrm>
          <a:prstGeom prst="rect">
            <a:avLst/>
          </a:prstGeom>
          <a:ln w="19050">
            <a:solidFill>
              <a:schemeClr val="accent4">
                <a:lumMod val="75000"/>
              </a:schemeClr>
            </a:solidFill>
          </a:ln>
        </p:spPr>
      </p:pic>
      <p:sp>
        <p:nvSpPr>
          <p:cNvPr id="2" name="Title 1">
            <a:extLst>
              <a:ext uri="{FF2B5EF4-FFF2-40B4-BE49-F238E27FC236}">
                <a16:creationId xmlns:a16="http://schemas.microsoft.com/office/drawing/2014/main" id="{9F2E54D2-180D-EC44-B7CC-0A01525A962F}"/>
              </a:ext>
            </a:extLst>
          </p:cNvPr>
          <p:cNvSpPr>
            <a:spLocks noGrp="1"/>
          </p:cNvSpPr>
          <p:nvPr>
            <p:ph type="title"/>
          </p:nvPr>
        </p:nvSpPr>
        <p:spPr>
          <a:xfrm>
            <a:off x="3571751" y="173360"/>
            <a:ext cx="5048498" cy="535018"/>
          </a:xfrm>
          <a:solidFill>
            <a:schemeClr val="bg1"/>
          </a:solidFill>
        </p:spPr>
        <p:txBody>
          <a:bodyPr wrap="none" lIns="182880" tIns="91440" rIns="182880" anchor="ctr" anchorCtr="1">
            <a:spAutoFit/>
          </a:bodyPr>
          <a:lstStyle>
            <a:lvl1pPr algn="ctr">
              <a:defRPr sz="2800" b="1">
                <a:solidFill>
                  <a:schemeClr val="tx1"/>
                </a:solidFill>
                <a:latin typeface="Avenir Book" panose="02000503020000020003" pitchFamily="2" charset="0"/>
                <a:ea typeface="MS UI Gothic" panose="020B0600070205080204" pitchFamily="34" charset="-128"/>
              </a:defRPr>
            </a:lvl1pPr>
          </a:lstStyle>
          <a:p>
            <a:r>
              <a:rPr lang="en-US"/>
              <a:t>Click to edit Master title style</a:t>
            </a:r>
            <a:endParaRPr lang="en-US" dirty="0"/>
          </a:p>
        </p:txBody>
      </p:sp>
    </p:spTree>
    <p:extLst>
      <p:ext uri="{BB962C8B-B14F-4D97-AF65-F5344CB8AC3E}">
        <p14:creationId xmlns:p14="http://schemas.microsoft.com/office/powerpoint/2010/main" val="1840769076"/>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A Few Good Properties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BAEFC9-892D-7E15-159B-A8A386556208}"/>
              </a:ext>
            </a:extLst>
          </p:cNvPr>
          <p:cNvPicPr>
            <a:picLocks noChangeAspect="1"/>
          </p:cNvPicPr>
          <p:nvPr userDrawn="1"/>
        </p:nvPicPr>
        <p:blipFill rotWithShape="1">
          <a:blip r:embed="rId2">
            <a:alphaModFix amt="84000"/>
          </a:blip>
          <a:srcRect b="23315"/>
          <a:stretch/>
        </p:blipFill>
        <p:spPr>
          <a:xfrm>
            <a:off x="-1" y="1606"/>
            <a:ext cx="10872789" cy="6856394"/>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pic>
        <p:nvPicPr>
          <p:cNvPr id="19" name="Picture 18">
            <a:extLst>
              <a:ext uri="{FF2B5EF4-FFF2-40B4-BE49-F238E27FC236}">
                <a16:creationId xmlns:a16="http://schemas.microsoft.com/office/drawing/2014/main" id="{B35EE159-F948-A8B9-6034-C2943DDA73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2725" y="635667"/>
            <a:ext cx="532015" cy="548640"/>
          </a:xfrm>
          <a:prstGeom prst="rect">
            <a:avLst/>
          </a:prstGeom>
          <a:ln w="19050">
            <a:solidFill>
              <a:schemeClr val="accent4">
                <a:lumMod val="75000"/>
              </a:schemeClr>
            </a:solidFill>
          </a:ln>
        </p:spPr>
      </p:pic>
      <p:sp>
        <p:nvSpPr>
          <p:cNvPr id="4" name="TextBox 3">
            <a:extLst>
              <a:ext uri="{FF2B5EF4-FFF2-40B4-BE49-F238E27FC236}">
                <a16:creationId xmlns:a16="http://schemas.microsoft.com/office/drawing/2014/main" id="{D564B59A-0CB9-0E44-A749-92BF5E454680}"/>
              </a:ext>
            </a:extLst>
          </p:cNvPr>
          <p:cNvSpPr txBox="1"/>
          <p:nvPr userDrawn="1"/>
        </p:nvSpPr>
        <p:spPr>
          <a:xfrm>
            <a:off x="507142" y="4314628"/>
            <a:ext cx="7552852" cy="2071383"/>
          </a:xfrm>
          <a:custGeom>
            <a:avLst/>
            <a:gdLst>
              <a:gd name="connsiteX0" fmla="*/ 0 w 5982612"/>
              <a:gd name="connsiteY0" fmla="*/ 0 h 3379113"/>
              <a:gd name="connsiteX1" fmla="*/ 5419415 w 5982612"/>
              <a:gd name="connsiteY1" fmla="*/ 0 h 3379113"/>
              <a:gd name="connsiteX2" fmla="*/ 5982612 w 5982612"/>
              <a:gd name="connsiteY2" fmla="*/ 563197 h 3379113"/>
              <a:gd name="connsiteX3" fmla="*/ 5982612 w 5982612"/>
              <a:gd name="connsiteY3" fmla="*/ 3379113 h 3379113"/>
              <a:gd name="connsiteX4" fmla="*/ 0 w 5982612"/>
              <a:gd name="connsiteY4" fmla="*/ 3379113 h 3379113"/>
              <a:gd name="connsiteX5" fmla="*/ 0 w 5982612"/>
              <a:gd name="connsiteY5" fmla="*/ 0 h 3379113"/>
              <a:gd name="connsiteX0" fmla="*/ 0 w 5982612"/>
              <a:gd name="connsiteY0" fmla="*/ 0 h 3379113"/>
              <a:gd name="connsiteX1" fmla="*/ 5134602 w 5982612"/>
              <a:gd name="connsiteY1" fmla="*/ 359764 h 3379113"/>
              <a:gd name="connsiteX2" fmla="*/ 5982612 w 5982612"/>
              <a:gd name="connsiteY2" fmla="*/ 563197 h 3379113"/>
              <a:gd name="connsiteX3" fmla="*/ 5982612 w 5982612"/>
              <a:gd name="connsiteY3" fmla="*/ 3379113 h 3379113"/>
              <a:gd name="connsiteX4" fmla="*/ 0 w 5982612"/>
              <a:gd name="connsiteY4" fmla="*/ 3379113 h 3379113"/>
              <a:gd name="connsiteX5" fmla="*/ 0 w 5982612"/>
              <a:gd name="connsiteY5" fmla="*/ 0 h 3379113"/>
              <a:gd name="connsiteX0" fmla="*/ 0 w 5982612"/>
              <a:gd name="connsiteY0" fmla="*/ 14990 h 3019349"/>
              <a:gd name="connsiteX1" fmla="*/ 5134602 w 5982612"/>
              <a:gd name="connsiteY1" fmla="*/ 0 h 3019349"/>
              <a:gd name="connsiteX2" fmla="*/ 5982612 w 5982612"/>
              <a:gd name="connsiteY2" fmla="*/ 203433 h 3019349"/>
              <a:gd name="connsiteX3" fmla="*/ 5982612 w 5982612"/>
              <a:gd name="connsiteY3" fmla="*/ 3019349 h 3019349"/>
              <a:gd name="connsiteX4" fmla="*/ 0 w 5982612"/>
              <a:gd name="connsiteY4" fmla="*/ 3019349 h 3019349"/>
              <a:gd name="connsiteX5" fmla="*/ 0 w 5982612"/>
              <a:gd name="connsiteY5" fmla="*/ 14990 h 3019349"/>
              <a:gd name="connsiteX0" fmla="*/ 0 w 5982612"/>
              <a:gd name="connsiteY0" fmla="*/ 14990 h 3019349"/>
              <a:gd name="connsiteX1" fmla="*/ 5134602 w 5982612"/>
              <a:gd name="connsiteY1" fmla="*/ 0 h 3019349"/>
              <a:gd name="connsiteX2" fmla="*/ 5862690 w 5982612"/>
              <a:gd name="connsiteY2" fmla="*/ 398305 h 3019349"/>
              <a:gd name="connsiteX3" fmla="*/ 5982612 w 5982612"/>
              <a:gd name="connsiteY3" fmla="*/ 3019349 h 3019349"/>
              <a:gd name="connsiteX4" fmla="*/ 0 w 5982612"/>
              <a:gd name="connsiteY4" fmla="*/ 3019349 h 3019349"/>
              <a:gd name="connsiteX5" fmla="*/ 0 w 5982612"/>
              <a:gd name="connsiteY5" fmla="*/ 14990 h 3019349"/>
              <a:gd name="connsiteX0" fmla="*/ 0 w 5982612"/>
              <a:gd name="connsiteY0" fmla="*/ 0 h 3004359"/>
              <a:gd name="connsiteX1" fmla="*/ 4579966 w 5982612"/>
              <a:gd name="connsiteY1" fmla="*/ 194096 h 3004359"/>
              <a:gd name="connsiteX2" fmla="*/ 5862690 w 5982612"/>
              <a:gd name="connsiteY2" fmla="*/ 383315 h 3004359"/>
              <a:gd name="connsiteX3" fmla="*/ 5982612 w 5982612"/>
              <a:gd name="connsiteY3" fmla="*/ 3004359 h 3004359"/>
              <a:gd name="connsiteX4" fmla="*/ 0 w 5982612"/>
              <a:gd name="connsiteY4" fmla="*/ 3004359 h 3004359"/>
              <a:gd name="connsiteX5" fmla="*/ 0 w 5982612"/>
              <a:gd name="connsiteY5" fmla="*/ 0 h 3004359"/>
              <a:gd name="connsiteX0" fmla="*/ 0 w 5982612"/>
              <a:gd name="connsiteY0" fmla="*/ 0 h 3004359"/>
              <a:gd name="connsiteX1" fmla="*/ 4579966 w 5982612"/>
              <a:gd name="connsiteY1" fmla="*/ 194096 h 3004359"/>
              <a:gd name="connsiteX2" fmla="*/ 5832710 w 5982612"/>
              <a:gd name="connsiteY2" fmla="*/ 676033 h 3004359"/>
              <a:gd name="connsiteX3" fmla="*/ 5982612 w 5982612"/>
              <a:gd name="connsiteY3" fmla="*/ 3004359 h 3004359"/>
              <a:gd name="connsiteX4" fmla="*/ 0 w 5982612"/>
              <a:gd name="connsiteY4" fmla="*/ 3004359 h 3004359"/>
              <a:gd name="connsiteX5" fmla="*/ 0 w 5982612"/>
              <a:gd name="connsiteY5" fmla="*/ 0 h 3004359"/>
              <a:gd name="connsiteX0" fmla="*/ 0 w 5982612"/>
              <a:gd name="connsiteY0" fmla="*/ 1050 h 2810263"/>
              <a:gd name="connsiteX1" fmla="*/ 4579966 w 5982612"/>
              <a:gd name="connsiteY1" fmla="*/ 0 h 2810263"/>
              <a:gd name="connsiteX2" fmla="*/ 5832710 w 5982612"/>
              <a:gd name="connsiteY2" fmla="*/ 481937 h 2810263"/>
              <a:gd name="connsiteX3" fmla="*/ 5982612 w 5982612"/>
              <a:gd name="connsiteY3" fmla="*/ 2810263 h 2810263"/>
              <a:gd name="connsiteX4" fmla="*/ 0 w 5982612"/>
              <a:gd name="connsiteY4" fmla="*/ 2810263 h 2810263"/>
              <a:gd name="connsiteX5" fmla="*/ 0 w 5982612"/>
              <a:gd name="connsiteY5" fmla="*/ 1050 h 2810263"/>
              <a:gd name="connsiteX0" fmla="*/ 0 w 5982612"/>
              <a:gd name="connsiteY0" fmla="*/ 168650 h 2977863"/>
              <a:gd name="connsiteX1" fmla="*/ 4190222 w 5982612"/>
              <a:gd name="connsiteY1" fmla="*/ 0 h 2977863"/>
              <a:gd name="connsiteX2" fmla="*/ 5832710 w 5982612"/>
              <a:gd name="connsiteY2" fmla="*/ 649537 h 2977863"/>
              <a:gd name="connsiteX3" fmla="*/ 5982612 w 5982612"/>
              <a:gd name="connsiteY3" fmla="*/ 2977863 h 2977863"/>
              <a:gd name="connsiteX4" fmla="*/ 0 w 5982612"/>
              <a:gd name="connsiteY4" fmla="*/ 2977863 h 2977863"/>
              <a:gd name="connsiteX5" fmla="*/ 0 w 5982612"/>
              <a:gd name="connsiteY5" fmla="*/ 168650 h 2977863"/>
              <a:gd name="connsiteX0" fmla="*/ 44970 w 5982612"/>
              <a:gd name="connsiteY0" fmla="*/ 56917 h 2977863"/>
              <a:gd name="connsiteX1" fmla="*/ 4190222 w 5982612"/>
              <a:gd name="connsiteY1" fmla="*/ 0 h 2977863"/>
              <a:gd name="connsiteX2" fmla="*/ 5832710 w 5982612"/>
              <a:gd name="connsiteY2" fmla="*/ 649537 h 2977863"/>
              <a:gd name="connsiteX3" fmla="*/ 5982612 w 5982612"/>
              <a:gd name="connsiteY3" fmla="*/ 2977863 h 2977863"/>
              <a:gd name="connsiteX4" fmla="*/ 0 w 5982612"/>
              <a:gd name="connsiteY4" fmla="*/ 2977863 h 2977863"/>
              <a:gd name="connsiteX5" fmla="*/ 44970 w 5982612"/>
              <a:gd name="connsiteY5" fmla="*/ 56917 h 2977863"/>
              <a:gd name="connsiteX0" fmla="*/ 44970 w 6237445"/>
              <a:gd name="connsiteY0" fmla="*/ 56917 h 2977863"/>
              <a:gd name="connsiteX1" fmla="*/ 4190222 w 6237445"/>
              <a:gd name="connsiteY1" fmla="*/ 0 h 2977863"/>
              <a:gd name="connsiteX2" fmla="*/ 5832710 w 6237445"/>
              <a:gd name="connsiteY2" fmla="*/ 649537 h 2977863"/>
              <a:gd name="connsiteX3" fmla="*/ 6237445 w 6237445"/>
              <a:gd name="connsiteY3" fmla="*/ 2977863 h 2977863"/>
              <a:gd name="connsiteX4" fmla="*/ 0 w 6237445"/>
              <a:gd name="connsiteY4" fmla="*/ 2977863 h 2977863"/>
              <a:gd name="connsiteX5" fmla="*/ 44970 w 6237445"/>
              <a:gd name="connsiteY5" fmla="*/ 56917 h 2977863"/>
              <a:gd name="connsiteX0" fmla="*/ 44970 w 6237445"/>
              <a:gd name="connsiteY0" fmla="*/ 0 h 2920946"/>
              <a:gd name="connsiteX1" fmla="*/ 4190222 w 6237445"/>
              <a:gd name="connsiteY1" fmla="*/ 12916 h 2920946"/>
              <a:gd name="connsiteX2" fmla="*/ 5832710 w 6237445"/>
              <a:gd name="connsiteY2" fmla="*/ 592620 h 2920946"/>
              <a:gd name="connsiteX3" fmla="*/ 6237445 w 6237445"/>
              <a:gd name="connsiteY3" fmla="*/ 2920946 h 2920946"/>
              <a:gd name="connsiteX4" fmla="*/ 0 w 6237445"/>
              <a:gd name="connsiteY4" fmla="*/ 2920946 h 2920946"/>
              <a:gd name="connsiteX5" fmla="*/ 44970 w 6237445"/>
              <a:gd name="connsiteY5" fmla="*/ 0 h 292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37445" h="2920946">
                <a:moveTo>
                  <a:pt x="44970" y="0"/>
                </a:moveTo>
                <a:lnTo>
                  <a:pt x="4190222" y="12916"/>
                </a:lnTo>
                <a:lnTo>
                  <a:pt x="5832710" y="592620"/>
                </a:lnTo>
                <a:lnTo>
                  <a:pt x="6237445" y="2920946"/>
                </a:lnTo>
                <a:lnTo>
                  <a:pt x="0" y="2920946"/>
                </a:lnTo>
                <a:lnTo>
                  <a:pt x="44970" y="0"/>
                </a:lnTo>
                <a:close/>
              </a:path>
            </a:pathLst>
          </a:custGeom>
          <a:blipFill dpi="0" rotWithShape="1">
            <a:blip r:embed="rId4" cstate="email">
              <a:alphaModFix amt="58016"/>
              <a:extLst>
                <a:ext uri="{28A0092B-C50C-407E-A947-70E740481C1C}">
                  <a14:useLocalDpi xmlns:a14="http://schemas.microsoft.com/office/drawing/2010/main"/>
                </a:ext>
              </a:extLst>
            </a:blip>
            <a:srcRect/>
            <a:tile tx="0" ty="0" sx="88000" sy="88000" flip="none" algn="br"/>
          </a:blipFill>
        </p:spPr>
        <p:txBody>
          <a:bodyPr wrap="square" lIns="182880" tIns="91440" bIns="91440" rtlCol="0" anchor="ctr" anchorCtr="0">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7700" b="1" i="0" u="none" strike="noStrike" kern="1200" cap="none" spc="0" normalizeH="0" baseline="0" noProof="0" dirty="0">
                <a:ln>
                  <a:noFill/>
                </a:ln>
                <a:solidFill>
                  <a:prstClr val="white"/>
                </a:solidFill>
                <a:effectLst/>
                <a:uLnTx/>
                <a:uFillTx/>
                <a:latin typeface="Franklin Gothic Medium" panose="020B0603020102020204" pitchFamily="34" charset="0"/>
                <a:ea typeface="+mj-ea"/>
                <a:cs typeface="+mj-cs"/>
              </a:rPr>
              <a:t>A Few Good Properties</a:t>
            </a:r>
            <a:br>
              <a:rPr kumimoji="0" lang="en-US" sz="7000" b="1" i="0" u="none" strike="noStrike" kern="1200" cap="none" spc="0" normalizeH="0" baseline="0" noProof="0" dirty="0">
                <a:ln>
                  <a:noFill/>
                </a:ln>
                <a:solidFill>
                  <a:prstClr val="white"/>
                </a:solidFill>
                <a:effectLst/>
                <a:uLnTx/>
                <a:uFillTx/>
                <a:latin typeface="Franklin Gothic Medium" panose="020B0603020102020204" pitchFamily="34" charset="0"/>
                <a:ea typeface="+mj-ea"/>
                <a:cs typeface="+mj-cs"/>
              </a:rPr>
            </a:br>
            <a:r>
              <a:rPr kumimoji="0" lang="en-US" sz="4000" b="1" i="0" u="none" strike="noStrike" kern="1200" cap="none" spc="0" normalizeH="0" baseline="0" noProof="0" dirty="0">
                <a:ln>
                  <a:noFill/>
                </a:ln>
                <a:solidFill>
                  <a:srgbClr val="FFC000">
                    <a:lumMod val="75000"/>
                  </a:srgbClr>
                </a:solidFill>
                <a:effectLst/>
                <a:uLnTx/>
                <a:uFillTx/>
                <a:latin typeface="Franklin Gothic Medium" panose="020B0603020102020204" pitchFamily="34" charset="0"/>
                <a:ea typeface="+mj-ea"/>
                <a:cs typeface="+mj-cs"/>
              </a:rPr>
              <a:t>(A Few Good Men, 1992)</a:t>
            </a:r>
            <a:endParaRPr lang="en-US" dirty="0"/>
          </a:p>
        </p:txBody>
      </p:sp>
      <p:grpSp>
        <p:nvGrpSpPr>
          <p:cNvPr id="18" name="Group 17">
            <a:extLst>
              <a:ext uri="{FF2B5EF4-FFF2-40B4-BE49-F238E27FC236}">
                <a16:creationId xmlns:a16="http://schemas.microsoft.com/office/drawing/2014/main" id="{5021909D-46A7-D698-43DA-406C937D237E}"/>
              </a:ext>
            </a:extLst>
          </p:cNvPr>
          <p:cNvGrpSpPr>
            <a:grpSpLocks noChangeAspect="1"/>
          </p:cNvGrpSpPr>
          <p:nvPr/>
        </p:nvGrpSpPr>
        <p:grpSpPr>
          <a:xfrm>
            <a:off x="6648466" y="4323320"/>
            <a:ext cx="3235864" cy="2071382"/>
            <a:chOff x="7479152" y="4909200"/>
            <a:chExt cx="2096220" cy="1341860"/>
          </a:xfrm>
        </p:grpSpPr>
        <p:pic>
          <p:nvPicPr>
            <p:cNvPr id="13" name="Graphic 12" descr="Home outline">
              <a:extLst>
                <a:ext uri="{FF2B5EF4-FFF2-40B4-BE49-F238E27FC236}">
                  <a16:creationId xmlns:a16="http://schemas.microsoft.com/office/drawing/2014/main" id="{6D3D6037-54AB-DE13-CAFB-E9EDA6E392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33512" y="4909200"/>
              <a:ext cx="1341860" cy="1341860"/>
            </a:xfrm>
            <a:prstGeom prst="rect">
              <a:avLst/>
            </a:prstGeom>
          </p:spPr>
        </p:pic>
        <p:pic>
          <p:nvPicPr>
            <p:cNvPr id="15" name="Graphic 14" descr="Home with solid fill">
              <a:extLst>
                <a:ext uri="{FF2B5EF4-FFF2-40B4-BE49-F238E27FC236}">
                  <a16:creationId xmlns:a16="http://schemas.microsoft.com/office/drawing/2014/main" id="{D2F7E031-B82C-27AD-6F75-150B4E3A48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79152" y="5326734"/>
              <a:ext cx="914400" cy="914400"/>
            </a:xfrm>
            <a:prstGeom prst="rect">
              <a:avLst/>
            </a:prstGeom>
          </p:spPr>
        </p:pic>
        <p:pic>
          <p:nvPicPr>
            <p:cNvPr id="17" name="Graphic 16" descr="Home outline">
              <a:extLst>
                <a:ext uri="{FF2B5EF4-FFF2-40B4-BE49-F238E27FC236}">
                  <a16:creationId xmlns:a16="http://schemas.microsoft.com/office/drawing/2014/main" id="{A51BCB2D-72DA-DCF1-5286-9EF1075CABE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17387" y="5235640"/>
              <a:ext cx="995567" cy="995567"/>
            </a:xfrm>
            <a:prstGeom prst="rect">
              <a:avLst/>
            </a:prstGeom>
          </p:spPr>
        </p:pic>
      </p:grpSp>
      <p:sp>
        <p:nvSpPr>
          <p:cNvPr id="3" name="Shape 10">
            <a:extLst>
              <a:ext uri="{FF2B5EF4-FFF2-40B4-BE49-F238E27FC236}">
                <a16:creationId xmlns:a16="http://schemas.microsoft.com/office/drawing/2014/main" id="{E90273DA-965A-30A2-AFF6-60BBF675D97B}"/>
              </a:ext>
            </a:extLst>
          </p:cNvPr>
          <p:cNvSpPr/>
          <p:nvPr/>
        </p:nvSpPr>
        <p:spPr>
          <a:xfrm>
            <a:off x="264800" y="255200"/>
            <a:ext cx="11662400" cy="6347600"/>
          </a:xfrm>
          <a:prstGeom prst="frame">
            <a:avLst>
              <a:gd name="adj1" fmla="val 4126"/>
            </a:avLst>
          </a:prstGeom>
          <a:solidFill>
            <a:schemeClr val="accent4">
              <a:lumMod val="75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6821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A Few Good Properties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BAEFC9-892D-7E15-159B-A8A386556208}"/>
              </a:ext>
            </a:extLst>
          </p:cNvPr>
          <p:cNvPicPr>
            <a:picLocks noChangeAspect="1"/>
          </p:cNvPicPr>
          <p:nvPr/>
        </p:nvPicPr>
        <p:blipFill rotWithShape="1">
          <a:blip r:embed="rId2">
            <a:alphaModFix amt="70000"/>
            <a:extLst>
              <a:ext uri="{28A0092B-C50C-407E-A947-70E740481C1C}">
                <a14:useLocalDpi xmlns:a14="http://schemas.microsoft.com/office/drawing/2010/main"/>
              </a:ext>
            </a:extLst>
          </a:blip>
          <a:srcRect l="-2" r="41569"/>
          <a:stretch/>
        </p:blipFill>
        <p:spPr>
          <a:xfrm>
            <a:off x="1" y="1"/>
            <a:ext cx="6969350" cy="6857999"/>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a:scene3d>
            <a:camera prst="orthographicFront">
              <a:rot lat="0" lon="0" rev="0"/>
            </a:camera>
            <a:lightRig rig="threePt" dir="t"/>
          </a:scene3d>
        </p:spPr>
      </p:pic>
      <p:grpSp>
        <p:nvGrpSpPr>
          <p:cNvPr id="7" name="Group 6">
            <a:extLst>
              <a:ext uri="{FF2B5EF4-FFF2-40B4-BE49-F238E27FC236}">
                <a16:creationId xmlns:a16="http://schemas.microsoft.com/office/drawing/2014/main" id="{D85AC64F-2F81-0BE8-9FA1-2EB04400E8AB}"/>
              </a:ext>
            </a:extLst>
          </p:cNvPr>
          <p:cNvGrpSpPr/>
          <p:nvPr userDrawn="1"/>
        </p:nvGrpSpPr>
        <p:grpSpPr>
          <a:xfrm>
            <a:off x="8150744" y="4046533"/>
            <a:ext cx="3560188" cy="2362459"/>
            <a:chOff x="8150744" y="4046533"/>
            <a:chExt cx="3560188" cy="2362459"/>
          </a:xfrm>
        </p:grpSpPr>
        <p:pic>
          <p:nvPicPr>
            <p:cNvPr id="13" name="Graphic 12" descr="Home outline">
              <a:extLst>
                <a:ext uri="{FF2B5EF4-FFF2-40B4-BE49-F238E27FC236}">
                  <a16:creationId xmlns:a16="http://schemas.microsoft.com/office/drawing/2014/main" id="{6D3D6037-54AB-DE13-CAFB-E9EDA6E392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48471" y="4046533"/>
              <a:ext cx="2362461" cy="2362459"/>
            </a:xfrm>
            <a:prstGeom prst="rect">
              <a:avLst/>
            </a:prstGeom>
          </p:spPr>
        </p:pic>
        <p:pic>
          <p:nvPicPr>
            <p:cNvPr id="15" name="Graphic 14" descr="Home with solid fill">
              <a:extLst>
                <a:ext uri="{FF2B5EF4-FFF2-40B4-BE49-F238E27FC236}">
                  <a16:creationId xmlns:a16="http://schemas.microsoft.com/office/drawing/2014/main" id="{D2F7E031-B82C-27AD-6F75-150B4E3A48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84057" y="4939278"/>
              <a:ext cx="1411528" cy="1411527"/>
            </a:xfrm>
            <a:prstGeom prst="rect">
              <a:avLst/>
            </a:prstGeom>
          </p:spPr>
        </p:pic>
        <p:pic>
          <p:nvPicPr>
            <p:cNvPr id="17" name="Graphic 16" descr="Home outline">
              <a:extLst>
                <a:ext uri="{FF2B5EF4-FFF2-40B4-BE49-F238E27FC236}">
                  <a16:creationId xmlns:a16="http://schemas.microsoft.com/office/drawing/2014/main" id="{A51BCB2D-72DA-DCF1-5286-9EF1075CABE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50744" y="4799695"/>
              <a:ext cx="1536823" cy="1536822"/>
            </a:xfrm>
            <a:prstGeom prst="rect">
              <a:avLst/>
            </a:prstGeom>
          </p:spPr>
        </p:pic>
        <p:pic>
          <p:nvPicPr>
            <p:cNvPr id="19" name="Picture 18">
              <a:extLst>
                <a:ext uri="{FF2B5EF4-FFF2-40B4-BE49-F238E27FC236}">
                  <a16:creationId xmlns:a16="http://schemas.microsoft.com/office/drawing/2014/main" id="{B35EE159-F948-A8B9-6034-C2943DDA734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282627" y="4972146"/>
              <a:ext cx="457200" cy="471487"/>
            </a:xfrm>
            <a:prstGeom prst="rect">
              <a:avLst/>
            </a:prstGeom>
            <a:ln w="19050">
              <a:solidFill>
                <a:schemeClr val="accent4">
                  <a:lumMod val="75000"/>
                </a:schemeClr>
              </a:solidFill>
            </a:ln>
          </p:spPr>
        </p:pic>
      </p:grpSp>
      <p:sp>
        <p:nvSpPr>
          <p:cNvPr id="5" name="TextBox 4">
            <a:extLst>
              <a:ext uri="{FF2B5EF4-FFF2-40B4-BE49-F238E27FC236}">
                <a16:creationId xmlns:a16="http://schemas.microsoft.com/office/drawing/2014/main" id="{D3C812CF-9B5D-8A08-35A1-6C5772395347}"/>
              </a:ext>
            </a:extLst>
          </p:cNvPr>
          <p:cNvSpPr txBox="1"/>
          <p:nvPr/>
        </p:nvSpPr>
        <p:spPr>
          <a:xfrm>
            <a:off x="480255" y="5408934"/>
            <a:ext cx="6237445" cy="1028199"/>
          </a:xfrm>
          <a:custGeom>
            <a:avLst/>
            <a:gdLst>
              <a:gd name="connsiteX0" fmla="*/ 0 w 5982612"/>
              <a:gd name="connsiteY0" fmla="*/ 0 h 3379113"/>
              <a:gd name="connsiteX1" fmla="*/ 5419415 w 5982612"/>
              <a:gd name="connsiteY1" fmla="*/ 0 h 3379113"/>
              <a:gd name="connsiteX2" fmla="*/ 5982612 w 5982612"/>
              <a:gd name="connsiteY2" fmla="*/ 563197 h 3379113"/>
              <a:gd name="connsiteX3" fmla="*/ 5982612 w 5982612"/>
              <a:gd name="connsiteY3" fmla="*/ 3379113 h 3379113"/>
              <a:gd name="connsiteX4" fmla="*/ 0 w 5982612"/>
              <a:gd name="connsiteY4" fmla="*/ 3379113 h 3379113"/>
              <a:gd name="connsiteX5" fmla="*/ 0 w 5982612"/>
              <a:gd name="connsiteY5" fmla="*/ 0 h 3379113"/>
              <a:gd name="connsiteX0" fmla="*/ 0 w 5982612"/>
              <a:gd name="connsiteY0" fmla="*/ 0 h 3379113"/>
              <a:gd name="connsiteX1" fmla="*/ 5134602 w 5982612"/>
              <a:gd name="connsiteY1" fmla="*/ 359764 h 3379113"/>
              <a:gd name="connsiteX2" fmla="*/ 5982612 w 5982612"/>
              <a:gd name="connsiteY2" fmla="*/ 563197 h 3379113"/>
              <a:gd name="connsiteX3" fmla="*/ 5982612 w 5982612"/>
              <a:gd name="connsiteY3" fmla="*/ 3379113 h 3379113"/>
              <a:gd name="connsiteX4" fmla="*/ 0 w 5982612"/>
              <a:gd name="connsiteY4" fmla="*/ 3379113 h 3379113"/>
              <a:gd name="connsiteX5" fmla="*/ 0 w 5982612"/>
              <a:gd name="connsiteY5" fmla="*/ 0 h 3379113"/>
              <a:gd name="connsiteX0" fmla="*/ 0 w 5982612"/>
              <a:gd name="connsiteY0" fmla="*/ 14990 h 3019349"/>
              <a:gd name="connsiteX1" fmla="*/ 5134602 w 5982612"/>
              <a:gd name="connsiteY1" fmla="*/ 0 h 3019349"/>
              <a:gd name="connsiteX2" fmla="*/ 5982612 w 5982612"/>
              <a:gd name="connsiteY2" fmla="*/ 203433 h 3019349"/>
              <a:gd name="connsiteX3" fmla="*/ 5982612 w 5982612"/>
              <a:gd name="connsiteY3" fmla="*/ 3019349 h 3019349"/>
              <a:gd name="connsiteX4" fmla="*/ 0 w 5982612"/>
              <a:gd name="connsiteY4" fmla="*/ 3019349 h 3019349"/>
              <a:gd name="connsiteX5" fmla="*/ 0 w 5982612"/>
              <a:gd name="connsiteY5" fmla="*/ 14990 h 3019349"/>
              <a:gd name="connsiteX0" fmla="*/ 0 w 5982612"/>
              <a:gd name="connsiteY0" fmla="*/ 14990 h 3019349"/>
              <a:gd name="connsiteX1" fmla="*/ 5134602 w 5982612"/>
              <a:gd name="connsiteY1" fmla="*/ 0 h 3019349"/>
              <a:gd name="connsiteX2" fmla="*/ 5862690 w 5982612"/>
              <a:gd name="connsiteY2" fmla="*/ 398305 h 3019349"/>
              <a:gd name="connsiteX3" fmla="*/ 5982612 w 5982612"/>
              <a:gd name="connsiteY3" fmla="*/ 3019349 h 3019349"/>
              <a:gd name="connsiteX4" fmla="*/ 0 w 5982612"/>
              <a:gd name="connsiteY4" fmla="*/ 3019349 h 3019349"/>
              <a:gd name="connsiteX5" fmla="*/ 0 w 5982612"/>
              <a:gd name="connsiteY5" fmla="*/ 14990 h 3019349"/>
              <a:gd name="connsiteX0" fmla="*/ 0 w 5982612"/>
              <a:gd name="connsiteY0" fmla="*/ 0 h 3004359"/>
              <a:gd name="connsiteX1" fmla="*/ 4579966 w 5982612"/>
              <a:gd name="connsiteY1" fmla="*/ 194096 h 3004359"/>
              <a:gd name="connsiteX2" fmla="*/ 5862690 w 5982612"/>
              <a:gd name="connsiteY2" fmla="*/ 383315 h 3004359"/>
              <a:gd name="connsiteX3" fmla="*/ 5982612 w 5982612"/>
              <a:gd name="connsiteY3" fmla="*/ 3004359 h 3004359"/>
              <a:gd name="connsiteX4" fmla="*/ 0 w 5982612"/>
              <a:gd name="connsiteY4" fmla="*/ 3004359 h 3004359"/>
              <a:gd name="connsiteX5" fmla="*/ 0 w 5982612"/>
              <a:gd name="connsiteY5" fmla="*/ 0 h 3004359"/>
              <a:gd name="connsiteX0" fmla="*/ 0 w 5982612"/>
              <a:gd name="connsiteY0" fmla="*/ 0 h 3004359"/>
              <a:gd name="connsiteX1" fmla="*/ 4579966 w 5982612"/>
              <a:gd name="connsiteY1" fmla="*/ 194096 h 3004359"/>
              <a:gd name="connsiteX2" fmla="*/ 5832710 w 5982612"/>
              <a:gd name="connsiteY2" fmla="*/ 676033 h 3004359"/>
              <a:gd name="connsiteX3" fmla="*/ 5982612 w 5982612"/>
              <a:gd name="connsiteY3" fmla="*/ 3004359 h 3004359"/>
              <a:gd name="connsiteX4" fmla="*/ 0 w 5982612"/>
              <a:gd name="connsiteY4" fmla="*/ 3004359 h 3004359"/>
              <a:gd name="connsiteX5" fmla="*/ 0 w 5982612"/>
              <a:gd name="connsiteY5" fmla="*/ 0 h 3004359"/>
              <a:gd name="connsiteX0" fmla="*/ 0 w 5982612"/>
              <a:gd name="connsiteY0" fmla="*/ 1050 h 2810263"/>
              <a:gd name="connsiteX1" fmla="*/ 4579966 w 5982612"/>
              <a:gd name="connsiteY1" fmla="*/ 0 h 2810263"/>
              <a:gd name="connsiteX2" fmla="*/ 5832710 w 5982612"/>
              <a:gd name="connsiteY2" fmla="*/ 481937 h 2810263"/>
              <a:gd name="connsiteX3" fmla="*/ 5982612 w 5982612"/>
              <a:gd name="connsiteY3" fmla="*/ 2810263 h 2810263"/>
              <a:gd name="connsiteX4" fmla="*/ 0 w 5982612"/>
              <a:gd name="connsiteY4" fmla="*/ 2810263 h 2810263"/>
              <a:gd name="connsiteX5" fmla="*/ 0 w 5982612"/>
              <a:gd name="connsiteY5" fmla="*/ 1050 h 2810263"/>
              <a:gd name="connsiteX0" fmla="*/ 0 w 5982612"/>
              <a:gd name="connsiteY0" fmla="*/ 168650 h 2977863"/>
              <a:gd name="connsiteX1" fmla="*/ 4190222 w 5982612"/>
              <a:gd name="connsiteY1" fmla="*/ 0 h 2977863"/>
              <a:gd name="connsiteX2" fmla="*/ 5832710 w 5982612"/>
              <a:gd name="connsiteY2" fmla="*/ 649537 h 2977863"/>
              <a:gd name="connsiteX3" fmla="*/ 5982612 w 5982612"/>
              <a:gd name="connsiteY3" fmla="*/ 2977863 h 2977863"/>
              <a:gd name="connsiteX4" fmla="*/ 0 w 5982612"/>
              <a:gd name="connsiteY4" fmla="*/ 2977863 h 2977863"/>
              <a:gd name="connsiteX5" fmla="*/ 0 w 5982612"/>
              <a:gd name="connsiteY5" fmla="*/ 168650 h 2977863"/>
              <a:gd name="connsiteX0" fmla="*/ 44970 w 5982612"/>
              <a:gd name="connsiteY0" fmla="*/ 56917 h 2977863"/>
              <a:gd name="connsiteX1" fmla="*/ 4190222 w 5982612"/>
              <a:gd name="connsiteY1" fmla="*/ 0 h 2977863"/>
              <a:gd name="connsiteX2" fmla="*/ 5832710 w 5982612"/>
              <a:gd name="connsiteY2" fmla="*/ 649537 h 2977863"/>
              <a:gd name="connsiteX3" fmla="*/ 5982612 w 5982612"/>
              <a:gd name="connsiteY3" fmla="*/ 2977863 h 2977863"/>
              <a:gd name="connsiteX4" fmla="*/ 0 w 5982612"/>
              <a:gd name="connsiteY4" fmla="*/ 2977863 h 2977863"/>
              <a:gd name="connsiteX5" fmla="*/ 44970 w 5982612"/>
              <a:gd name="connsiteY5" fmla="*/ 56917 h 2977863"/>
              <a:gd name="connsiteX0" fmla="*/ 44970 w 6237445"/>
              <a:gd name="connsiteY0" fmla="*/ 56917 h 2977863"/>
              <a:gd name="connsiteX1" fmla="*/ 4190222 w 6237445"/>
              <a:gd name="connsiteY1" fmla="*/ 0 h 2977863"/>
              <a:gd name="connsiteX2" fmla="*/ 5832710 w 6237445"/>
              <a:gd name="connsiteY2" fmla="*/ 649537 h 2977863"/>
              <a:gd name="connsiteX3" fmla="*/ 6237445 w 6237445"/>
              <a:gd name="connsiteY3" fmla="*/ 2977863 h 2977863"/>
              <a:gd name="connsiteX4" fmla="*/ 0 w 6237445"/>
              <a:gd name="connsiteY4" fmla="*/ 2977863 h 2977863"/>
              <a:gd name="connsiteX5" fmla="*/ 44970 w 6237445"/>
              <a:gd name="connsiteY5" fmla="*/ 56917 h 2977863"/>
              <a:gd name="connsiteX0" fmla="*/ 44970 w 6237445"/>
              <a:gd name="connsiteY0" fmla="*/ 0 h 2920946"/>
              <a:gd name="connsiteX1" fmla="*/ 4190222 w 6237445"/>
              <a:gd name="connsiteY1" fmla="*/ 12916 h 2920946"/>
              <a:gd name="connsiteX2" fmla="*/ 5832710 w 6237445"/>
              <a:gd name="connsiteY2" fmla="*/ 592620 h 2920946"/>
              <a:gd name="connsiteX3" fmla="*/ 6237445 w 6237445"/>
              <a:gd name="connsiteY3" fmla="*/ 2920946 h 2920946"/>
              <a:gd name="connsiteX4" fmla="*/ 0 w 6237445"/>
              <a:gd name="connsiteY4" fmla="*/ 2920946 h 2920946"/>
              <a:gd name="connsiteX5" fmla="*/ 44970 w 6237445"/>
              <a:gd name="connsiteY5" fmla="*/ 0 h 292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37445" h="2920946">
                <a:moveTo>
                  <a:pt x="44970" y="0"/>
                </a:moveTo>
                <a:lnTo>
                  <a:pt x="4190222" y="12916"/>
                </a:lnTo>
                <a:lnTo>
                  <a:pt x="5832710" y="592620"/>
                </a:lnTo>
                <a:lnTo>
                  <a:pt x="6237445" y="2920946"/>
                </a:lnTo>
                <a:lnTo>
                  <a:pt x="0" y="2920946"/>
                </a:lnTo>
                <a:lnTo>
                  <a:pt x="44970" y="0"/>
                </a:lnTo>
                <a:close/>
              </a:path>
            </a:pathLst>
          </a:custGeom>
          <a:noFill/>
        </p:spPr>
        <p:txBody>
          <a:bodyPr wrap="square" lIns="182880" tIns="91440" bIns="91440" rtlCol="0" anchor="ctr" anchorCtr="0">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Franklin Gothic Medium" panose="020B0603020102020204" pitchFamily="34" charset="0"/>
                <a:ea typeface="+mj-ea"/>
                <a:cs typeface="+mj-cs"/>
              </a:rPr>
              <a:t>(A Few Good Men, 1992)</a:t>
            </a:r>
            <a:endParaRPr lang="en-US" dirty="0">
              <a:solidFill>
                <a:schemeClr val="bg1"/>
              </a:solidFill>
            </a:endParaRPr>
          </a:p>
        </p:txBody>
      </p:sp>
      <p:sp>
        <p:nvSpPr>
          <p:cNvPr id="3" name="Shape 10">
            <a:extLst>
              <a:ext uri="{FF2B5EF4-FFF2-40B4-BE49-F238E27FC236}">
                <a16:creationId xmlns:a16="http://schemas.microsoft.com/office/drawing/2014/main" id="{E90273DA-965A-30A2-AFF6-60BBF675D97B}"/>
              </a:ext>
            </a:extLst>
          </p:cNvPr>
          <p:cNvSpPr/>
          <p:nvPr/>
        </p:nvSpPr>
        <p:spPr>
          <a:xfrm>
            <a:off x="264800" y="255200"/>
            <a:ext cx="11662400" cy="6347600"/>
          </a:xfrm>
          <a:prstGeom prst="frame">
            <a:avLst>
              <a:gd name="adj1" fmla="val 4126"/>
            </a:avLst>
          </a:prstGeom>
          <a:solidFill>
            <a:schemeClr val="accent4">
              <a:lumMod val="75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8C10451-9A17-C950-E4E5-8DFAD6F2B23E}"/>
              </a:ext>
            </a:extLst>
          </p:cNvPr>
          <p:cNvSpPr txBox="1"/>
          <p:nvPr/>
        </p:nvSpPr>
        <p:spPr>
          <a:xfrm>
            <a:off x="6782552" y="1950243"/>
            <a:ext cx="5071260" cy="2308324"/>
          </a:xfrm>
          <a:prstGeom prst="rect">
            <a:avLst/>
          </a:prstGeom>
          <a:noFill/>
        </p:spPr>
        <p:txBody>
          <a:bodyPr wrap="none" rtlCol="0">
            <a:spAutoFit/>
          </a:bodyPr>
          <a:lstStyle/>
          <a:p>
            <a:pPr algn="ctr"/>
            <a:r>
              <a:rPr lang="en-US" sz="7000" dirty="0">
                <a:solidFill>
                  <a:schemeClr val="accent4">
                    <a:lumMod val="75000"/>
                  </a:schemeClr>
                </a:solidFill>
                <a:latin typeface="Franklin Gothic Medium" panose="020B0603020102020204" pitchFamily="34" charset="0"/>
              </a:rPr>
              <a:t>A Few Good </a:t>
            </a:r>
          </a:p>
          <a:p>
            <a:pPr algn="ctr"/>
            <a:r>
              <a:rPr lang="en-US" sz="7000" dirty="0">
                <a:solidFill>
                  <a:schemeClr val="accent4">
                    <a:lumMod val="75000"/>
                  </a:schemeClr>
                </a:solidFill>
                <a:latin typeface="Franklin Gothic Medium" panose="020B0603020102020204" pitchFamily="34" charset="0"/>
              </a:rPr>
              <a:t>Properties</a:t>
            </a:r>
          </a:p>
        </p:txBody>
      </p:sp>
    </p:spTree>
    <p:extLst>
      <p:ext uri="{BB962C8B-B14F-4D97-AF65-F5344CB8AC3E}">
        <p14:creationId xmlns:p14="http://schemas.microsoft.com/office/powerpoint/2010/main" val="32445542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TopGun">
    <p:spTree>
      <p:nvGrpSpPr>
        <p:cNvPr id="1" name=""/>
        <p:cNvGrpSpPr/>
        <p:nvPr/>
      </p:nvGrpSpPr>
      <p:grpSpPr>
        <a:xfrm>
          <a:off x="0" y="0"/>
          <a:ext cx="0" cy="0"/>
          <a:chOff x="0" y="0"/>
          <a:chExt cx="0" cy="0"/>
        </a:xfrm>
      </p:grpSpPr>
      <p:pic>
        <p:nvPicPr>
          <p:cNvPr id="7" name="Picture 6" descr="A group of airplanes flying in the sky&#10;&#10;Description automatically generated with low confidence">
            <a:extLst>
              <a:ext uri="{FF2B5EF4-FFF2-40B4-BE49-F238E27FC236}">
                <a16:creationId xmlns:a16="http://schemas.microsoft.com/office/drawing/2014/main" id="{84E4DAA9-9E97-8C39-6E0B-2F6FDD71E1D3}"/>
              </a:ext>
            </a:extLst>
          </p:cNvPr>
          <p:cNvPicPr>
            <a:picLocks noChangeAspect="1"/>
          </p:cNvPicPr>
          <p:nvPr userDrawn="1"/>
        </p:nvPicPr>
        <p:blipFill rotWithShape="1">
          <a:blip r:embed="rId2">
            <a:alphaModFix/>
            <a:extLst>
              <a:ext uri="{28A0092B-C50C-407E-A947-70E740481C1C}">
                <a14:useLocalDpi xmlns:a14="http://schemas.microsoft.com/office/drawing/2010/main"/>
              </a:ext>
            </a:extLst>
          </a:blip>
          <a:srcRect/>
          <a:stretch/>
        </p:blipFill>
        <p:spPr>
          <a:xfrm>
            <a:off x="0" y="0"/>
            <a:ext cx="12208936" cy="6858000"/>
          </a:xfrm>
          <a:prstGeom prst="rect">
            <a:avLst/>
          </a:prstGeom>
        </p:spPr>
      </p:pic>
      <p:sp>
        <p:nvSpPr>
          <p:cNvPr id="4" name="Shape 10">
            <a:extLst>
              <a:ext uri="{FF2B5EF4-FFF2-40B4-BE49-F238E27FC236}">
                <a16:creationId xmlns:a16="http://schemas.microsoft.com/office/drawing/2014/main" id="{28E79204-E4D2-C9A1-2F54-3A74AC45C397}"/>
              </a:ext>
            </a:extLst>
          </p:cNvPr>
          <p:cNvSpPr/>
          <p:nvPr userDrawn="1"/>
        </p:nvSpPr>
        <p:spPr>
          <a:xfrm>
            <a:off x="264800" y="255200"/>
            <a:ext cx="11662400" cy="6347600"/>
          </a:xfrm>
          <a:prstGeom prst="frame">
            <a:avLst>
              <a:gd name="adj1" fmla="val 4126"/>
            </a:avLst>
          </a:prstGeom>
          <a:solidFill>
            <a:schemeClr val="accent4">
              <a:lumMod val="75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F1FF1C7-2DAD-C9C8-FCB1-370E299A45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2725" y="5678149"/>
            <a:ext cx="532015" cy="548640"/>
          </a:xfrm>
          <a:prstGeom prst="rect">
            <a:avLst/>
          </a:prstGeom>
          <a:ln w="19050">
            <a:solidFill>
              <a:schemeClr val="accent4">
                <a:lumMod val="75000"/>
              </a:schemeClr>
            </a:solidFill>
          </a:ln>
        </p:spPr>
      </p:pic>
      <p:sp>
        <p:nvSpPr>
          <p:cNvPr id="6" name="TextBox 5">
            <a:extLst>
              <a:ext uri="{FF2B5EF4-FFF2-40B4-BE49-F238E27FC236}">
                <a16:creationId xmlns:a16="http://schemas.microsoft.com/office/drawing/2014/main" id="{40F46E1B-31BE-95D5-2F6C-BA34F2F28DEE}"/>
              </a:ext>
            </a:extLst>
          </p:cNvPr>
          <p:cNvSpPr txBox="1"/>
          <p:nvPr/>
        </p:nvSpPr>
        <p:spPr>
          <a:xfrm>
            <a:off x="3581400" y="2151727"/>
            <a:ext cx="5029200" cy="2554545"/>
          </a:xfrm>
          <a:prstGeom prst="rect">
            <a:avLst/>
          </a:prstGeom>
          <a:solidFill>
            <a:schemeClr val="bg1">
              <a:alpha val="50000"/>
            </a:schemeClr>
          </a:solid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Franklin Gothic Medium" panose="020B0603020102020204" pitchFamily="34" charset="0"/>
                <a:ea typeface="+mj-ea"/>
                <a:cs typeface="+mj-cs"/>
              </a:rPr>
              <a:t>Top Gun: </a:t>
            </a:r>
            <a:r>
              <a:rPr kumimoji="0" lang="en-US" sz="8000" b="1" i="0" u="none" strike="noStrike" kern="1200" cap="none" spc="0" normalizeH="0" baseline="0" noProof="0" dirty="0">
                <a:ln>
                  <a:noFill/>
                </a:ln>
                <a:solidFill>
                  <a:srgbClr val="FFC000">
                    <a:lumMod val="75000"/>
                  </a:srgbClr>
                </a:solidFill>
                <a:effectLst/>
                <a:uLnTx/>
                <a:uFillTx/>
                <a:latin typeface="Franklin Gothic Medium" panose="020B0603020102020204" pitchFamily="34" charset="0"/>
                <a:ea typeface="+mj-ea"/>
                <a:cs typeface="+mj-cs"/>
              </a:rPr>
              <a:t>Forecaster</a:t>
            </a:r>
            <a:endParaRPr lang="en-US" dirty="0"/>
          </a:p>
        </p:txBody>
      </p:sp>
    </p:spTree>
    <p:extLst>
      <p:ext uri="{BB962C8B-B14F-4D97-AF65-F5344CB8AC3E}">
        <p14:creationId xmlns:p14="http://schemas.microsoft.com/office/powerpoint/2010/main" val="4433873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EdgeOfTomorrow">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3F0346-4DB8-354F-0056-858D49DFFC52}"/>
              </a:ext>
            </a:extLst>
          </p:cNvPr>
          <p:cNvPicPr>
            <a:picLocks noChangeAspect="1"/>
          </p:cNvPicPr>
          <p:nvPr userDrawn="1"/>
        </p:nvPicPr>
        <p:blipFill rotWithShape="1">
          <a:blip r:embed="rId2">
            <a:alphaModFix amt="8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Shape 10">
            <a:extLst>
              <a:ext uri="{FF2B5EF4-FFF2-40B4-BE49-F238E27FC236}">
                <a16:creationId xmlns:a16="http://schemas.microsoft.com/office/drawing/2014/main" id="{28E79204-E4D2-C9A1-2F54-3A74AC45C397}"/>
              </a:ext>
            </a:extLst>
          </p:cNvPr>
          <p:cNvSpPr/>
          <p:nvPr userDrawn="1"/>
        </p:nvSpPr>
        <p:spPr>
          <a:xfrm>
            <a:off x="264800" y="255200"/>
            <a:ext cx="11662400" cy="6347600"/>
          </a:xfrm>
          <a:prstGeom prst="frame">
            <a:avLst>
              <a:gd name="adj1" fmla="val 4126"/>
            </a:avLst>
          </a:prstGeom>
          <a:solidFill>
            <a:schemeClr val="accent4">
              <a:lumMod val="75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F1FF1C7-2DAD-C9C8-FCB1-370E299A45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4549" y="5725385"/>
            <a:ext cx="532015" cy="548640"/>
          </a:xfrm>
          <a:prstGeom prst="rect">
            <a:avLst/>
          </a:prstGeom>
          <a:ln w="19050">
            <a:solidFill>
              <a:schemeClr val="accent4">
                <a:lumMod val="75000"/>
              </a:schemeClr>
            </a:solidFill>
          </a:ln>
        </p:spPr>
      </p:pic>
      <p:sp>
        <p:nvSpPr>
          <p:cNvPr id="6" name="TextBox 5">
            <a:extLst>
              <a:ext uri="{FF2B5EF4-FFF2-40B4-BE49-F238E27FC236}">
                <a16:creationId xmlns:a16="http://schemas.microsoft.com/office/drawing/2014/main" id="{40F46E1B-31BE-95D5-2F6C-BA34F2F28DEE}"/>
              </a:ext>
            </a:extLst>
          </p:cNvPr>
          <p:cNvSpPr txBox="1"/>
          <p:nvPr/>
        </p:nvSpPr>
        <p:spPr>
          <a:xfrm>
            <a:off x="6690682" y="534958"/>
            <a:ext cx="4937418" cy="2554545"/>
          </a:xfrm>
          <a:prstGeom prst="rect">
            <a:avLst/>
          </a:prstGeom>
          <a:solidFill>
            <a:schemeClr val="bg1">
              <a:alpha val="10993"/>
            </a:schemeClr>
          </a:solid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Franklin Gothic Medium" panose="020B0603020102020204" pitchFamily="34" charset="0"/>
                <a:ea typeface="+mj-ea"/>
                <a:cs typeface="+mj-cs"/>
              </a:rPr>
              <a:t>Edge of </a:t>
            </a:r>
            <a:r>
              <a:rPr kumimoji="0" lang="en-US" sz="8000" b="1" i="0" u="none" strike="noStrike" kern="1200" cap="none" spc="0" normalizeH="0" baseline="0" noProof="0" dirty="0">
                <a:ln>
                  <a:noFill/>
                </a:ln>
                <a:solidFill>
                  <a:srgbClr val="FFC000">
                    <a:lumMod val="75000"/>
                  </a:srgbClr>
                </a:solidFill>
                <a:effectLst/>
                <a:uLnTx/>
                <a:uFillTx/>
                <a:latin typeface="Franklin Gothic Medium" panose="020B0603020102020204" pitchFamily="34" charset="0"/>
                <a:ea typeface="+mj-ea"/>
                <a:cs typeface="+mj-cs"/>
              </a:rPr>
              <a:t>Tomorrow</a:t>
            </a:r>
            <a:endParaRPr lang="en-US" dirty="0"/>
          </a:p>
        </p:txBody>
      </p:sp>
    </p:spTree>
    <p:extLst>
      <p:ext uri="{BB962C8B-B14F-4D97-AF65-F5344CB8AC3E}">
        <p14:creationId xmlns:p14="http://schemas.microsoft.com/office/powerpoint/2010/main" val="41263876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Poll">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D14C4AA-8EBF-3E5A-82AF-D074E65F16CF}"/>
              </a:ext>
            </a:extLst>
          </p:cNvPr>
          <p:cNvSpPr/>
          <p:nvPr/>
        </p:nvSpPr>
        <p:spPr>
          <a:xfrm>
            <a:off x="243840" y="329740"/>
            <a:ext cx="11704320" cy="6217920"/>
          </a:xfrm>
          <a:prstGeom prst="rect">
            <a:avLst/>
          </a:prstGeom>
          <a:noFill/>
          <a:ln w="635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urlogo">
            <a:extLst>
              <a:ext uri="{FF2B5EF4-FFF2-40B4-BE49-F238E27FC236}">
                <a16:creationId xmlns:a16="http://schemas.microsoft.com/office/drawing/2014/main" id="{3AA84698-E8D4-1B4E-B0C1-3EB1BC448E5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30002" y="6266003"/>
            <a:ext cx="1188720" cy="457825"/>
          </a:xfrm>
          <a:prstGeom prst="rect">
            <a:avLst/>
          </a:prstGeom>
          <a:noFill/>
          <a:ln w="9525">
            <a:solidFill>
              <a:schemeClr val="accent4">
                <a:lumMod val="75000"/>
              </a:schemeClr>
            </a:solidFill>
            <a:miter lim="800000"/>
            <a:headEnd/>
            <a:tailEnd/>
          </a:ln>
        </p:spPr>
      </p:pic>
      <p:sp>
        <p:nvSpPr>
          <p:cNvPr id="6" name="Text Placeholder 5">
            <a:extLst>
              <a:ext uri="{FF2B5EF4-FFF2-40B4-BE49-F238E27FC236}">
                <a16:creationId xmlns:a16="http://schemas.microsoft.com/office/drawing/2014/main" id="{A1A4A9A4-1F95-2815-AC5C-C678F92B4C82}"/>
              </a:ext>
            </a:extLst>
          </p:cNvPr>
          <p:cNvSpPr>
            <a:spLocks noGrp="1"/>
          </p:cNvSpPr>
          <p:nvPr>
            <p:ph type="body" sz="quarter" idx="10"/>
          </p:nvPr>
        </p:nvSpPr>
        <p:spPr>
          <a:xfrm>
            <a:off x="6321675" y="1036812"/>
            <a:ext cx="5029200" cy="4803775"/>
          </a:xfrm>
        </p:spPr>
        <p:txBody>
          <a:bodyPr anchor="ctr"/>
          <a:lstStyle>
            <a:lvl1pPr marL="457200" indent="-457200">
              <a:spcBef>
                <a:spcPts val="0"/>
              </a:spcBef>
              <a:spcAft>
                <a:spcPts val="1200"/>
              </a:spcAft>
              <a:buFont typeface="Arial" panose="020B0604020202020204" pitchFamily="34" charset="0"/>
              <a:buChar char="•"/>
              <a:defRPr>
                <a:solidFill>
                  <a:schemeClr val="tx1">
                    <a:lumMod val="75000"/>
                    <a:lumOff val="25000"/>
                  </a:schemeClr>
                </a:solidFill>
              </a:defRPr>
            </a:lvl1pPr>
          </a:lstStyle>
          <a:p>
            <a:pPr lvl="0"/>
            <a:endParaRPr lang="en-US" dirty="0"/>
          </a:p>
        </p:txBody>
      </p:sp>
      <p:sp>
        <p:nvSpPr>
          <p:cNvPr id="7" name="Text Placeholder 6">
            <a:extLst>
              <a:ext uri="{FF2B5EF4-FFF2-40B4-BE49-F238E27FC236}">
                <a16:creationId xmlns:a16="http://schemas.microsoft.com/office/drawing/2014/main" id="{D6247A9C-0A49-AED9-B763-0BCD5E596662}"/>
              </a:ext>
            </a:extLst>
          </p:cNvPr>
          <p:cNvSpPr>
            <a:spLocks noGrp="1"/>
          </p:cNvSpPr>
          <p:nvPr>
            <p:ph type="body" sz="quarter" idx="11"/>
          </p:nvPr>
        </p:nvSpPr>
        <p:spPr>
          <a:xfrm>
            <a:off x="841125" y="2520537"/>
            <a:ext cx="5029200" cy="1816926"/>
          </a:xfrm>
          <a:solidFill>
            <a:schemeClr val="accent4">
              <a:lumMod val="75000"/>
            </a:schemeClr>
          </a:solidFill>
        </p:spPr>
        <p:txBody>
          <a:bodyPr lIns="182880" tIns="182880" rIns="182880" bIns="182880" anchor="ct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
        <p:nvSpPr>
          <p:cNvPr id="8" name="Title 1">
            <a:extLst>
              <a:ext uri="{FF2B5EF4-FFF2-40B4-BE49-F238E27FC236}">
                <a16:creationId xmlns:a16="http://schemas.microsoft.com/office/drawing/2014/main" id="{F020F46B-2C7E-188B-45C2-E5B657E2DA2D}"/>
              </a:ext>
            </a:extLst>
          </p:cNvPr>
          <p:cNvSpPr txBox="1">
            <a:spLocks/>
          </p:cNvSpPr>
          <p:nvPr userDrawn="1"/>
        </p:nvSpPr>
        <p:spPr>
          <a:xfrm>
            <a:off x="5416807" y="95539"/>
            <a:ext cx="1358385" cy="591700"/>
          </a:xfrm>
          <a:prstGeom prst="rect">
            <a:avLst/>
          </a:prstGeom>
          <a:solidFill>
            <a:schemeClr val="accent4">
              <a:lumMod val="75000"/>
            </a:schemeClr>
          </a:solidFill>
        </p:spPr>
        <p:txBody>
          <a:bodyPr vert="horz" wrap="none" lIns="182880" tIns="91440" rIns="182880" bIns="45720" rtlCol="0" anchor="ctr" anchorCtr="1">
            <a:spAutoFit/>
          </a:bodyPr>
          <a:lstStyle>
            <a:lvl1pPr algn="ctr" defTabSz="914400" rtl="0" eaLnBrk="1" latinLnBrk="0" hangingPunct="1">
              <a:lnSpc>
                <a:spcPct val="90000"/>
              </a:lnSpc>
              <a:spcBef>
                <a:spcPct val="0"/>
              </a:spcBef>
              <a:buNone/>
              <a:defRPr sz="3200" b="1" i="0" kern="1200">
                <a:solidFill>
                  <a:schemeClr val="bg1"/>
                </a:solidFill>
                <a:latin typeface="Avenir Book" panose="02000503020000020003" pitchFamily="2" charset="0"/>
                <a:ea typeface="MS UI Gothic" panose="020B0600070205080204" pitchFamily="34" charset="-128"/>
                <a:cs typeface="+mj-cs"/>
              </a:defRPr>
            </a:lvl1pPr>
          </a:lstStyle>
          <a:p>
            <a:r>
              <a:rPr lang="en-US"/>
              <a:t>POLL</a:t>
            </a:r>
            <a:endParaRPr lang="en-US" dirty="0"/>
          </a:p>
        </p:txBody>
      </p:sp>
    </p:spTree>
    <p:extLst>
      <p:ext uri="{BB962C8B-B14F-4D97-AF65-F5344CB8AC3E}">
        <p14:creationId xmlns:p14="http://schemas.microsoft.com/office/powerpoint/2010/main" val="3381500956"/>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Title">
  <p:cSld name="1_Title">
    <p:spTree>
      <p:nvGrpSpPr>
        <p:cNvPr id="1" name="Shape 15"/>
        <p:cNvGrpSpPr/>
        <p:nvPr/>
      </p:nvGrpSpPr>
      <p:grpSpPr>
        <a:xfrm>
          <a:off x="0" y="0"/>
          <a:ext cx="0" cy="0"/>
          <a:chOff x="0" y="0"/>
          <a:chExt cx="0" cy="0"/>
        </a:xfrm>
      </p:grpSpPr>
      <p:sp>
        <p:nvSpPr>
          <p:cNvPr id="16" name="Google Shape;16;p48"/>
          <p:cNvSpPr txBox="1">
            <a:spLocks noGrp="1"/>
          </p:cNvSpPr>
          <p:nvPr>
            <p:ph type="ctrTitle"/>
          </p:nvPr>
        </p:nvSpPr>
        <p:spPr>
          <a:xfrm>
            <a:off x="740157" y="711043"/>
            <a:ext cx="5760720" cy="179816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6000"/>
              <a:buFont typeface="Libre Franklin Medium"/>
              <a:buNone/>
              <a:defRPr sz="6000">
                <a:latin typeface="Libre Franklin Medium"/>
                <a:ea typeface="Libre Franklin Medium"/>
                <a:cs typeface="Libre Franklin Medium"/>
                <a:sym typeface="Libre Franklin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8"/>
          <p:cNvSpPr txBox="1">
            <a:spLocks noGrp="1"/>
          </p:cNvSpPr>
          <p:nvPr>
            <p:ph type="subTitle" idx="1"/>
          </p:nvPr>
        </p:nvSpPr>
        <p:spPr>
          <a:xfrm>
            <a:off x="6912680" y="1385916"/>
            <a:ext cx="4572000" cy="18288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8"/>
          <p:cNvSpPr/>
          <p:nvPr/>
        </p:nvSpPr>
        <p:spPr>
          <a:xfrm>
            <a:off x="264800" y="264800"/>
            <a:ext cx="11662400" cy="6347600"/>
          </a:xfrm>
          <a:prstGeom prst="frame">
            <a:avLst>
              <a:gd name="adj1" fmla="val 4126"/>
            </a:avLst>
          </a:prstGeom>
          <a:solidFill>
            <a:srgbClr val="BF9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Calibri"/>
              <a:buNone/>
            </a:pPr>
            <a:endParaRPr sz="2400" b="0" i="0" u="none" strike="noStrike" cap="none">
              <a:solidFill>
                <a:schemeClr val="dk1"/>
              </a:solidFill>
              <a:latin typeface="Calibri"/>
              <a:ea typeface="Calibri"/>
              <a:cs typeface="Calibri"/>
              <a:sym typeface="Calibri"/>
            </a:endParaRPr>
          </a:p>
        </p:txBody>
      </p:sp>
      <p:sp>
        <p:nvSpPr>
          <p:cNvPr id="19" name="Google Shape;19;p48"/>
          <p:cNvSpPr txBox="1">
            <a:spLocks noGrp="1"/>
          </p:cNvSpPr>
          <p:nvPr>
            <p:ph type="body" idx="2"/>
          </p:nvPr>
        </p:nvSpPr>
        <p:spPr>
          <a:xfrm>
            <a:off x="6911975" y="3497614"/>
            <a:ext cx="4635500" cy="1524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latin typeface="Avenir"/>
                <a:ea typeface="Avenir"/>
                <a:cs typeface="Avenir"/>
                <a:sym typeface="Avenir"/>
              </a:defRPr>
            </a:lvl1pPr>
            <a:lvl2pPr marL="914400" lvl="1" indent="-228600" algn="l">
              <a:lnSpc>
                <a:spcPct val="90000"/>
              </a:lnSpc>
              <a:spcBef>
                <a:spcPts val="500"/>
              </a:spcBef>
              <a:spcAft>
                <a:spcPts val="0"/>
              </a:spcAft>
              <a:buClr>
                <a:schemeClr val="dk1"/>
              </a:buClr>
              <a:buSzPts val="2400"/>
              <a:buNone/>
              <a:defRPr>
                <a:latin typeface="Avenir"/>
                <a:ea typeface="Avenir"/>
                <a:cs typeface="Avenir"/>
                <a:sym typeface="Avenir"/>
              </a:defRPr>
            </a:lvl2pPr>
            <a:lvl3pPr marL="1371600" lvl="2" indent="-228600" algn="l">
              <a:lnSpc>
                <a:spcPct val="90000"/>
              </a:lnSpc>
              <a:spcBef>
                <a:spcPts val="500"/>
              </a:spcBef>
              <a:spcAft>
                <a:spcPts val="0"/>
              </a:spcAft>
              <a:buClr>
                <a:schemeClr val="dk1"/>
              </a:buClr>
              <a:buSzPts val="2000"/>
              <a:buNone/>
              <a:defRPr>
                <a:latin typeface="Avenir"/>
                <a:ea typeface="Avenir"/>
                <a:cs typeface="Avenir"/>
                <a:sym typeface="Avenir"/>
              </a:defRPr>
            </a:lvl3pPr>
            <a:lvl4pPr marL="1828800" lvl="3" indent="-228600" algn="l">
              <a:lnSpc>
                <a:spcPct val="90000"/>
              </a:lnSpc>
              <a:spcBef>
                <a:spcPts val="500"/>
              </a:spcBef>
              <a:spcAft>
                <a:spcPts val="0"/>
              </a:spcAft>
              <a:buClr>
                <a:schemeClr val="dk1"/>
              </a:buClr>
              <a:buSzPts val="1800"/>
              <a:buNone/>
              <a:defRPr>
                <a:latin typeface="Avenir"/>
                <a:ea typeface="Avenir"/>
                <a:cs typeface="Avenir"/>
                <a:sym typeface="Avenir"/>
              </a:defRPr>
            </a:lvl4pPr>
            <a:lvl5pPr marL="2286000" lvl="4" indent="-228600" algn="l">
              <a:lnSpc>
                <a:spcPct val="90000"/>
              </a:lnSpc>
              <a:spcBef>
                <a:spcPts val="500"/>
              </a:spcBef>
              <a:spcAft>
                <a:spcPts val="0"/>
              </a:spcAft>
              <a:buClr>
                <a:schemeClr val="dk1"/>
              </a:buClr>
              <a:buSzPts val="1800"/>
              <a:buNone/>
              <a:defRPr>
                <a:latin typeface="Avenir"/>
                <a:ea typeface="Avenir"/>
                <a:cs typeface="Avenir"/>
                <a:sym typeface="Aveni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0" name="Google Shape;20;p48"/>
          <p:cNvPicPr preferRelativeResize="0"/>
          <p:nvPr/>
        </p:nvPicPr>
        <p:blipFill rotWithShape="1">
          <a:blip r:embed="rId2">
            <a:alphaModFix/>
          </a:blip>
          <a:srcRect/>
          <a:stretch/>
        </p:blipFill>
        <p:spPr>
          <a:xfrm>
            <a:off x="10969875" y="5663378"/>
            <a:ext cx="559710" cy="577201"/>
          </a:xfrm>
          <a:prstGeom prst="rect">
            <a:avLst/>
          </a:prstGeom>
          <a:noFill/>
          <a:ln w="19050" cap="flat" cmpd="sng">
            <a:solidFill>
              <a:srgbClr val="BF9000"/>
            </a:solidFill>
            <a:prstDash val="solid"/>
            <a:round/>
            <a:headEnd type="none" w="sm" len="sm"/>
            <a:tailEnd type="none" w="sm" len="sm"/>
          </a:ln>
        </p:spPr>
      </p:pic>
      <p:sp>
        <p:nvSpPr>
          <p:cNvPr id="21" name="Google Shape;21;p48"/>
          <p:cNvSpPr/>
          <p:nvPr/>
        </p:nvSpPr>
        <p:spPr>
          <a:xfrm>
            <a:off x="264800" y="255200"/>
            <a:ext cx="11662400" cy="6347600"/>
          </a:xfrm>
          <a:prstGeom prst="frame">
            <a:avLst>
              <a:gd name="adj1" fmla="val 4126"/>
            </a:avLst>
          </a:prstGeom>
          <a:solidFill>
            <a:srgbClr val="BF9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Calibri"/>
              <a:buNone/>
            </a:pPr>
            <a:endParaRPr sz="2400" b="0" i="0" u="none" strike="noStrike" cap="none">
              <a:solidFill>
                <a:schemeClr val="dk1"/>
              </a:solidFill>
              <a:latin typeface="Calibri"/>
              <a:ea typeface="Calibri"/>
              <a:cs typeface="Calibri"/>
              <a:sym typeface="Calibri"/>
            </a:endParaRPr>
          </a:p>
        </p:txBody>
      </p:sp>
      <p:pic>
        <p:nvPicPr>
          <p:cNvPr id="22" name="Google Shape;22;p48"/>
          <p:cNvPicPr preferRelativeResize="0"/>
          <p:nvPr/>
        </p:nvPicPr>
        <p:blipFill rotWithShape="1">
          <a:blip r:embed="rId2">
            <a:alphaModFix/>
          </a:blip>
          <a:srcRect/>
          <a:stretch/>
        </p:blipFill>
        <p:spPr>
          <a:xfrm>
            <a:off x="10969875" y="5634802"/>
            <a:ext cx="559710" cy="577201"/>
          </a:xfrm>
          <a:prstGeom prst="rect">
            <a:avLst/>
          </a:prstGeom>
          <a:noFill/>
          <a:ln w="19050" cap="flat" cmpd="sng">
            <a:solidFill>
              <a:srgbClr val="BF9000"/>
            </a:solidFill>
            <a:prstDash val="solid"/>
            <a:round/>
            <a:headEnd type="none" w="sm" len="sm"/>
            <a:tailEnd type="none" w="sm" len="sm"/>
          </a:ln>
        </p:spPr>
      </p:pic>
      <p:pic>
        <p:nvPicPr>
          <p:cNvPr id="23" name="Google Shape;23;p48"/>
          <p:cNvPicPr preferRelativeResize="0"/>
          <p:nvPr/>
        </p:nvPicPr>
        <p:blipFill rotWithShape="1">
          <a:blip r:embed="rId3">
            <a:alphaModFix/>
          </a:blip>
          <a:srcRect/>
          <a:stretch/>
        </p:blipFill>
        <p:spPr>
          <a:xfrm>
            <a:off x="764316" y="2537784"/>
            <a:ext cx="5394960" cy="3602651"/>
          </a:xfrm>
          <a:prstGeom prst="rect">
            <a:avLst/>
          </a:prstGeom>
          <a:noFill/>
          <a:ln w="28575" cap="flat" cmpd="sng">
            <a:solidFill>
              <a:srgbClr val="BF9000"/>
            </a:solidFill>
            <a:prstDash val="solid"/>
            <a:round/>
            <a:headEnd type="none" w="sm" len="sm"/>
            <a:tailEnd type="none" w="sm" len="sm"/>
          </a:ln>
        </p:spPr>
      </p:pic>
    </p:spTree>
    <p:extLst>
      <p:ext uri="{BB962C8B-B14F-4D97-AF65-F5344CB8AC3E}">
        <p14:creationId xmlns:p14="http://schemas.microsoft.com/office/powerpoint/2010/main" val="1160395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Y1">
  <p:cSld name="Content-Y1">
    <p:bg>
      <p:bgPr>
        <a:solidFill>
          <a:schemeClr val="lt1"/>
        </a:solidFill>
        <a:effectLst/>
      </p:bgPr>
    </p:bg>
    <p:spTree>
      <p:nvGrpSpPr>
        <p:cNvPr id="1" name="Shape 24"/>
        <p:cNvGrpSpPr/>
        <p:nvPr/>
      </p:nvGrpSpPr>
      <p:grpSpPr>
        <a:xfrm>
          <a:off x="0" y="0"/>
          <a:ext cx="0" cy="0"/>
          <a:chOff x="0" y="0"/>
          <a:chExt cx="0" cy="0"/>
        </a:xfrm>
      </p:grpSpPr>
      <p:sp>
        <p:nvSpPr>
          <p:cNvPr id="25" name="Google Shape;25;p49"/>
          <p:cNvSpPr/>
          <p:nvPr/>
        </p:nvSpPr>
        <p:spPr>
          <a:xfrm>
            <a:off x="243840" y="329740"/>
            <a:ext cx="11704320" cy="6217920"/>
          </a:xfrm>
          <a:prstGeom prst="rect">
            <a:avLst/>
          </a:prstGeom>
          <a:noFill/>
          <a:ln w="635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 name="Google Shape;26;p49"/>
          <p:cNvSpPr txBox="1">
            <a:spLocks noGrp="1"/>
          </p:cNvSpPr>
          <p:nvPr>
            <p:ph type="body" idx="1"/>
          </p:nvPr>
        </p:nvSpPr>
        <p:spPr>
          <a:xfrm>
            <a:off x="259606" y="6326127"/>
            <a:ext cx="5238750" cy="2286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None/>
              <a:defRPr sz="1000">
                <a:solidFill>
                  <a:schemeClr val="dk1"/>
                </a:solidFill>
                <a:latin typeface="Avenir"/>
                <a:ea typeface="Avenir"/>
                <a:cs typeface="Avenir"/>
                <a:sym typeface="Avenir"/>
              </a:defRPr>
            </a:lvl1pPr>
            <a:lvl2pPr marL="914400" lvl="1" indent="-228600" algn="l">
              <a:lnSpc>
                <a:spcPct val="90000"/>
              </a:lnSpc>
              <a:spcBef>
                <a:spcPts val="500"/>
              </a:spcBef>
              <a:spcAft>
                <a:spcPts val="0"/>
              </a:spcAft>
              <a:buClr>
                <a:schemeClr val="dk1"/>
              </a:buClr>
              <a:buSzPts val="1100"/>
              <a:buNone/>
              <a:defRPr sz="1100">
                <a:solidFill>
                  <a:schemeClr val="dk1"/>
                </a:solidFill>
              </a:defRPr>
            </a:lvl2pPr>
            <a:lvl3pPr marL="1371600" lvl="2" indent="-228600" algn="l">
              <a:lnSpc>
                <a:spcPct val="90000"/>
              </a:lnSpc>
              <a:spcBef>
                <a:spcPts val="500"/>
              </a:spcBef>
              <a:spcAft>
                <a:spcPts val="0"/>
              </a:spcAft>
              <a:buClr>
                <a:schemeClr val="dk1"/>
              </a:buClr>
              <a:buSzPts val="1100"/>
              <a:buNone/>
              <a:defRPr sz="1100">
                <a:solidFill>
                  <a:schemeClr val="dk1"/>
                </a:solidFill>
              </a:defRPr>
            </a:lvl3pPr>
            <a:lvl4pPr marL="1828800" lvl="3" indent="-228600" algn="l">
              <a:lnSpc>
                <a:spcPct val="90000"/>
              </a:lnSpc>
              <a:spcBef>
                <a:spcPts val="500"/>
              </a:spcBef>
              <a:spcAft>
                <a:spcPts val="0"/>
              </a:spcAft>
              <a:buClr>
                <a:schemeClr val="dk1"/>
              </a:buClr>
              <a:buSzPts val="1100"/>
              <a:buNone/>
              <a:defRPr sz="1100">
                <a:solidFill>
                  <a:schemeClr val="dk1"/>
                </a:solidFill>
              </a:defRPr>
            </a:lvl4pPr>
            <a:lvl5pPr marL="2286000" lvl="4" indent="-228600" algn="l">
              <a:lnSpc>
                <a:spcPct val="90000"/>
              </a:lnSpc>
              <a:spcBef>
                <a:spcPts val="500"/>
              </a:spcBef>
              <a:spcAft>
                <a:spcPts val="0"/>
              </a:spcAft>
              <a:buClr>
                <a:schemeClr val="dk1"/>
              </a:buClr>
              <a:buSzPts val="1100"/>
              <a:buNone/>
              <a:defRPr sz="11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49"/>
          <p:cNvSpPr/>
          <p:nvPr/>
        </p:nvSpPr>
        <p:spPr>
          <a:xfrm>
            <a:off x="243840" y="329740"/>
            <a:ext cx="11704320" cy="6217920"/>
          </a:xfrm>
          <a:prstGeom prst="rect">
            <a:avLst/>
          </a:prstGeom>
          <a:noFill/>
          <a:ln w="635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8" name="Google Shape;28;p49" descr="ourlogo"/>
          <p:cNvPicPr preferRelativeResize="0"/>
          <p:nvPr/>
        </p:nvPicPr>
        <p:blipFill rotWithShape="1">
          <a:blip r:embed="rId2">
            <a:alphaModFix/>
          </a:blip>
          <a:srcRect/>
          <a:stretch/>
        </p:blipFill>
        <p:spPr>
          <a:xfrm>
            <a:off x="10630002" y="6266003"/>
            <a:ext cx="1188720" cy="457825"/>
          </a:xfrm>
          <a:prstGeom prst="rect">
            <a:avLst/>
          </a:prstGeom>
          <a:solidFill>
            <a:schemeClr val="lt1"/>
          </a:solidFill>
          <a:ln w="9525" cap="flat" cmpd="sng">
            <a:solidFill>
              <a:srgbClr val="BF9000"/>
            </a:solidFill>
            <a:prstDash val="solid"/>
            <a:miter lim="800000"/>
            <a:headEnd type="none" w="sm" len="sm"/>
            <a:tailEnd type="none" w="sm" len="sm"/>
          </a:ln>
        </p:spPr>
      </p:pic>
      <p:sp>
        <p:nvSpPr>
          <p:cNvPr id="29" name="Google Shape;29;p49"/>
          <p:cNvSpPr txBox="1">
            <a:spLocks noGrp="1"/>
          </p:cNvSpPr>
          <p:nvPr>
            <p:ph type="title"/>
          </p:nvPr>
        </p:nvSpPr>
        <p:spPr>
          <a:xfrm>
            <a:off x="3571751" y="173360"/>
            <a:ext cx="5048498" cy="535018"/>
          </a:xfrm>
          <a:prstGeom prst="rect">
            <a:avLst/>
          </a:prstGeom>
          <a:solidFill>
            <a:schemeClr val="lt1"/>
          </a:solidFill>
          <a:ln>
            <a:noFill/>
          </a:ln>
        </p:spPr>
        <p:txBody>
          <a:bodyPr spcFirstLastPara="1" wrap="square" lIns="182875" tIns="91425" rIns="182875" bIns="45700" anchor="ctr" anchorCtr="1">
            <a:spAutoFit/>
          </a:bodyPr>
          <a:lstStyle>
            <a:lvl1pPr lvl="0" algn="ctr">
              <a:lnSpc>
                <a:spcPct val="90000"/>
              </a:lnSpc>
              <a:spcBef>
                <a:spcPts val="0"/>
              </a:spcBef>
              <a:spcAft>
                <a:spcPts val="0"/>
              </a:spcAft>
              <a:buClr>
                <a:schemeClr val="dk1"/>
              </a:buClr>
              <a:buSzPts val="2800"/>
              <a:buFont typeface="Avenir"/>
              <a:buNone/>
              <a:defRPr sz="2800" b="1">
                <a:solidFill>
                  <a:schemeClr val="dk1"/>
                </a:solidFill>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5343681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RiskyBusiness">
  <p:cSld name="RiskyBusiness">
    <p:spTree>
      <p:nvGrpSpPr>
        <p:cNvPr id="1" name="Shape 30"/>
        <p:cNvGrpSpPr/>
        <p:nvPr/>
      </p:nvGrpSpPr>
      <p:grpSpPr>
        <a:xfrm>
          <a:off x="0" y="0"/>
          <a:ext cx="0" cy="0"/>
          <a:chOff x="0" y="0"/>
          <a:chExt cx="0" cy="0"/>
        </a:xfrm>
      </p:grpSpPr>
      <p:pic>
        <p:nvPicPr>
          <p:cNvPr id="31" name="Google Shape;31;p50"/>
          <p:cNvPicPr preferRelativeResize="0"/>
          <p:nvPr/>
        </p:nvPicPr>
        <p:blipFill rotWithShape="1">
          <a:blip r:embed="rId2">
            <a:alphaModFix amt="95000"/>
          </a:blip>
          <a:srcRect/>
          <a:stretch/>
        </p:blipFill>
        <p:spPr>
          <a:xfrm>
            <a:off x="0" y="0"/>
            <a:ext cx="11486147" cy="6857990"/>
          </a:xfrm>
          <a:custGeom>
            <a:avLst/>
            <a:gdLst/>
            <a:ahLst/>
            <a:cxnLst/>
            <a:rect l="l" t="t" r="r" b="b"/>
            <a:pathLst>
              <a:path w="11862683" h="6858000" extrusionOk="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a:noFill/>
          <a:ln>
            <a:noFill/>
          </a:ln>
        </p:spPr>
      </p:pic>
      <p:pic>
        <p:nvPicPr>
          <p:cNvPr id="32" name="Google Shape;32;p50"/>
          <p:cNvPicPr preferRelativeResize="0"/>
          <p:nvPr/>
        </p:nvPicPr>
        <p:blipFill rotWithShape="1">
          <a:blip r:embed="rId3">
            <a:alphaModFix/>
          </a:blip>
          <a:srcRect/>
          <a:stretch/>
        </p:blipFill>
        <p:spPr>
          <a:xfrm rot="175905">
            <a:off x="8775031" y="2112633"/>
            <a:ext cx="521208" cy="502920"/>
          </a:xfrm>
          <a:prstGeom prst="rect">
            <a:avLst/>
          </a:prstGeom>
          <a:noFill/>
          <a:ln>
            <a:noFill/>
          </a:ln>
        </p:spPr>
      </p:pic>
      <p:sp>
        <p:nvSpPr>
          <p:cNvPr id="33" name="Google Shape;33;p50"/>
          <p:cNvSpPr/>
          <p:nvPr/>
        </p:nvSpPr>
        <p:spPr>
          <a:xfrm>
            <a:off x="513344" y="3423176"/>
            <a:ext cx="4613632" cy="3023541"/>
          </a:xfrm>
          <a:custGeom>
            <a:avLst/>
            <a:gdLst/>
            <a:ahLst/>
            <a:cxnLst/>
            <a:rect l="l" t="t" r="r" b="b"/>
            <a:pathLst>
              <a:path w="4613632" h="2863276" extrusionOk="0">
                <a:moveTo>
                  <a:pt x="24384" y="2180"/>
                </a:moveTo>
                <a:lnTo>
                  <a:pt x="4613632" y="0"/>
                </a:lnTo>
                <a:cubicBezTo>
                  <a:pt x="4492302" y="98126"/>
                  <a:pt x="4515870" y="283777"/>
                  <a:pt x="4309196" y="308751"/>
                </a:cubicBezTo>
                <a:cubicBezTo>
                  <a:pt x="4179416" y="667237"/>
                  <a:pt x="3821270" y="890521"/>
                  <a:pt x="3813410" y="1200239"/>
                </a:cubicBezTo>
                <a:cubicBezTo>
                  <a:pt x="4052918" y="1758285"/>
                  <a:pt x="4415753" y="2207694"/>
                  <a:pt x="3996893" y="2814508"/>
                </a:cubicBezTo>
                <a:lnTo>
                  <a:pt x="0" y="2863276"/>
                </a:lnTo>
                <a:lnTo>
                  <a:pt x="24384" y="2180"/>
                </a:lnTo>
                <a:close/>
              </a:path>
            </a:pathLst>
          </a:custGeom>
          <a:blipFill rotWithShape="1">
            <a:blip r:embed="rId4">
              <a:alphaModFix amt="75000"/>
            </a:blip>
            <a:tile tx="0" ty="0" sx="88000" sy="88000" flip="none" algn="br"/>
          </a:blipFill>
          <a:ln>
            <a:noFill/>
          </a:ln>
        </p:spPr>
        <p:txBody>
          <a:bodyPr spcFirstLastPara="1" wrap="square" lIns="182875" tIns="45700" rIns="91425" bIns="91425" anchor="ctr" anchorCtr="0">
            <a:spAutoFit/>
          </a:bodyPr>
          <a:lstStyle/>
          <a:p>
            <a:pPr marL="0" marR="0" lvl="0" indent="0" algn="l" rtl="0">
              <a:spcBef>
                <a:spcPts val="0"/>
              </a:spcBef>
              <a:spcAft>
                <a:spcPts val="0"/>
              </a:spcAft>
              <a:buNone/>
            </a:pPr>
            <a:r>
              <a:rPr lang="en-US" sz="7200" b="0" i="0" u="none" strike="noStrike" cap="none">
                <a:solidFill>
                  <a:schemeClr val="lt1"/>
                </a:solidFill>
                <a:latin typeface="Libre Franklin Medium"/>
                <a:ea typeface="Libre Franklin Medium"/>
                <a:cs typeface="Libre Franklin Medium"/>
                <a:sym typeface="Libre Franklin Medium"/>
              </a:rPr>
              <a:t>Risky Business</a:t>
            </a:r>
            <a:endParaRPr/>
          </a:p>
          <a:p>
            <a:pPr marL="0" marR="0" lvl="0" indent="0" algn="l" rtl="0">
              <a:spcBef>
                <a:spcPts val="0"/>
              </a:spcBef>
              <a:spcAft>
                <a:spcPts val="0"/>
              </a:spcAft>
              <a:buNone/>
            </a:pPr>
            <a:r>
              <a:rPr lang="en-US" sz="4500">
                <a:solidFill>
                  <a:srgbClr val="BF9000"/>
                </a:solidFill>
                <a:latin typeface="Libre Franklin Medium"/>
                <a:ea typeface="Libre Franklin Medium"/>
                <a:cs typeface="Libre Franklin Medium"/>
                <a:sym typeface="Libre Franklin Medium"/>
              </a:rPr>
              <a:t>(1983)</a:t>
            </a:r>
            <a:endParaRPr/>
          </a:p>
        </p:txBody>
      </p:sp>
      <p:sp>
        <p:nvSpPr>
          <p:cNvPr id="34" name="Google Shape;34;p50"/>
          <p:cNvSpPr/>
          <p:nvPr/>
        </p:nvSpPr>
        <p:spPr>
          <a:xfrm>
            <a:off x="264800" y="255200"/>
            <a:ext cx="11662400" cy="6347600"/>
          </a:xfrm>
          <a:prstGeom prst="frame">
            <a:avLst>
              <a:gd name="adj1" fmla="val 4126"/>
            </a:avLst>
          </a:prstGeom>
          <a:solidFill>
            <a:srgbClr val="BF9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592996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Y2">
  <p:cSld name="Content-Y2">
    <p:bg>
      <p:bgPr>
        <a:solidFill>
          <a:schemeClr val="lt1"/>
        </a:solidFill>
        <a:effectLst/>
      </p:bgPr>
    </p:bg>
    <p:spTree>
      <p:nvGrpSpPr>
        <p:cNvPr id="1" name="Shape 35"/>
        <p:cNvGrpSpPr/>
        <p:nvPr/>
      </p:nvGrpSpPr>
      <p:grpSpPr>
        <a:xfrm>
          <a:off x="0" y="0"/>
          <a:ext cx="0" cy="0"/>
          <a:chOff x="0" y="0"/>
          <a:chExt cx="0" cy="0"/>
        </a:xfrm>
      </p:grpSpPr>
      <p:sp>
        <p:nvSpPr>
          <p:cNvPr id="36" name="Google Shape;36;p51"/>
          <p:cNvSpPr txBox="1">
            <a:spLocks noGrp="1"/>
          </p:cNvSpPr>
          <p:nvPr>
            <p:ph type="body" idx="1"/>
          </p:nvPr>
        </p:nvSpPr>
        <p:spPr>
          <a:xfrm>
            <a:off x="259606" y="6326127"/>
            <a:ext cx="5238750" cy="2286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None/>
              <a:defRPr sz="1000">
                <a:solidFill>
                  <a:schemeClr val="dk1"/>
                </a:solidFill>
                <a:latin typeface="Avenir"/>
                <a:ea typeface="Avenir"/>
                <a:cs typeface="Avenir"/>
                <a:sym typeface="Avenir"/>
              </a:defRPr>
            </a:lvl1pPr>
            <a:lvl2pPr marL="914400" lvl="1" indent="-228600" algn="l">
              <a:lnSpc>
                <a:spcPct val="90000"/>
              </a:lnSpc>
              <a:spcBef>
                <a:spcPts val="500"/>
              </a:spcBef>
              <a:spcAft>
                <a:spcPts val="0"/>
              </a:spcAft>
              <a:buClr>
                <a:schemeClr val="dk1"/>
              </a:buClr>
              <a:buSzPts val="1100"/>
              <a:buNone/>
              <a:defRPr sz="1100">
                <a:solidFill>
                  <a:schemeClr val="dk1"/>
                </a:solidFill>
              </a:defRPr>
            </a:lvl2pPr>
            <a:lvl3pPr marL="1371600" lvl="2" indent="-228600" algn="l">
              <a:lnSpc>
                <a:spcPct val="90000"/>
              </a:lnSpc>
              <a:spcBef>
                <a:spcPts val="500"/>
              </a:spcBef>
              <a:spcAft>
                <a:spcPts val="0"/>
              </a:spcAft>
              <a:buClr>
                <a:schemeClr val="dk1"/>
              </a:buClr>
              <a:buSzPts val="1100"/>
              <a:buNone/>
              <a:defRPr sz="1100">
                <a:solidFill>
                  <a:schemeClr val="dk1"/>
                </a:solidFill>
              </a:defRPr>
            </a:lvl3pPr>
            <a:lvl4pPr marL="1828800" lvl="3" indent="-228600" algn="l">
              <a:lnSpc>
                <a:spcPct val="90000"/>
              </a:lnSpc>
              <a:spcBef>
                <a:spcPts val="500"/>
              </a:spcBef>
              <a:spcAft>
                <a:spcPts val="0"/>
              </a:spcAft>
              <a:buClr>
                <a:schemeClr val="dk1"/>
              </a:buClr>
              <a:buSzPts val="1100"/>
              <a:buNone/>
              <a:defRPr sz="1100">
                <a:solidFill>
                  <a:schemeClr val="dk1"/>
                </a:solidFill>
              </a:defRPr>
            </a:lvl4pPr>
            <a:lvl5pPr marL="2286000" lvl="4" indent="-228600" algn="l">
              <a:lnSpc>
                <a:spcPct val="90000"/>
              </a:lnSpc>
              <a:spcBef>
                <a:spcPts val="500"/>
              </a:spcBef>
              <a:spcAft>
                <a:spcPts val="0"/>
              </a:spcAft>
              <a:buClr>
                <a:schemeClr val="dk1"/>
              </a:buClr>
              <a:buSzPts val="1100"/>
              <a:buNone/>
              <a:defRPr sz="11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1"/>
          <p:cNvSpPr/>
          <p:nvPr/>
        </p:nvSpPr>
        <p:spPr>
          <a:xfrm>
            <a:off x="243840" y="274320"/>
            <a:ext cx="11704320" cy="6309360"/>
          </a:xfrm>
          <a:prstGeom prst="rect">
            <a:avLst/>
          </a:prstGeom>
          <a:noFill/>
          <a:ln w="635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8" name="Google Shape;38;p51"/>
          <p:cNvPicPr preferRelativeResize="0"/>
          <p:nvPr/>
        </p:nvPicPr>
        <p:blipFill rotWithShape="1">
          <a:blip r:embed="rId2">
            <a:alphaModFix/>
          </a:blip>
          <a:srcRect/>
          <a:stretch/>
        </p:blipFill>
        <p:spPr>
          <a:xfrm>
            <a:off x="11218231" y="429580"/>
            <a:ext cx="559710" cy="577201"/>
          </a:xfrm>
          <a:prstGeom prst="rect">
            <a:avLst/>
          </a:prstGeom>
          <a:noFill/>
          <a:ln w="19050" cap="flat" cmpd="sng">
            <a:solidFill>
              <a:srgbClr val="BF9000"/>
            </a:solidFill>
            <a:prstDash val="solid"/>
            <a:round/>
            <a:headEnd type="none" w="sm" len="sm"/>
            <a:tailEnd type="none" w="sm" len="sm"/>
          </a:ln>
        </p:spPr>
      </p:pic>
      <p:sp>
        <p:nvSpPr>
          <p:cNvPr id="39" name="Google Shape;39;p51"/>
          <p:cNvSpPr/>
          <p:nvPr/>
        </p:nvSpPr>
        <p:spPr>
          <a:xfrm>
            <a:off x="243840" y="274320"/>
            <a:ext cx="11704320" cy="6309360"/>
          </a:xfrm>
          <a:prstGeom prst="rect">
            <a:avLst/>
          </a:prstGeom>
          <a:noFill/>
          <a:ln w="635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0" name="Google Shape;40;p51"/>
          <p:cNvPicPr preferRelativeResize="0"/>
          <p:nvPr/>
        </p:nvPicPr>
        <p:blipFill rotWithShape="1">
          <a:blip r:embed="rId2">
            <a:alphaModFix/>
          </a:blip>
          <a:srcRect/>
          <a:stretch/>
        </p:blipFill>
        <p:spPr>
          <a:xfrm>
            <a:off x="11218231" y="429580"/>
            <a:ext cx="559710" cy="577201"/>
          </a:xfrm>
          <a:prstGeom prst="rect">
            <a:avLst/>
          </a:prstGeom>
          <a:noFill/>
          <a:ln w="19050" cap="flat" cmpd="sng">
            <a:solidFill>
              <a:srgbClr val="BF9000"/>
            </a:solidFill>
            <a:prstDash val="solid"/>
            <a:round/>
            <a:headEnd type="none" w="sm" len="sm"/>
            <a:tailEnd type="none" w="sm" len="sm"/>
          </a:ln>
        </p:spPr>
      </p:pic>
      <p:sp>
        <p:nvSpPr>
          <p:cNvPr id="41" name="Google Shape;41;p51"/>
          <p:cNvSpPr txBox="1">
            <a:spLocks noGrp="1"/>
          </p:cNvSpPr>
          <p:nvPr>
            <p:ph type="title"/>
          </p:nvPr>
        </p:nvSpPr>
        <p:spPr>
          <a:xfrm>
            <a:off x="3571751" y="173360"/>
            <a:ext cx="5048498" cy="535018"/>
          </a:xfrm>
          <a:prstGeom prst="rect">
            <a:avLst/>
          </a:prstGeom>
          <a:solidFill>
            <a:schemeClr val="lt1"/>
          </a:solidFill>
          <a:ln>
            <a:noFill/>
          </a:ln>
        </p:spPr>
        <p:txBody>
          <a:bodyPr spcFirstLastPara="1" wrap="square" lIns="182875" tIns="91425" rIns="182875" bIns="45700" anchor="ctr" anchorCtr="1">
            <a:spAutoFit/>
          </a:bodyPr>
          <a:lstStyle>
            <a:lvl1pPr lvl="0" algn="ctr">
              <a:lnSpc>
                <a:spcPct val="90000"/>
              </a:lnSpc>
              <a:spcBef>
                <a:spcPts val="0"/>
              </a:spcBef>
              <a:spcAft>
                <a:spcPts val="0"/>
              </a:spcAft>
              <a:buClr>
                <a:schemeClr val="dk1"/>
              </a:buClr>
              <a:buSzPts val="2800"/>
              <a:buFont typeface="Avenir"/>
              <a:buNone/>
              <a:defRPr sz="2800" b="1">
                <a:solidFill>
                  <a:schemeClr val="dk1"/>
                </a:solidFill>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0956112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oll">
  <p:cSld name="Poll">
    <p:bg>
      <p:bgPr>
        <a:solidFill>
          <a:schemeClr val="lt1"/>
        </a:solidFill>
        <a:effectLst/>
      </p:bgPr>
    </p:bg>
    <p:spTree>
      <p:nvGrpSpPr>
        <p:cNvPr id="1" name="Shape 42"/>
        <p:cNvGrpSpPr/>
        <p:nvPr/>
      </p:nvGrpSpPr>
      <p:grpSpPr>
        <a:xfrm>
          <a:off x="0" y="0"/>
          <a:ext cx="0" cy="0"/>
          <a:chOff x="0" y="0"/>
          <a:chExt cx="0" cy="0"/>
        </a:xfrm>
      </p:grpSpPr>
      <p:sp>
        <p:nvSpPr>
          <p:cNvPr id="43" name="Google Shape;43;p52"/>
          <p:cNvSpPr/>
          <p:nvPr/>
        </p:nvSpPr>
        <p:spPr>
          <a:xfrm>
            <a:off x="243840" y="329740"/>
            <a:ext cx="11704320" cy="6217920"/>
          </a:xfrm>
          <a:prstGeom prst="rect">
            <a:avLst/>
          </a:prstGeom>
          <a:noFill/>
          <a:ln w="635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4" name="Google Shape;44;p52" descr="ourlogo"/>
          <p:cNvPicPr preferRelativeResize="0"/>
          <p:nvPr/>
        </p:nvPicPr>
        <p:blipFill rotWithShape="1">
          <a:blip r:embed="rId2">
            <a:alphaModFix/>
          </a:blip>
          <a:srcRect/>
          <a:stretch/>
        </p:blipFill>
        <p:spPr>
          <a:xfrm>
            <a:off x="10630002" y="6266003"/>
            <a:ext cx="1188720" cy="457825"/>
          </a:xfrm>
          <a:prstGeom prst="rect">
            <a:avLst/>
          </a:prstGeom>
          <a:noFill/>
          <a:ln w="9525" cap="flat" cmpd="sng">
            <a:solidFill>
              <a:srgbClr val="BF9000"/>
            </a:solidFill>
            <a:prstDash val="solid"/>
            <a:miter lim="800000"/>
            <a:headEnd type="none" w="sm" len="sm"/>
            <a:tailEnd type="none" w="sm" len="sm"/>
          </a:ln>
        </p:spPr>
      </p:pic>
      <p:sp>
        <p:nvSpPr>
          <p:cNvPr id="45" name="Google Shape;45;p52"/>
          <p:cNvSpPr txBox="1">
            <a:spLocks noGrp="1"/>
          </p:cNvSpPr>
          <p:nvPr>
            <p:ph type="body" idx="1"/>
          </p:nvPr>
        </p:nvSpPr>
        <p:spPr>
          <a:xfrm>
            <a:off x="6321675" y="1036812"/>
            <a:ext cx="5029200" cy="4803775"/>
          </a:xfrm>
          <a:prstGeom prst="rect">
            <a:avLst/>
          </a:prstGeom>
          <a:noFill/>
          <a:ln>
            <a:noFill/>
          </a:ln>
        </p:spPr>
        <p:txBody>
          <a:bodyPr spcFirstLastPara="1" wrap="square" lIns="91425" tIns="45700" rIns="91425" bIns="45700" anchor="ctr" anchorCtr="0">
            <a:normAutofit/>
          </a:bodyPr>
          <a:lstStyle>
            <a:lvl1pPr marL="457200" lvl="0" indent="-406400" algn="l">
              <a:lnSpc>
                <a:spcPct val="90000"/>
              </a:lnSpc>
              <a:spcBef>
                <a:spcPts val="0"/>
              </a:spcBef>
              <a:spcAft>
                <a:spcPts val="0"/>
              </a:spcAft>
              <a:buClr>
                <a:srgbClr val="3F3F3F"/>
              </a:buClr>
              <a:buSzPts val="2800"/>
              <a:buFont typeface="Arial"/>
              <a:buChar char="•"/>
              <a:defRPr>
                <a:solidFill>
                  <a:srgbClr val="3F3F3F"/>
                </a:solidFill>
              </a:defRPr>
            </a:lvl1pPr>
            <a:lvl2pPr marL="914400" lvl="1" indent="-342900" algn="l">
              <a:lnSpc>
                <a:spcPct val="90000"/>
              </a:lnSpc>
              <a:spcBef>
                <a:spcPts val="12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52"/>
          <p:cNvSpPr txBox="1">
            <a:spLocks noGrp="1"/>
          </p:cNvSpPr>
          <p:nvPr>
            <p:ph type="body" idx="2"/>
          </p:nvPr>
        </p:nvSpPr>
        <p:spPr>
          <a:xfrm>
            <a:off x="841125" y="2520537"/>
            <a:ext cx="5029200" cy="1816926"/>
          </a:xfrm>
          <a:prstGeom prst="rect">
            <a:avLst/>
          </a:prstGeom>
          <a:solidFill>
            <a:srgbClr val="BF9000"/>
          </a:solidFill>
          <a:ln>
            <a:noFill/>
          </a:ln>
        </p:spPr>
        <p:txBody>
          <a:bodyPr spcFirstLastPara="1" wrap="square" lIns="182875" tIns="182875" rIns="182875" bIns="182875" anchor="ctr"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52"/>
          <p:cNvSpPr txBox="1"/>
          <p:nvPr/>
        </p:nvSpPr>
        <p:spPr>
          <a:xfrm>
            <a:off x="5416807" y="95539"/>
            <a:ext cx="1358385" cy="591700"/>
          </a:xfrm>
          <a:prstGeom prst="rect">
            <a:avLst/>
          </a:prstGeom>
          <a:solidFill>
            <a:srgbClr val="BF9000"/>
          </a:solidFill>
          <a:ln>
            <a:noFill/>
          </a:ln>
        </p:spPr>
        <p:txBody>
          <a:bodyPr spcFirstLastPara="1" wrap="square" lIns="182875" tIns="91425" rIns="182875" bIns="45700" anchor="ctr" anchorCtr="1">
            <a:spAutoFit/>
          </a:bodyPr>
          <a:lstStyle/>
          <a:p>
            <a:pPr marL="0" marR="0" lvl="0" indent="0" algn="ctr" rtl="0">
              <a:lnSpc>
                <a:spcPct val="90000"/>
              </a:lnSpc>
              <a:spcBef>
                <a:spcPts val="0"/>
              </a:spcBef>
              <a:spcAft>
                <a:spcPts val="0"/>
              </a:spcAft>
              <a:buClr>
                <a:schemeClr val="lt1"/>
              </a:buClr>
              <a:buSzPts val="3200"/>
              <a:buFont typeface="Avenir"/>
              <a:buNone/>
            </a:pPr>
            <a:r>
              <a:rPr lang="en-US" sz="3200" b="1" i="0">
                <a:solidFill>
                  <a:schemeClr val="lt1"/>
                </a:solidFill>
                <a:latin typeface="Avenir"/>
                <a:ea typeface="Avenir"/>
                <a:cs typeface="Avenir"/>
                <a:sym typeface="Avenir"/>
              </a:rPr>
              <a:t>POLL</a:t>
            </a:r>
            <a:endParaRPr sz="3200" b="1" i="0">
              <a:solidFill>
                <a:schemeClr val="lt1"/>
              </a:solidFill>
              <a:latin typeface="Avenir"/>
              <a:ea typeface="Avenir"/>
              <a:cs typeface="Avenir"/>
              <a:sym typeface="Avenir"/>
            </a:endParaRPr>
          </a:p>
        </p:txBody>
      </p:sp>
    </p:spTree>
    <p:extLst>
      <p:ext uri="{BB962C8B-B14F-4D97-AF65-F5344CB8AC3E}">
        <p14:creationId xmlns:p14="http://schemas.microsoft.com/office/powerpoint/2010/main" val="888754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Y1">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D14C4AA-8EBF-3E5A-82AF-D074E65F16CF}"/>
              </a:ext>
            </a:extLst>
          </p:cNvPr>
          <p:cNvSpPr/>
          <p:nvPr/>
        </p:nvSpPr>
        <p:spPr>
          <a:xfrm>
            <a:off x="243840" y="329740"/>
            <a:ext cx="11704320" cy="6217920"/>
          </a:xfrm>
          <a:prstGeom prst="rect">
            <a:avLst/>
          </a:prstGeom>
          <a:noFill/>
          <a:ln w="635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F745370-1CBA-B14E-B8B7-1C9F7279CBC0}"/>
              </a:ext>
            </a:extLst>
          </p:cNvPr>
          <p:cNvSpPr>
            <a:spLocks noGrp="1"/>
          </p:cNvSpPr>
          <p:nvPr>
            <p:ph type="body" sz="quarter" idx="10" hasCustomPrompt="1"/>
          </p:nvPr>
        </p:nvSpPr>
        <p:spPr>
          <a:xfrm>
            <a:off x="259606" y="6326127"/>
            <a:ext cx="5238750" cy="228600"/>
          </a:xfrm>
        </p:spPr>
        <p:txBody>
          <a:bodyPr anchor="ctr">
            <a:noAutofit/>
          </a:bodyPr>
          <a:lstStyle>
            <a:lvl1pPr marL="0" indent="0">
              <a:buNone/>
              <a:defRPr sz="1000">
                <a:solidFill>
                  <a:schemeClr val="tx1"/>
                </a:solidFill>
                <a:latin typeface="Avenir Book" panose="02000503020000020003" pitchFamily="2" charset="0"/>
              </a:defRPr>
            </a:lvl1pPr>
            <a:lvl2pPr marL="457200" indent="0">
              <a:buNone/>
              <a:defRPr sz="1100">
                <a:solidFill>
                  <a:schemeClr val="tx1"/>
                </a:solidFill>
              </a:defRPr>
            </a:lvl2pPr>
            <a:lvl3pPr marL="914400" indent="0">
              <a:buNone/>
              <a:defRPr sz="1100">
                <a:solidFill>
                  <a:schemeClr val="tx1"/>
                </a:solidFill>
              </a:defRPr>
            </a:lvl3pPr>
            <a:lvl4pPr marL="1371600" indent="0">
              <a:buNone/>
              <a:defRPr sz="1100">
                <a:solidFill>
                  <a:schemeClr val="tx1"/>
                </a:solidFill>
              </a:defRPr>
            </a:lvl4pPr>
            <a:lvl5pPr marL="1828800" indent="0">
              <a:buNone/>
              <a:defRPr sz="1100">
                <a:solidFill>
                  <a:schemeClr val="tx1"/>
                </a:solidFill>
              </a:defRPr>
            </a:lvl5pPr>
          </a:lstStyle>
          <a:p>
            <a:pPr lvl="0"/>
            <a:r>
              <a:rPr lang="en-US" dirty="0"/>
              <a:t>Source:</a:t>
            </a:r>
          </a:p>
        </p:txBody>
      </p:sp>
      <p:sp>
        <p:nvSpPr>
          <p:cNvPr id="4" name="Rectangle 3">
            <a:extLst>
              <a:ext uri="{FF2B5EF4-FFF2-40B4-BE49-F238E27FC236}">
                <a16:creationId xmlns:a16="http://schemas.microsoft.com/office/drawing/2014/main" id="{F5F9D684-4CE7-C308-631A-904DF0CA0117}"/>
              </a:ext>
            </a:extLst>
          </p:cNvPr>
          <p:cNvSpPr/>
          <p:nvPr userDrawn="1"/>
        </p:nvSpPr>
        <p:spPr>
          <a:xfrm>
            <a:off x="243840" y="329740"/>
            <a:ext cx="11704320" cy="6217920"/>
          </a:xfrm>
          <a:prstGeom prst="rect">
            <a:avLst/>
          </a:prstGeom>
          <a:noFill/>
          <a:ln w="635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urlogo">
            <a:extLst>
              <a:ext uri="{FF2B5EF4-FFF2-40B4-BE49-F238E27FC236}">
                <a16:creationId xmlns:a16="http://schemas.microsoft.com/office/drawing/2014/main" id="{3AA84698-E8D4-1B4E-B0C1-3EB1BC448E5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30002" y="6266003"/>
            <a:ext cx="1188720" cy="457825"/>
          </a:xfrm>
          <a:prstGeom prst="rect">
            <a:avLst/>
          </a:prstGeom>
          <a:solidFill>
            <a:schemeClr val="bg1"/>
          </a:solidFill>
          <a:ln w="9525">
            <a:solidFill>
              <a:schemeClr val="accent4">
                <a:lumMod val="75000"/>
              </a:schemeClr>
            </a:solidFill>
            <a:miter lim="800000"/>
            <a:headEnd/>
            <a:tailEnd/>
          </a:ln>
        </p:spPr>
      </p:pic>
      <p:sp>
        <p:nvSpPr>
          <p:cNvPr id="2" name="Title 1">
            <a:extLst>
              <a:ext uri="{FF2B5EF4-FFF2-40B4-BE49-F238E27FC236}">
                <a16:creationId xmlns:a16="http://schemas.microsoft.com/office/drawing/2014/main" id="{9F2E54D2-180D-EC44-B7CC-0A01525A962F}"/>
              </a:ext>
            </a:extLst>
          </p:cNvPr>
          <p:cNvSpPr>
            <a:spLocks noGrp="1"/>
          </p:cNvSpPr>
          <p:nvPr>
            <p:ph type="title"/>
          </p:nvPr>
        </p:nvSpPr>
        <p:spPr>
          <a:xfrm>
            <a:off x="3571751" y="173360"/>
            <a:ext cx="5048498" cy="535018"/>
          </a:xfrm>
          <a:solidFill>
            <a:schemeClr val="bg1"/>
          </a:solidFill>
        </p:spPr>
        <p:txBody>
          <a:bodyPr wrap="none" lIns="182880" tIns="91440" rIns="182880" anchor="ctr" anchorCtr="1">
            <a:spAutoFit/>
          </a:bodyPr>
          <a:lstStyle>
            <a:lvl1pPr algn="ctr">
              <a:defRPr sz="2800" b="1">
                <a:solidFill>
                  <a:schemeClr val="tx1"/>
                </a:solidFill>
                <a:latin typeface="Avenir Book" panose="02000503020000020003" pitchFamily="2" charset="0"/>
                <a:ea typeface="MS UI Gothic" panose="020B0600070205080204" pitchFamily="34" charset="-128"/>
              </a:defRPr>
            </a:lvl1pPr>
          </a:lstStyle>
          <a:p>
            <a:r>
              <a:rPr lang="en-US"/>
              <a:t>Click to edit Master title style</a:t>
            </a:r>
            <a:endParaRPr lang="en-US" dirty="0"/>
          </a:p>
        </p:txBody>
      </p:sp>
    </p:spTree>
    <p:extLst>
      <p:ext uri="{BB962C8B-B14F-4D97-AF65-F5344CB8AC3E}">
        <p14:creationId xmlns:p14="http://schemas.microsoft.com/office/powerpoint/2010/main" val="233528470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MissionImpossible">
  <p:cSld name="3_MissionImpossible">
    <p:spTree>
      <p:nvGrpSpPr>
        <p:cNvPr id="1" name="Shape 48"/>
        <p:cNvGrpSpPr/>
        <p:nvPr/>
      </p:nvGrpSpPr>
      <p:grpSpPr>
        <a:xfrm>
          <a:off x="0" y="0"/>
          <a:ext cx="0" cy="0"/>
          <a:chOff x="0" y="0"/>
          <a:chExt cx="0" cy="0"/>
        </a:xfrm>
      </p:grpSpPr>
      <p:pic>
        <p:nvPicPr>
          <p:cNvPr id="49" name="Google Shape;49;p53"/>
          <p:cNvPicPr preferRelativeResize="0"/>
          <p:nvPr/>
        </p:nvPicPr>
        <p:blipFill rotWithShape="1">
          <a:blip r:embed="rId2">
            <a:alphaModFix/>
          </a:blip>
          <a:srcRect/>
          <a:stretch/>
        </p:blipFill>
        <p:spPr>
          <a:xfrm>
            <a:off x="0" y="1"/>
            <a:ext cx="12191999" cy="6858000"/>
          </a:xfrm>
          <a:prstGeom prst="rect">
            <a:avLst/>
          </a:prstGeom>
          <a:noFill/>
          <a:ln>
            <a:noFill/>
          </a:ln>
        </p:spPr>
      </p:pic>
      <p:pic>
        <p:nvPicPr>
          <p:cNvPr id="50" name="Google Shape;50;p53"/>
          <p:cNvPicPr preferRelativeResize="0"/>
          <p:nvPr/>
        </p:nvPicPr>
        <p:blipFill rotWithShape="1">
          <a:blip r:embed="rId3">
            <a:alphaModFix/>
          </a:blip>
          <a:srcRect/>
          <a:stretch/>
        </p:blipFill>
        <p:spPr>
          <a:xfrm rot="1322394">
            <a:off x="2329121" y="722745"/>
            <a:ext cx="452963" cy="563299"/>
          </a:xfrm>
          <a:prstGeom prst="rect">
            <a:avLst/>
          </a:prstGeom>
          <a:noFill/>
          <a:ln>
            <a:noFill/>
          </a:ln>
        </p:spPr>
      </p:pic>
      <p:sp>
        <p:nvSpPr>
          <p:cNvPr id="51" name="Google Shape;51;p53"/>
          <p:cNvSpPr/>
          <p:nvPr/>
        </p:nvSpPr>
        <p:spPr>
          <a:xfrm>
            <a:off x="264800" y="255200"/>
            <a:ext cx="11662400" cy="6347600"/>
          </a:xfrm>
          <a:prstGeom prst="frame">
            <a:avLst>
              <a:gd name="adj1" fmla="val 4126"/>
            </a:avLst>
          </a:prstGeom>
          <a:solidFill>
            <a:srgbClr val="BF9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52" name="Google Shape;52;p53"/>
          <p:cNvSpPr/>
          <p:nvPr/>
        </p:nvSpPr>
        <p:spPr>
          <a:xfrm flipH="1">
            <a:off x="6132970" y="3012467"/>
            <a:ext cx="5511757" cy="3316412"/>
          </a:xfrm>
          <a:custGeom>
            <a:avLst/>
            <a:gdLst/>
            <a:ahLst/>
            <a:cxnLst/>
            <a:rect l="l" t="t" r="r" b="b"/>
            <a:pathLst>
              <a:path w="5511757" h="3074620" extrusionOk="0">
                <a:moveTo>
                  <a:pt x="0" y="0"/>
                </a:moveTo>
                <a:lnTo>
                  <a:pt x="2707350" y="0"/>
                </a:lnTo>
                <a:cubicBezTo>
                  <a:pt x="3312369" y="333374"/>
                  <a:pt x="4397073" y="708439"/>
                  <a:pt x="5451797" y="1389245"/>
                </a:cubicBezTo>
                <a:lnTo>
                  <a:pt x="5511757" y="3074620"/>
                </a:lnTo>
                <a:lnTo>
                  <a:pt x="14990" y="3074620"/>
                </a:lnTo>
                <a:cubicBezTo>
                  <a:pt x="9993" y="2049747"/>
                  <a:pt x="4997" y="1024873"/>
                  <a:pt x="0" y="0"/>
                </a:cubicBezTo>
                <a:close/>
              </a:path>
            </a:pathLst>
          </a:custGeom>
          <a:blipFill rotWithShape="1">
            <a:blip r:embed="rId4">
              <a:alphaModFix amt="94078"/>
            </a:blip>
            <a:tile tx="0" ty="0" sx="88000" sy="88000" flip="none" algn="br"/>
          </a:blipFill>
          <a:ln>
            <a:noFill/>
          </a:ln>
        </p:spPr>
        <p:txBody>
          <a:bodyPr spcFirstLastPara="1" wrap="square" lIns="91425" tIns="45700" rIns="182875" bIns="91425" anchor="ctr" anchorCtr="0">
            <a:spAutoFit/>
          </a:bodyPr>
          <a:lstStyle/>
          <a:p>
            <a:pPr marL="0" marR="0" lvl="0" indent="0" algn="r" rtl="0">
              <a:spcBef>
                <a:spcPts val="0"/>
              </a:spcBef>
              <a:spcAft>
                <a:spcPts val="0"/>
              </a:spcAft>
              <a:buNone/>
            </a:pPr>
            <a:r>
              <a:rPr lang="en-US" sz="7200" dirty="0">
                <a:solidFill>
                  <a:schemeClr val="dk1"/>
                </a:solidFill>
                <a:latin typeface="Libre Franklin Medium"/>
                <a:ea typeface="Libre Franklin Medium"/>
                <a:cs typeface="Libre Franklin Medium"/>
                <a:sym typeface="Libre Franklin Medium"/>
              </a:rPr>
              <a:t>Mission</a:t>
            </a:r>
            <a:endParaRPr dirty="0"/>
          </a:p>
          <a:p>
            <a:pPr marL="0" marR="0" lvl="0" indent="0" algn="r" rtl="0">
              <a:spcBef>
                <a:spcPts val="0"/>
              </a:spcBef>
              <a:spcAft>
                <a:spcPts val="0"/>
              </a:spcAft>
              <a:buNone/>
            </a:pPr>
            <a:r>
              <a:rPr lang="en-US" sz="7200" dirty="0">
                <a:solidFill>
                  <a:schemeClr val="dk1"/>
                </a:solidFill>
                <a:latin typeface="Libre Franklin Medium"/>
                <a:ea typeface="Libre Franklin Medium"/>
                <a:cs typeface="Libre Franklin Medium"/>
                <a:sym typeface="Libre Franklin Medium"/>
              </a:rPr>
              <a:t>Impossible</a:t>
            </a:r>
            <a:br>
              <a:rPr lang="en-US" sz="7200" dirty="0">
                <a:solidFill>
                  <a:schemeClr val="dk1"/>
                </a:solidFill>
                <a:latin typeface="Libre Franklin Medium"/>
                <a:ea typeface="Libre Franklin Medium"/>
                <a:cs typeface="Libre Franklin Medium"/>
                <a:sym typeface="Libre Franklin Medium"/>
              </a:rPr>
            </a:br>
            <a:r>
              <a:rPr lang="en-US" sz="4400" dirty="0">
                <a:solidFill>
                  <a:srgbClr val="BF9000"/>
                </a:solidFill>
                <a:latin typeface="Libre Franklin Medium"/>
                <a:ea typeface="Libre Franklin Medium"/>
                <a:cs typeface="Libre Franklin Medium"/>
                <a:sym typeface="Libre Franklin Medium"/>
              </a:rPr>
              <a:t>(8 films, 1996-2024)</a:t>
            </a:r>
            <a:endParaRPr dirty="0"/>
          </a:p>
        </p:txBody>
      </p:sp>
    </p:spTree>
    <p:extLst>
      <p:ext uri="{BB962C8B-B14F-4D97-AF65-F5344CB8AC3E}">
        <p14:creationId xmlns:p14="http://schemas.microsoft.com/office/powerpoint/2010/main" val="3536459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Content-Y1">
  <p:cSld name="1_Content-Y1">
    <p:bg>
      <p:bgPr>
        <a:solidFill>
          <a:schemeClr val="lt1"/>
        </a:solidFill>
        <a:effectLst/>
      </p:bgPr>
    </p:bg>
    <p:spTree>
      <p:nvGrpSpPr>
        <p:cNvPr id="1" name="Shape 53"/>
        <p:cNvGrpSpPr/>
        <p:nvPr/>
      </p:nvGrpSpPr>
      <p:grpSpPr>
        <a:xfrm>
          <a:off x="0" y="0"/>
          <a:ext cx="0" cy="0"/>
          <a:chOff x="0" y="0"/>
          <a:chExt cx="0" cy="0"/>
        </a:xfrm>
      </p:grpSpPr>
      <p:sp>
        <p:nvSpPr>
          <p:cNvPr id="54" name="Google Shape;54;p54"/>
          <p:cNvSpPr/>
          <p:nvPr/>
        </p:nvSpPr>
        <p:spPr>
          <a:xfrm>
            <a:off x="243840" y="343595"/>
            <a:ext cx="11704320" cy="6217920"/>
          </a:xfrm>
          <a:prstGeom prst="rect">
            <a:avLst/>
          </a:prstGeom>
          <a:noFill/>
          <a:ln w="635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 name="Google Shape;55;p54"/>
          <p:cNvSpPr txBox="1">
            <a:spLocks noGrp="1"/>
          </p:cNvSpPr>
          <p:nvPr>
            <p:ph type="body" idx="1"/>
          </p:nvPr>
        </p:nvSpPr>
        <p:spPr>
          <a:xfrm>
            <a:off x="6684476" y="6326127"/>
            <a:ext cx="5238750" cy="228600"/>
          </a:xfrm>
          <a:prstGeom prst="rect">
            <a:avLst/>
          </a:prstGeom>
          <a:noFill/>
          <a:ln>
            <a:noFill/>
          </a:ln>
        </p:spPr>
        <p:txBody>
          <a:bodyPr spcFirstLastPara="1" wrap="square" lIns="91425" tIns="45700" rIns="91425" bIns="45700" anchor="ctr" anchorCtr="0">
            <a:noAutofit/>
          </a:bodyPr>
          <a:lstStyle>
            <a:lvl1pPr marL="457200" lvl="0" indent="-228600" algn="r">
              <a:lnSpc>
                <a:spcPct val="90000"/>
              </a:lnSpc>
              <a:spcBef>
                <a:spcPts val="1000"/>
              </a:spcBef>
              <a:spcAft>
                <a:spcPts val="0"/>
              </a:spcAft>
              <a:buClr>
                <a:schemeClr val="dk1"/>
              </a:buClr>
              <a:buSzPts val="1000"/>
              <a:buNone/>
              <a:defRPr sz="1000">
                <a:solidFill>
                  <a:schemeClr val="dk1"/>
                </a:solidFill>
                <a:latin typeface="Avenir"/>
                <a:ea typeface="Avenir"/>
                <a:cs typeface="Avenir"/>
                <a:sym typeface="Avenir"/>
              </a:defRPr>
            </a:lvl1pPr>
            <a:lvl2pPr marL="914400" lvl="1" indent="-228600" algn="l">
              <a:lnSpc>
                <a:spcPct val="90000"/>
              </a:lnSpc>
              <a:spcBef>
                <a:spcPts val="500"/>
              </a:spcBef>
              <a:spcAft>
                <a:spcPts val="0"/>
              </a:spcAft>
              <a:buClr>
                <a:schemeClr val="dk1"/>
              </a:buClr>
              <a:buSzPts val="1100"/>
              <a:buNone/>
              <a:defRPr sz="1100">
                <a:solidFill>
                  <a:schemeClr val="dk1"/>
                </a:solidFill>
              </a:defRPr>
            </a:lvl2pPr>
            <a:lvl3pPr marL="1371600" lvl="2" indent="-228600" algn="l">
              <a:lnSpc>
                <a:spcPct val="90000"/>
              </a:lnSpc>
              <a:spcBef>
                <a:spcPts val="500"/>
              </a:spcBef>
              <a:spcAft>
                <a:spcPts val="0"/>
              </a:spcAft>
              <a:buClr>
                <a:schemeClr val="dk1"/>
              </a:buClr>
              <a:buSzPts val="1100"/>
              <a:buNone/>
              <a:defRPr sz="1100">
                <a:solidFill>
                  <a:schemeClr val="dk1"/>
                </a:solidFill>
              </a:defRPr>
            </a:lvl3pPr>
            <a:lvl4pPr marL="1828800" lvl="3" indent="-228600" algn="l">
              <a:lnSpc>
                <a:spcPct val="90000"/>
              </a:lnSpc>
              <a:spcBef>
                <a:spcPts val="500"/>
              </a:spcBef>
              <a:spcAft>
                <a:spcPts val="0"/>
              </a:spcAft>
              <a:buClr>
                <a:schemeClr val="dk1"/>
              </a:buClr>
              <a:buSzPts val="1100"/>
              <a:buNone/>
              <a:defRPr sz="1100">
                <a:solidFill>
                  <a:schemeClr val="dk1"/>
                </a:solidFill>
              </a:defRPr>
            </a:lvl4pPr>
            <a:lvl5pPr marL="2286000" lvl="4" indent="-228600" algn="l">
              <a:lnSpc>
                <a:spcPct val="90000"/>
              </a:lnSpc>
              <a:spcBef>
                <a:spcPts val="500"/>
              </a:spcBef>
              <a:spcAft>
                <a:spcPts val="0"/>
              </a:spcAft>
              <a:buClr>
                <a:schemeClr val="dk1"/>
              </a:buClr>
              <a:buSzPts val="1100"/>
              <a:buNone/>
              <a:defRPr sz="11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54"/>
          <p:cNvSpPr/>
          <p:nvPr/>
        </p:nvSpPr>
        <p:spPr>
          <a:xfrm>
            <a:off x="243840" y="343595"/>
            <a:ext cx="11704320" cy="6217920"/>
          </a:xfrm>
          <a:prstGeom prst="rect">
            <a:avLst/>
          </a:prstGeom>
          <a:noFill/>
          <a:ln w="635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7" name="Google Shape;57;p54" descr="ourlogo"/>
          <p:cNvPicPr preferRelativeResize="0"/>
          <p:nvPr/>
        </p:nvPicPr>
        <p:blipFill rotWithShape="1">
          <a:blip r:embed="rId2">
            <a:alphaModFix/>
          </a:blip>
          <a:srcRect/>
          <a:stretch/>
        </p:blipFill>
        <p:spPr>
          <a:xfrm>
            <a:off x="342987" y="6266003"/>
            <a:ext cx="1188720" cy="457825"/>
          </a:xfrm>
          <a:prstGeom prst="rect">
            <a:avLst/>
          </a:prstGeom>
          <a:solidFill>
            <a:schemeClr val="lt1"/>
          </a:solidFill>
          <a:ln w="9525" cap="flat" cmpd="sng">
            <a:solidFill>
              <a:srgbClr val="BF9000"/>
            </a:solidFill>
            <a:prstDash val="solid"/>
            <a:miter lim="800000"/>
            <a:headEnd type="none" w="sm" len="sm"/>
            <a:tailEnd type="none" w="sm" len="sm"/>
          </a:ln>
        </p:spPr>
      </p:pic>
      <p:sp>
        <p:nvSpPr>
          <p:cNvPr id="58" name="Google Shape;58;p54"/>
          <p:cNvSpPr txBox="1">
            <a:spLocks noGrp="1"/>
          </p:cNvSpPr>
          <p:nvPr>
            <p:ph type="title"/>
          </p:nvPr>
        </p:nvSpPr>
        <p:spPr>
          <a:xfrm>
            <a:off x="3571752" y="173360"/>
            <a:ext cx="5048498" cy="535018"/>
          </a:xfrm>
          <a:prstGeom prst="rect">
            <a:avLst/>
          </a:prstGeom>
          <a:solidFill>
            <a:schemeClr val="lt1"/>
          </a:solidFill>
          <a:ln>
            <a:noFill/>
          </a:ln>
        </p:spPr>
        <p:txBody>
          <a:bodyPr spcFirstLastPara="1" wrap="square" lIns="182875" tIns="91425" rIns="182875" bIns="45700" anchor="ctr" anchorCtr="1">
            <a:spAutoFit/>
          </a:bodyPr>
          <a:lstStyle>
            <a:lvl1pPr lvl="0" algn="ctr">
              <a:lnSpc>
                <a:spcPct val="90000"/>
              </a:lnSpc>
              <a:spcBef>
                <a:spcPts val="0"/>
              </a:spcBef>
              <a:spcAft>
                <a:spcPts val="0"/>
              </a:spcAft>
              <a:buClr>
                <a:schemeClr val="dk1"/>
              </a:buClr>
              <a:buSzPts val="2800"/>
              <a:buFont typeface="Avenir"/>
              <a:buNone/>
              <a:defRPr sz="2800" b="1">
                <a:solidFill>
                  <a:schemeClr val="dk1"/>
                </a:solidFill>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7840548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Employment Table 2">
  <p:cSld name="Content-Employment Table 2">
    <p:bg>
      <p:bgPr>
        <a:solidFill>
          <a:schemeClr val="lt1"/>
        </a:solidFill>
        <a:effectLst/>
      </p:bgPr>
    </p:bg>
    <p:spTree>
      <p:nvGrpSpPr>
        <p:cNvPr id="1" name="Shape 59"/>
        <p:cNvGrpSpPr/>
        <p:nvPr/>
      </p:nvGrpSpPr>
      <p:grpSpPr>
        <a:xfrm>
          <a:off x="0" y="0"/>
          <a:ext cx="0" cy="0"/>
          <a:chOff x="0" y="0"/>
          <a:chExt cx="0" cy="0"/>
        </a:xfrm>
      </p:grpSpPr>
      <p:sp>
        <p:nvSpPr>
          <p:cNvPr id="60" name="Google Shape;60;p55"/>
          <p:cNvSpPr txBox="1">
            <a:spLocks noGrp="1"/>
          </p:cNvSpPr>
          <p:nvPr>
            <p:ph type="body" idx="1"/>
          </p:nvPr>
        </p:nvSpPr>
        <p:spPr>
          <a:xfrm>
            <a:off x="259606" y="6326127"/>
            <a:ext cx="5238750" cy="2286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None/>
              <a:defRPr sz="1000">
                <a:solidFill>
                  <a:schemeClr val="dk1"/>
                </a:solidFill>
                <a:latin typeface="Avenir"/>
                <a:ea typeface="Avenir"/>
                <a:cs typeface="Avenir"/>
                <a:sym typeface="Avenir"/>
              </a:defRPr>
            </a:lvl1pPr>
            <a:lvl2pPr marL="914400" lvl="1" indent="-228600" algn="l">
              <a:lnSpc>
                <a:spcPct val="90000"/>
              </a:lnSpc>
              <a:spcBef>
                <a:spcPts val="500"/>
              </a:spcBef>
              <a:spcAft>
                <a:spcPts val="0"/>
              </a:spcAft>
              <a:buClr>
                <a:schemeClr val="dk1"/>
              </a:buClr>
              <a:buSzPts val="1100"/>
              <a:buNone/>
              <a:defRPr sz="1100">
                <a:solidFill>
                  <a:schemeClr val="dk1"/>
                </a:solidFill>
              </a:defRPr>
            </a:lvl2pPr>
            <a:lvl3pPr marL="1371600" lvl="2" indent="-228600" algn="l">
              <a:lnSpc>
                <a:spcPct val="90000"/>
              </a:lnSpc>
              <a:spcBef>
                <a:spcPts val="500"/>
              </a:spcBef>
              <a:spcAft>
                <a:spcPts val="0"/>
              </a:spcAft>
              <a:buClr>
                <a:schemeClr val="dk1"/>
              </a:buClr>
              <a:buSzPts val="1100"/>
              <a:buNone/>
              <a:defRPr sz="1100">
                <a:solidFill>
                  <a:schemeClr val="dk1"/>
                </a:solidFill>
              </a:defRPr>
            </a:lvl3pPr>
            <a:lvl4pPr marL="1828800" lvl="3" indent="-228600" algn="l">
              <a:lnSpc>
                <a:spcPct val="90000"/>
              </a:lnSpc>
              <a:spcBef>
                <a:spcPts val="500"/>
              </a:spcBef>
              <a:spcAft>
                <a:spcPts val="0"/>
              </a:spcAft>
              <a:buClr>
                <a:schemeClr val="dk1"/>
              </a:buClr>
              <a:buSzPts val="1100"/>
              <a:buNone/>
              <a:defRPr sz="1100">
                <a:solidFill>
                  <a:schemeClr val="dk1"/>
                </a:solidFill>
              </a:defRPr>
            </a:lvl4pPr>
            <a:lvl5pPr marL="2286000" lvl="4" indent="-228600" algn="l">
              <a:lnSpc>
                <a:spcPct val="90000"/>
              </a:lnSpc>
              <a:spcBef>
                <a:spcPts val="500"/>
              </a:spcBef>
              <a:spcAft>
                <a:spcPts val="0"/>
              </a:spcAft>
              <a:buClr>
                <a:schemeClr val="dk1"/>
              </a:buClr>
              <a:buSzPts val="1100"/>
              <a:buNone/>
              <a:defRPr sz="11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55"/>
          <p:cNvSpPr/>
          <p:nvPr/>
        </p:nvSpPr>
        <p:spPr>
          <a:xfrm>
            <a:off x="243840" y="274320"/>
            <a:ext cx="11704320" cy="6309360"/>
          </a:xfrm>
          <a:prstGeom prst="rect">
            <a:avLst/>
          </a:prstGeom>
          <a:noFill/>
          <a:ln w="635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 name="Google Shape;62;p55"/>
          <p:cNvSpPr txBox="1">
            <a:spLocks noGrp="1"/>
          </p:cNvSpPr>
          <p:nvPr>
            <p:ph type="title"/>
          </p:nvPr>
        </p:nvSpPr>
        <p:spPr>
          <a:xfrm>
            <a:off x="3571751" y="173360"/>
            <a:ext cx="5048498" cy="535018"/>
          </a:xfrm>
          <a:prstGeom prst="rect">
            <a:avLst/>
          </a:prstGeom>
          <a:solidFill>
            <a:schemeClr val="lt1"/>
          </a:solidFill>
          <a:ln>
            <a:noFill/>
          </a:ln>
        </p:spPr>
        <p:txBody>
          <a:bodyPr spcFirstLastPara="1" wrap="square" lIns="182875" tIns="91425" rIns="182875" bIns="45700" anchor="ctr" anchorCtr="1">
            <a:spAutoFit/>
          </a:bodyPr>
          <a:lstStyle>
            <a:lvl1pPr lvl="0" algn="ctr">
              <a:lnSpc>
                <a:spcPct val="90000"/>
              </a:lnSpc>
              <a:spcBef>
                <a:spcPts val="0"/>
              </a:spcBef>
              <a:spcAft>
                <a:spcPts val="0"/>
              </a:spcAft>
              <a:buClr>
                <a:schemeClr val="dk1"/>
              </a:buClr>
              <a:buSzPts val="2800"/>
              <a:buFont typeface="Avenir"/>
              <a:buNone/>
              <a:defRPr sz="2800" b="1">
                <a:solidFill>
                  <a:schemeClr val="dk1"/>
                </a:solidFill>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3" name="Google Shape;63;p55"/>
          <p:cNvPicPr preferRelativeResize="0"/>
          <p:nvPr/>
        </p:nvPicPr>
        <p:blipFill rotWithShape="1">
          <a:blip r:embed="rId2">
            <a:alphaModFix/>
          </a:blip>
          <a:srcRect/>
          <a:stretch/>
        </p:blipFill>
        <p:spPr>
          <a:xfrm>
            <a:off x="11218231" y="429580"/>
            <a:ext cx="559710" cy="577201"/>
          </a:xfrm>
          <a:prstGeom prst="rect">
            <a:avLst/>
          </a:prstGeom>
          <a:noFill/>
          <a:ln w="19050" cap="flat" cmpd="sng">
            <a:solidFill>
              <a:srgbClr val="BF9000"/>
            </a:solidFill>
            <a:prstDash val="solid"/>
            <a:round/>
            <a:headEnd type="none" w="sm" len="sm"/>
            <a:tailEnd type="none" w="sm" len="sm"/>
          </a:ln>
        </p:spPr>
      </p:pic>
    </p:spTree>
    <p:extLst>
      <p:ext uri="{BB962C8B-B14F-4D97-AF65-F5344CB8AC3E}">
        <p14:creationId xmlns:p14="http://schemas.microsoft.com/office/powerpoint/2010/main" val="40217791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Employment Table">
  <p:cSld name="Content-Employment Table">
    <p:bg>
      <p:bgPr>
        <a:solidFill>
          <a:schemeClr val="lt1"/>
        </a:solidFill>
        <a:effectLst/>
      </p:bgPr>
    </p:bg>
    <p:spTree>
      <p:nvGrpSpPr>
        <p:cNvPr id="1" name="Shape 64"/>
        <p:cNvGrpSpPr/>
        <p:nvPr/>
      </p:nvGrpSpPr>
      <p:grpSpPr>
        <a:xfrm>
          <a:off x="0" y="0"/>
          <a:ext cx="0" cy="0"/>
          <a:chOff x="0" y="0"/>
          <a:chExt cx="0" cy="0"/>
        </a:xfrm>
      </p:grpSpPr>
      <p:sp>
        <p:nvSpPr>
          <p:cNvPr id="65" name="Google Shape;65;p56"/>
          <p:cNvSpPr/>
          <p:nvPr/>
        </p:nvSpPr>
        <p:spPr>
          <a:xfrm>
            <a:off x="243840" y="343595"/>
            <a:ext cx="11704320" cy="6217920"/>
          </a:xfrm>
          <a:prstGeom prst="rect">
            <a:avLst/>
          </a:prstGeom>
          <a:noFill/>
          <a:ln w="635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 name="Google Shape;66;p56"/>
          <p:cNvSpPr txBox="1">
            <a:spLocks noGrp="1"/>
          </p:cNvSpPr>
          <p:nvPr>
            <p:ph type="body" idx="1"/>
          </p:nvPr>
        </p:nvSpPr>
        <p:spPr>
          <a:xfrm>
            <a:off x="1560930" y="6093898"/>
            <a:ext cx="5238750" cy="41148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1000"/>
              <a:buNone/>
              <a:defRPr sz="1000">
                <a:solidFill>
                  <a:schemeClr val="dk1"/>
                </a:solidFill>
                <a:latin typeface="Avenir"/>
                <a:ea typeface="Avenir"/>
                <a:cs typeface="Avenir"/>
                <a:sym typeface="Avenir"/>
              </a:defRPr>
            </a:lvl1pPr>
            <a:lvl2pPr marL="914400" lvl="1" indent="-228600" algn="l">
              <a:lnSpc>
                <a:spcPct val="90000"/>
              </a:lnSpc>
              <a:spcBef>
                <a:spcPts val="500"/>
              </a:spcBef>
              <a:spcAft>
                <a:spcPts val="0"/>
              </a:spcAft>
              <a:buClr>
                <a:schemeClr val="dk1"/>
              </a:buClr>
              <a:buSzPts val="1100"/>
              <a:buNone/>
              <a:defRPr sz="1100">
                <a:solidFill>
                  <a:schemeClr val="dk1"/>
                </a:solidFill>
              </a:defRPr>
            </a:lvl2pPr>
            <a:lvl3pPr marL="1371600" lvl="2" indent="-228600" algn="l">
              <a:lnSpc>
                <a:spcPct val="90000"/>
              </a:lnSpc>
              <a:spcBef>
                <a:spcPts val="500"/>
              </a:spcBef>
              <a:spcAft>
                <a:spcPts val="0"/>
              </a:spcAft>
              <a:buClr>
                <a:schemeClr val="dk1"/>
              </a:buClr>
              <a:buSzPts val="1100"/>
              <a:buNone/>
              <a:defRPr sz="1100">
                <a:solidFill>
                  <a:schemeClr val="dk1"/>
                </a:solidFill>
              </a:defRPr>
            </a:lvl3pPr>
            <a:lvl4pPr marL="1828800" lvl="3" indent="-228600" algn="l">
              <a:lnSpc>
                <a:spcPct val="90000"/>
              </a:lnSpc>
              <a:spcBef>
                <a:spcPts val="500"/>
              </a:spcBef>
              <a:spcAft>
                <a:spcPts val="0"/>
              </a:spcAft>
              <a:buClr>
                <a:schemeClr val="dk1"/>
              </a:buClr>
              <a:buSzPts val="1100"/>
              <a:buNone/>
              <a:defRPr sz="1100">
                <a:solidFill>
                  <a:schemeClr val="dk1"/>
                </a:solidFill>
              </a:defRPr>
            </a:lvl4pPr>
            <a:lvl5pPr marL="2286000" lvl="4" indent="-228600" algn="l">
              <a:lnSpc>
                <a:spcPct val="90000"/>
              </a:lnSpc>
              <a:spcBef>
                <a:spcPts val="500"/>
              </a:spcBef>
              <a:spcAft>
                <a:spcPts val="0"/>
              </a:spcAft>
              <a:buClr>
                <a:schemeClr val="dk1"/>
              </a:buClr>
              <a:buSzPts val="1100"/>
              <a:buNone/>
              <a:defRPr sz="11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56"/>
          <p:cNvSpPr/>
          <p:nvPr/>
        </p:nvSpPr>
        <p:spPr>
          <a:xfrm>
            <a:off x="243840" y="343595"/>
            <a:ext cx="11704320" cy="6217920"/>
          </a:xfrm>
          <a:prstGeom prst="rect">
            <a:avLst/>
          </a:prstGeom>
          <a:noFill/>
          <a:ln w="635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8" name="Google Shape;68;p56" descr="ourlogo"/>
          <p:cNvPicPr preferRelativeResize="0"/>
          <p:nvPr/>
        </p:nvPicPr>
        <p:blipFill rotWithShape="1">
          <a:blip r:embed="rId2">
            <a:alphaModFix/>
          </a:blip>
          <a:srcRect/>
          <a:stretch/>
        </p:blipFill>
        <p:spPr>
          <a:xfrm>
            <a:off x="342987" y="6266003"/>
            <a:ext cx="1188720" cy="457825"/>
          </a:xfrm>
          <a:prstGeom prst="rect">
            <a:avLst/>
          </a:prstGeom>
          <a:solidFill>
            <a:schemeClr val="lt1"/>
          </a:solidFill>
          <a:ln w="9525" cap="flat" cmpd="sng">
            <a:solidFill>
              <a:srgbClr val="BF9000"/>
            </a:solidFill>
            <a:prstDash val="solid"/>
            <a:miter lim="800000"/>
            <a:headEnd type="none" w="sm" len="sm"/>
            <a:tailEnd type="none" w="sm" len="sm"/>
          </a:ln>
        </p:spPr>
      </p:pic>
      <p:sp>
        <p:nvSpPr>
          <p:cNvPr id="69" name="Google Shape;69;p56"/>
          <p:cNvSpPr txBox="1">
            <a:spLocks noGrp="1"/>
          </p:cNvSpPr>
          <p:nvPr>
            <p:ph type="title"/>
          </p:nvPr>
        </p:nvSpPr>
        <p:spPr>
          <a:xfrm>
            <a:off x="3571752" y="173360"/>
            <a:ext cx="5048498" cy="535018"/>
          </a:xfrm>
          <a:prstGeom prst="rect">
            <a:avLst/>
          </a:prstGeom>
          <a:solidFill>
            <a:schemeClr val="lt1"/>
          </a:solidFill>
          <a:ln>
            <a:noFill/>
          </a:ln>
        </p:spPr>
        <p:txBody>
          <a:bodyPr spcFirstLastPara="1" wrap="square" lIns="182875" tIns="91425" rIns="182875" bIns="45700" anchor="ctr" anchorCtr="1">
            <a:spAutoFit/>
          </a:bodyPr>
          <a:lstStyle>
            <a:lvl1pPr lvl="0" algn="ctr">
              <a:lnSpc>
                <a:spcPct val="90000"/>
              </a:lnSpc>
              <a:spcBef>
                <a:spcPts val="0"/>
              </a:spcBef>
              <a:spcAft>
                <a:spcPts val="0"/>
              </a:spcAft>
              <a:buClr>
                <a:schemeClr val="dk1"/>
              </a:buClr>
              <a:buSzPts val="2800"/>
              <a:buFont typeface="Avenir"/>
              <a:buNone/>
              <a:defRPr sz="2800" b="1">
                <a:solidFill>
                  <a:schemeClr val="dk1"/>
                </a:solidFill>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3804758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Recession">
  <p:cSld name="1_Recession">
    <p:spTree>
      <p:nvGrpSpPr>
        <p:cNvPr id="1" name="Shape 70"/>
        <p:cNvGrpSpPr/>
        <p:nvPr/>
      </p:nvGrpSpPr>
      <p:grpSpPr>
        <a:xfrm>
          <a:off x="0" y="0"/>
          <a:ext cx="0" cy="0"/>
          <a:chOff x="0" y="0"/>
          <a:chExt cx="0" cy="0"/>
        </a:xfrm>
      </p:grpSpPr>
      <p:pic>
        <p:nvPicPr>
          <p:cNvPr id="71" name="Google Shape;71;p57"/>
          <p:cNvPicPr preferRelativeResize="0"/>
          <p:nvPr/>
        </p:nvPicPr>
        <p:blipFill rotWithShape="1">
          <a:blip r:embed="rId2">
            <a:alphaModFix amt="72000"/>
          </a:blip>
          <a:srcRect/>
          <a:stretch/>
        </p:blipFill>
        <p:spPr>
          <a:xfrm>
            <a:off x="4319" y="0"/>
            <a:ext cx="11391813" cy="6858000"/>
          </a:xfrm>
          <a:custGeom>
            <a:avLst/>
            <a:gdLst/>
            <a:ahLst/>
            <a:cxnLst/>
            <a:rect l="l" t="t" r="r" b="b"/>
            <a:pathLst>
              <a:path w="11862683" h="6858000" extrusionOk="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a:noFill/>
          <a:ln>
            <a:noFill/>
          </a:ln>
        </p:spPr>
      </p:pic>
      <p:sp>
        <p:nvSpPr>
          <p:cNvPr id="72" name="Google Shape;72;p57"/>
          <p:cNvSpPr/>
          <p:nvPr/>
        </p:nvSpPr>
        <p:spPr>
          <a:xfrm>
            <a:off x="264800" y="255200"/>
            <a:ext cx="11662400" cy="6347600"/>
          </a:xfrm>
          <a:prstGeom prst="frame">
            <a:avLst>
              <a:gd name="adj1" fmla="val 4126"/>
            </a:avLst>
          </a:prstGeom>
          <a:solidFill>
            <a:srgbClr val="BF9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pic>
        <p:nvPicPr>
          <p:cNvPr id="73" name="Google Shape;73;p57"/>
          <p:cNvPicPr preferRelativeResize="0"/>
          <p:nvPr/>
        </p:nvPicPr>
        <p:blipFill rotWithShape="1">
          <a:blip r:embed="rId3">
            <a:alphaModFix/>
          </a:blip>
          <a:srcRect/>
          <a:stretch/>
        </p:blipFill>
        <p:spPr>
          <a:xfrm>
            <a:off x="11039363" y="5707145"/>
            <a:ext cx="532015" cy="548640"/>
          </a:xfrm>
          <a:prstGeom prst="rect">
            <a:avLst/>
          </a:prstGeom>
          <a:noFill/>
          <a:ln w="19050" cap="flat" cmpd="sng">
            <a:solidFill>
              <a:srgbClr val="BF9000"/>
            </a:solidFill>
            <a:prstDash val="solid"/>
            <a:round/>
            <a:headEnd type="none" w="sm" len="sm"/>
            <a:tailEnd type="none" w="sm" len="sm"/>
          </a:ln>
        </p:spPr>
      </p:pic>
      <p:sp>
        <p:nvSpPr>
          <p:cNvPr id="74" name="Google Shape;74;p57"/>
          <p:cNvSpPr txBox="1"/>
          <p:nvPr/>
        </p:nvSpPr>
        <p:spPr>
          <a:xfrm>
            <a:off x="644524" y="656022"/>
            <a:ext cx="6242050" cy="2472944"/>
          </a:xfrm>
          <a:prstGeom prst="rect">
            <a:avLst/>
          </a:prstGeom>
          <a:noFill/>
          <a:ln>
            <a:noFill/>
          </a:ln>
        </p:spPr>
        <p:txBody>
          <a:bodyPr spcFirstLastPara="1" wrap="square" lIns="91425" tIns="45700" rIns="91425" bIns="45700" anchor="t" anchorCtr="0">
            <a:normAutofit fontScale="92500"/>
          </a:bodyPr>
          <a:lstStyle/>
          <a:p>
            <a:pPr marL="0" marR="0" lvl="0" indent="0" algn="l" rtl="0">
              <a:lnSpc>
                <a:spcPct val="100000"/>
              </a:lnSpc>
              <a:spcBef>
                <a:spcPts val="0"/>
              </a:spcBef>
              <a:spcAft>
                <a:spcPts val="0"/>
              </a:spcAft>
              <a:buClr>
                <a:srgbClr val="FFFFFF"/>
              </a:buClr>
              <a:buSzPts val="8000"/>
              <a:buFont typeface="Libre Franklin Medium"/>
              <a:buNone/>
            </a:pPr>
            <a:r>
              <a:rPr lang="en-US" sz="8000" b="1" i="0" u="none" strike="noStrike" cap="none">
                <a:solidFill>
                  <a:srgbClr val="FFFFFF"/>
                </a:solidFill>
                <a:latin typeface="Libre Franklin Medium"/>
                <a:ea typeface="Libre Franklin Medium"/>
                <a:cs typeface="Libre Franklin Medium"/>
                <a:sym typeface="Libre Franklin Medium"/>
              </a:rPr>
              <a:t>You Had Me at Recession</a:t>
            </a:r>
            <a:endParaRPr sz="1800">
              <a:solidFill>
                <a:schemeClr val="dk1"/>
              </a:solidFill>
              <a:latin typeface="Calibri"/>
              <a:ea typeface="Calibri"/>
              <a:cs typeface="Calibri"/>
              <a:sym typeface="Calibri"/>
            </a:endParaRPr>
          </a:p>
        </p:txBody>
      </p:sp>
      <p:sp>
        <p:nvSpPr>
          <p:cNvPr id="75" name="Google Shape;75;p57"/>
          <p:cNvSpPr txBox="1"/>
          <p:nvPr/>
        </p:nvSpPr>
        <p:spPr>
          <a:xfrm>
            <a:off x="630236" y="5572125"/>
            <a:ext cx="5584825" cy="71558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lt1"/>
              </a:buClr>
              <a:buSzPts val="4500"/>
              <a:buFont typeface="Arial"/>
              <a:buNone/>
            </a:pPr>
            <a:r>
              <a:rPr lang="en-US" sz="4500" b="0" i="0" u="none" strike="noStrike" cap="none">
                <a:solidFill>
                  <a:schemeClr val="lt1"/>
                </a:solidFill>
                <a:latin typeface="Libre Franklin Medium"/>
                <a:ea typeface="Libre Franklin Medium"/>
                <a:cs typeface="Libre Franklin Medium"/>
                <a:sym typeface="Libre Franklin Medium"/>
              </a:rPr>
              <a:t>(Jerry Maguire, 1996)</a:t>
            </a:r>
            <a:endParaRPr/>
          </a:p>
        </p:txBody>
      </p:sp>
    </p:spTree>
    <p:extLst>
      <p:ext uri="{BB962C8B-B14F-4D97-AF65-F5344CB8AC3E}">
        <p14:creationId xmlns:p14="http://schemas.microsoft.com/office/powerpoint/2010/main" val="1008195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_Content-Y1">
  <p:cSld name="3_Content-Y1">
    <p:bg>
      <p:bgPr>
        <a:solidFill>
          <a:schemeClr val="lt1"/>
        </a:solidFill>
        <a:effectLst/>
      </p:bgPr>
    </p:bg>
    <p:spTree>
      <p:nvGrpSpPr>
        <p:cNvPr id="1" name="Shape 76"/>
        <p:cNvGrpSpPr/>
        <p:nvPr/>
      </p:nvGrpSpPr>
      <p:grpSpPr>
        <a:xfrm>
          <a:off x="0" y="0"/>
          <a:ext cx="0" cy="0"/>
          <a:chOff x="0" y="0"/>
          <a:chExt cx="0" cy="0"/>
        </a:xfrm>
      </p:grpSpPr>
      <p:sp>
        <p:nvSpPr>
          <p:cNvPr id="77" name="Google Shape;77;p58"/>
          <p:cNvSpPr/>
          <p:nvPr/>
        </p:nvSpPr>
        <p:spPr>
          <a:xfrm>
            <a:off x="243840" y="329740"/>
            <a:ext cx="11704320" cy="6217920"/>
          </a:xfrm>
          <a:prstGeom prst="rect">
            <a:avLst/>
          </a:prstGeom>
          <a:noFill/>
          <a:ln w="635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 name="Google Shape;78;p58"/>
          <p:cNvSpPr txBox="1">
            <a:spLocks noGrp="1"/>
          </p:cNvSpPr>
          <p:nvPr>
            <p:ph type="body" idx="1"/>
          </p:nvPr>
        </p:nvSpPr>
        <p:spPr>
          <a:xfrm>
            <a:off x="259606" y="6326127"/>
            <a:ext cx="5238750" cy="2286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None/>
              <a:defRPr sz="1000">
                <a:solidFill>
                  <a:schemeClr val="dk1"/>
                </a:solidFill>
                <a:latin typeface="Avenir"/>
                <a:ea typeface="Avenir"/>
                <a:cs typeface="Avenir"/>
                <a:sym typeface="Avenir"/>
              </a:defRPr>
            </a:lvl1pPr>
            <a:lvl2pPr marL="914400" lvl="1" indent="-228600" algn="l">
              <a:lnSpc>
                <a:spcPct val="90000"/>
              </a:lnSpc>
              <a:spcBef>
                <a:spcPts val="500"/>
              </a:spcBef>
              <a:spcAft>
                <a:spcPts val="0"/>
              </a:spcAft>
              <a:buClr>
                <a:schemeClr val="dk1"/>
              </a:buClr>
              <a:buSzPts val="1100"/>
              <a:buNone/>
              <a:defRPr sz="1100">
                <a:solidFill>
                  <a:schemeClr val="dk1"/>
                </a:solidFill>
              </a:defRPr>
            </a:lvl2pPr>
            <a:lvl3pPr marL="1371600" lvl="2" indent="-228600" algn="l">
              <a:lnSpc>
                <a:spcPct val="90000"/>
              </a:lnSpc>
              <a:spcBef>
                <a:spcPts val="500"/>
              </a:spcBef>
              <a:spcAft>
                <a:spcPts val="0"/>
              </a:spcAft>
              <a:buClr>
                <a:schemeClr val="dk1"/>
              </a:buClr>
              <a:buSzPts val="1100"/>
              <a:buNone/>
              <a:defRPr sz="1100">
                <a:solidFill>
                  <a:schemeClr val="dk1"/>
                </a:solidFill>
              </a:defRPr>
            </a:lvl3pPr>
            <a:lvl4pPr marL="1828800" lvl="3" indent="-228600" algn="l">
              <a:lnSpc>
                <a:spcPct val="90000"/>
              </a:lnSpc>
              <a:spcBef>
                <a:spcPts val="500"/>
              </a:spcBef>
              <a:spcAft>
                <a:spcPts val="0"/>
              </a:spcAft>
              <a:buClr>
                <a:schemeClr val="dk1"/>
              </a:buClr>
              <a:buSzPts val="1100"/>
              <a:buNone/>
              <a:defRPr sz="1100">
                <a:solidFill>
                  <a:schemeClr val="dk1"/>
                </a:solidFill>
              </a:defRPr>
            </a:lvl4pPr>
            <a:lvl5pPr marL="2286000" lvl="4" indent="-228600" algn="l">
              <a:lnSpc>
                <a:spcPct val="90000"/>
              </a:lnSpc>
              <a:spcBef>
                <a:spcPts val="500"/>
              </a:spcBef>
              <a:spcAft>
                <a:spcPts val="0"/>
              </a:spcAft>
              <a:buClr>
                <a:schemeClr val="dk1"/>
              </a:buClr>
              <a:buSzPts val="1100"/>
              <a:buNone/>
              <a:defRPr sz="11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58"/>
          <p:cNvSpPr/>
          <p:nvPr/>
        </p:nvSpPr>
        <p:spPr>
          <a:xfrm>
            <a:off x="243840" y="329740"/>
            <a:ext cx="11704320" cy="6217920"/>
          </a:xfrm>
          <a:prstGeom prst="rect">
            <a:avLst/>
          </a:prstGeom>
          <a:noFill/>
          <a:ln w="635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 name="Google Shape;80;p58"/>
          <p:cNvSpPr txBox="1">
            <a:spLocks noGrp="1"/>
          </p:cNvSpPr>
          <p:nvPr>
            <p:ph type="title"/>
          </p:nvPr>
        </p:nvSpPr>
        <p:spPr>
          <a:xfrm>
            <a:off x="3571751" y="173360"/>
            <a:ext cx="5048498" cy="535018"/>
          </a:xfrm>
          <a:prstGeom prst="rect">
            <a:avLst/>
          </a:prstGeom>
          <a:solidFill>
            <a:schemeClr val="lt1"/>
          </a:solidFill>
          <a:ln>
            <a:noFill/>
          </a:ln>
        </p:spPr>
        <p:txBody>
          <a:bodyPr spcFirstLastPara="1" wrap="square" lIns="182875" tIns="91425" rIns="182875" bIns="45700" anchor="ctr" anchorCtr="1">
            <a:spAutoFit/>
          </a:bodyPr>
          <a:lstStyle>
            <a:lvl1pPr lvl="0" algn="ctr">
              <a:lnSpc>
                <a:spcPct val="90000"/>
              </a:lnSpc>
              <a:spcBef>
                <a:spcPts val="0"/>
              </a:spcBef>
              <a:spcAft>
                <a:spcPts val="0"/>
              </a:spcAft>
              <a:buClr>
                <a:schemeClr val="dk1"/>
              </a:buClr>
              <a:buSzPts val="2800"/>
              <a:buFont typeface="Avenir"/>
              <a:buNone/>
              <a:defRPr sz="2800" b="1">
                <a:solidFill>
                  <a:schemeClr val="dk1"/>
                </a:solidFill>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1" name="Google Shape;81;p58"/>
          <p:cNvPicPr preferRelativeResize="0"/>
          <p:nvPr/>
        </p:nvPicPr>
        <p:blipFill rotWithShape="1">
          <a:blip r:embed="rId2">
            <a:alphaModFix/>
          </a:blip>
          <a:srcRect/>
          <a:stretch/>
        </p:blipFill>
        <p:spPr>
          <a:xfrm>
            <a:off x="11489165" y="6326127"/>
            <a:ext cx="354676" cy="365760"/>
          </a:xfrm>
          <a:prstGeom prst="rect">
            <a:avLst/>
          </a:prstGeom>
          <a:noFill/>
          <a:ln w="19050" cap="flat" cmpd="sng">
            <a:solidFill>
              <a:srgbClr val="BF9000"/>
            </a:solidFill>
            <a:prstDash val="solid"/>
            <a:round/>
            <a:headEnd type="none" w="sm" len="sm"/>
            <a:tailEnd type="none" w="sm" len="sm"/>
          </a:ln>
        </p:spPr>
      </p:pic>
    </p:spTree>
    <p:extLst>
      <p:ext uri="{BB962C8B-B14F-4D97-AF65-F5344CB8AC3E}">
        <p14:creationId xmlns:p14="http://schemas.microsoft.com/office/powerpoint/2010/main" val="22465992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A Few Good Properties 2">
  <p:cSld name="A Few Good Properties 2">
    <p:spTree>
      <p:nvGrpSpPr>
        <p:cNvPr id="1" name="Shape 82"/>
        <p:cNvGrpSpPr/>
        <p:nvPr/>
      </p:nvGrpSpPr>
      <p:grpSpPr>
        <a:xfrm>
          <a:off x="0" y="0"/>
          <a:ext cx="0" cy="0"/>
          <a:chOff x="0" y="0"/>
          <a:chExt cx="0" cy="0"/>
        </a:xfrm>
      </p:grpSpPr>
      <p:pic>
        <p:nvPicPr>
          <p:cNvPr id="83" name="Google Shape;83;p59"/>
          <p:cNvPicPr preferRelativeResize="0"/>
          <p:nvPr/>
        </p:nvPicPr>
        <p:blipFill rotWithShape="1">
          <a:blip r:embed="rId2">
            <a:alphaModFix amt="80000"/>
          </a:blip>
          <a:srcRect/>
          <a:stretch/>
        </p:blipFill>
        <p:spPr>
          <a:xfrm>
            <a:off x="1" y="10"/>
            <a:ext cx="11862683" cy="6857990"/>
          </a:xfrm>
          <a:custGeom>
            <a:avLst/>
            <a:gdLst/>
            <a:ahLst/>
            <a:cxnLst/>
            <a:rect l="l" t="t" r="r" b="b"/>
            <a:pathLst>
              <a:path w="11862683" h="6858000" extrusionOk="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a:noFill/>
          <a:ln>
            <a:noFill/>
          </a:ln>
        </p:spPr>
      </p:pic>
      <p:pic>
        <p:nvPicPr>
          <p:cNvPr id="84" name="Google Shape;84;p59"/>
          <p:cNvPicPr preferRelativeResize="0"/>
          <p:nvPr/>
        </p:nvPicPr>
        <p:blipFill rotWithShape="1">
          <a:blip r:embed="rId3">
            <a:alphaModFix amt="95000"/>
          </a:blip>
          <a:srcRect/>
          <a:stretch/>
        </p:blipFill>
        <p:spPr>
          <a:xfrm>
            <a:off x="8466220" y="3473465"/>
            <a:ext cx="1324353" cy="2926080"/>
          </a:xfrm>
          <a:prstGeom prst="rect">
            <a:avLst/>
          </a:prstGeom>
          <a:noFill/>
          <a:ln>
            <a:noFill/>
          </a:ln>
        </p:spPr>
      </p:pic>
      <p:pic>
        <p:nvPicPr>
          <p:cNvPr id="85" name="Google Shape;85;p59"/>
          <p:cNvPicPr preferRelativeResize="0"/>
          <p:nvPr/>
        </p:nvPicPr>
        <p:blipFill rotWithShape="1">
          <a:blip r:embed="rId4">
            <a:alphaModFix/>
          </a:blip>
          <a:srcRect/>
          <a:stretch/>
        </p:blipFill>
        <p:spPr>
          <a:xfrm>
            <a:off x="8466221" y="709106"/>
            <a:ext cx="1528009" cy="3056018"/>
          </a:xfrm>
          <a:prstGeom prst="rect">
            <a:avLst/>
          </a:prstGeom>
          <a:noFill/>
          <a:ln>
            <a:noFill/>
          </a:ln>
        </p:spPr>
      </p:pic>
      <p:grpSp>
        <p:nvGrpSpPr>
          <p:cNvPr id="86" name="Google Shape;86;p59"/>
          <p:cNvGrpSpPr/>
          <p:nvPr/>
        </p:nvGrpSpPr>
        <p:grpSpPr>
          <a:xfrm>
            <a:off x="7219964" y="4309032"/>
            <a:ext cx="3235864" cy="2071382"/>
            <a:chOff x="7479152" y="4909200"/>
            <a:chExt cx="2096220" cy="1341860"/>
          </a:xfrm>
        </p:grpSpPr>
        <p:pic>
          <p:nvPicPr>
            <p:cNvPr id="87" name="Google Shape;87;p59" descr="Home outline"/>
            <p:cNvPicPr preferRelativeResize="0"/>
            <p:nvPr/>
          </p:nvPicPr>
          <p:blipFill rotWithShape="1">
            <a:blip r:embed="rId5">
              <a:alphaModFix/>
            </a:blip>
            <a:srcRect/>
            <a:stretch/>
          </p:blipFill>
          <p:spPr>
            <a:xfrm>
              <a:off x="8233512" y="4909200"/>
              <a:ext cx="1341860" cy="1341860"/>
            </a:xfrm>
            <a:prstGeom prst="rect">
              <a:avLst/>
            </a:prstGeom>
            <a:noFill/>
            <a:ln>
              <a:noFill/>
            </a:ln>
          </p:spPr>
        </p:pic>
        <p:pic>
          <p:nvPicPr>
            <p:cNvPr id="88" name="Google Shape;88;p59" descr="Home with solid fill"/>
            <p:cNvPicPr preferRelativeResize="0"/>
            <p:nvPr/>
          </p:nvPicPr>
          <p:blipFill rotWithShape="1">
            <a:blip r:embed="rId6">
              <a:alphaModFix/>
            </a:blip>
            <a:srcRect/>
            <a:stretch/>
          </p:blipFill>
          <p:spPr>
            <a:xfrm>
              <a:off x="7479152" y="5326734"/>
              <a:ext cx="914400" cy="914400"/>
            </a:xfrm>
            <a:prstGeom prst="rect">
              <a:avLst/>
            </a:prstGeom>
            <a:noFill/>
            <a:ln>
              <a:noFill/>
            </a:ln>
          </p:spPr>
        </p:pic>
        <p:pic>
          <p:nvPicPr>
            <p:cNvPr id="89" name="Google Shape;89;p59" descr="Home outline"/>
            <p:cNvPicPr preferRelativeResize="0"/>
            <p:nvPr/>
          </p:nvPicPr>
          <p:blipFill rotWithShape="1">
            <a:blip r:embed="rId7">
              <a:alphaModFix/>
            </a:blip>
            <a:srcRect/>
            <a:stretch/>
          </p:blipFill>
          <p:spPr>
            <a:xfrm>
              <a:off x="7917387" y="5235640"/>
              <a:ext cx="995567" cy="995567"/>
            </a:xfrm>
            <a:prstGeom prst="rect">
              <a:avLst/>
            </a:prstGeom>
            <a:noFill/>
            <a:ln>
              <a:noFill/>
            </a:ln>
          </p:spPr>
        </p:pic>
      </p:grpSp>
      <p:pic>
        <p:nvPicPr>
          <p:cNvPr id="90" name="Google Shape;90;p59"/>
          <p:cNvPicPr preferRelativeResize="0"/>
          <p:nvPr/>
        </p:nvPicPr>
        <p:blipFill rotWithShape="1">
          <a:blip r:embed="rId8">
            <a:alphaModFix/>
          </a:blip>
          <a:srcRect/>
          <a:stretch/>
        </p:blipFill>
        <p:spPr>
          <a:xfrm>
            <a:off x="622725" y="635667"/>
            <a:ext cx="532015" cy="548640"/>
          </a:xfrm>
          <a:prstGeom prst="rect">
            <a:avLst/>
          </a:prstGeom>
          <a:noFill/>
          <a:ln w="19050" cap="flat" cmpd="sng">
            <a:solidFill>
              <a:srgbClr val="BF9000"/>
            </a:solidFill>
            <a:prstDash val="solid"/>
            <a:round/>
            <a:headEnd type="none" w="sm" len="sm"/>
            <a:tailEnd type="none" w="sm" len="sm"/>
          </a:ln>
        </p:spPr>
      </p:pic>
      <p:sp>
        <p:nvSpPr>
          <p:cNvPr id="91" name="Google Shape;91;p59"/>
          <p:cNvSpPr/>
          <p:nvPr/>
        </p:nvSpPr>
        <p:spPr>
          <a:xfrm>
            <a:off x="507142" y="3459932"/>
            <a:ext cx="6237445" cy="2926080"/>
          </a:xfrm>
          <a:custGeom>
            <a:avLst/>
            <a:gdLst/>
            <a:ahLst/>
            <a:cxnLst/>
            <a:rect l="l" t="t" r="r" b="b"/>
            <a:pathLst>
              <a:path w="6237445" h="2920946" extrusionOk="0">
                <a:moveTo>
                  <a:pt x="44970" y="0"/>
                </a:moveTo>
                <a:lnTo>
                  <a:pt x="4190222" y="12916"/>
                </a:lnTo>
                <a:lnTo>
                  <a:pt x="5832710" y="592620"/>
                </a:lnTo>
                <a:lnTo>
                  <a:pt x="6237445" y="2920946"/>
                </a:lnTo>
                <a:lnTo>
                  <a:pt x="0" y="2920946"/>
                </a:lnTo>
                <a:lnTo>
                  <a:pt x="44970" y="0"/>
                </a:lnTo>
                <a:close/>
              </a:path>
            </a:pathLst>
          </a:custGeom>
          <a:blipFill rotWithShape="1">
            <a:blip r:embed="rId9">
              <a:alphaModFix amt="58015"/>
            </a:blip>
            <a:tile tx="0" ty="0" sx="88000" sy="88000" flip="none" algn="br"/>
          </a:blipFill>
          <a:ln>
            <a:noFill/>
          </a:ln>
        </p:spPr>
        <p:txBody>
          <a:bodyPr spcFirstLastPara="1" wrap="square" lIns="182875" tIns="91425" rIns="91425" bIns="91425" anchor="ctr" anchorCtr="0">
            <a:normAutofit/>
          </a:bodyPr>
          <a:lstStyle/>
          <a:p>
            <a:pPr marL="0" marR="0" lvl="0" indent="0" algn="l" rtl="0">
              <a:lnSpc>
                <a:spcPct val="90000"/>
              </a:lnSpc>
              <a:spcBef>
                <a:spcPts val="0"/>
              </a:spcBef>
              <a:spcAft>
                <a:spcPts val="0"/>
              </a:spcAft>
              <a:buClr>
                <a:srgbClr val="FFFFFF"/>
              </a:buClr>
              <a:buSzPts val="7200"/>
              <a:buFont typeface="Libre Franklin Medium"/>
              <a:buNone/>
            </a:pPr>
            <a:r>
              <a:rPr lang="en-US" sz="7200" b="1" i="0" u="none" strike="noStrike" cap="none">
                <a:solidFill>
                  <a:srgbClr val="FFFFFF"/>
                </a:solidFill>
                <a:latin typeface="Libre Franklin Medium"/>
                <a:ea typeface="Libre Franklin Medium"/>
                <a:cs typeface="Libre Franklin Medium"/>
                <a:sym typeface="Libre Franklin Medium"/>
              </a:rPr>
              <a:t>A Few Good Properties</a:t>
            </a:r>
            <a:br>
              <a:rPr lang="en-US" sz="7000" b="1" i="0" u="none" strike="noStrike" cap="none">
                <a:solidFill>
                  <a:srgbClr val="FFFFFF"/>
                </a:solidFill>
                <a:latin typeface="Libre Franklin Medium"/>
                <a:ea typeface="Libre Franklin Medium"/>
                <a:cs typeface="Libre Franklin Medium"/>
                <a:sym typeface="Libre Franklin Medium"/>
              </a:rPr>
            </a:br>
            <a:r>
              <a:rPr lang="en-US" sz="4000" b="1" i="0" u="none" strike="noStrike" cap="none">
                <a:solidFill>
                  <a:srgbClr val="BF9000"/>
                </a:solidFill>
                <a:latin typeface="Libre Franklin Medium"/>
                <a:ea typeface="Libre Franklin Medium"/>
                <a:cs typeface="Libre Franklin Medium"/>
                <a:sym typeface="Libre Franklin Medium"/>
              </a:rPr>
              <a:t>(A Few Good Men, 1992)</a:t>
            </a:r>
            <a:endParaRPr sz="1800">
              <a:solidFill>
                <a:schemeClr val="dk1"/>
              </a:solidFill>
              <a:latin typeface="Calibri"/>
              <a:ea typeface="Calibri"/>
              <a:cs typeface="Calibri"/>
              <a:sym typeface="Calibri"/>
            </a:endParaRPr>
          </a:p>
        </p:txBody>
      </p:sp>
      <p:sp>
        <p:nvSpPr>
          <p:cNvPr id="92" name="Google Shape;92;p59"/>
          <p:cNvSpPr/>
          <p:nvPr/>
        </p:nvSpPr>
        <p:spPr>
          <a:xfrm>
            <a:off x="264800" y="255200"/>
            <a:ext cx="11662400" cy="6347600"/>
          </a:xfrm>
          <a:prstGeom prst="frame">
            <a:avLst>
              <a:gd name="adj1" fmla="val 4126"/>
            </a:avLst>
          </a:prstGeom>
          <a:solidFill>
            <a:srgbClr val="BF9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586328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EdgeOfTomorrow">
  <p:cSld name="1_EdgeOfTomorrow">
    <p:spTree>
      <p:nvGrpSpPr>
        <p:cNvPr id="1" name="Shape 93"/>
        <p:cNvGrpSpPr/>
        <p:nvPr/>
      </p:nvGrpSpPr>
      <p:grpSpPr>
        <a:xfrm>
          <a:off x="0" y="0"/>
          <a:ext cx="0" cy="0"/>
          <a:chOff x="0" y="0"/>
          <a:chExt cx="0" cy="0"/>
        </a:xfrm>
      </p:grpSpPr>
      <p:pic>
        <p:nvPicPr>
          <p:cNvPr id="94" name="Google Shape;94;p60" descr="A picture containing text, outdoor&#10;&#10;Description automatically generated"/>
          <p:cNvPicPr preferRelativeResize="0"/>
          <p:nvPr/>
        </p:nvPicPr>
        <p:blipFill rotWithShape="1">
          <a:blip r:embed="rId2">
            <a:alphaModFix amt="85000"/>
          </a:blip>
          <a:srcRect/>
          <a:stretch/>
        </p:blipFill>
        <p:spPr>
          <a:xfrm>
            <a:off x="0" y="0"/>
            <a:ext cx="12192000" cy="6858000"/>
          </a:xfrm>
          <a:prstGeom prst="rect">
            <a:avLst/>
          </a:prstGeom>
          <a:noFill/>
          <a:ln>
            <a:noFill/>
          </a:ln>
        </p:spPr>
      </p:pic>
      <p:sp>
        <p:nvSpPr>
          <p:cNvPr id="95" name="Google Shape;95;p60"/>
          <p:cNvSpPr/>
          <p:nvPr/>
        </p:nvSpPr>
        <p:spPr>
          <a:xfrm>
            <a:off x="264800" y="255200"/>
            <a:ext cx="11662400" cy="6347600"/>
          </a:xfrm>
          <a:prstGeom prst="frame">
            <a:avLst>
              <a:gd name="adj1" fmla="val 4126"/>
            </a:avLst>
          </a:prstGeom>
          <a:solidFill>
            <a:srgbClr val="BF9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pic>
        <p:nvPicPr>
          <p:cNvPr id="96" name="Google Shape;96;p60"/>
          <p:cNvPicPr preferRelativeResize="0"/>
          <p:nvPr/>
        </p:nvPicPr>
        <p:blipFill rotWithShape="1">
          <a:blip r:embed="rId3">
            <a:alphaModFix/>
          </a:blip>
          <a:srcRect/>
          <a:stretch/>
        </p:blipFill>
        <p:spPr>
          <a:xfrm>
            <a:off x="604549" y="5725385"/>
            <a:ext cx="532015" cy="548640"/>
          </a:xfrm>
          <a:prstGeom prst="rect">
            <a:avLst/>
          </a:prstGeom>
          <a:noFill/>
          <a:ln w="19050" cap="flat" cmpd="sng">
            <a:solidFill>
              <a:srgbClr val="BF9000"/>
            </a:solidFill>
            <a:prstDash val="solid"/>
            <a:round/>
            <a:headEnd type="none" w="sm" len="sm"/>
            <a:tailEnd type="none" w="sm" len="sm"/>
          </a:ln>
        </p:spPr>
      </p:pic>
      <p:sp>
        <p:nvSpPr>
          <p:cNvPr id="97" name="Google Shape;97;p60"/>
          <p:cNvSpPr txBox="1"/>
          <p:nvPr/>
        </p:nvSpPr>
        <p:spPr>
          <a:xfrm>
            <a:off x="6690682" y="534958"/>
            <a:ext cx="4937418" cy="2554545"/>
          </a:xfrm>
          <a:prstGeom prst="rect">
            <a:avLst/>
          </a:prstGeom>
          <a:solidFill>
            <a:schemeClr val="lt1">
              <a:alpha val="1098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0"/>
              <a:buFont typeface="Libre Franklin Medium"/>
              <a:buNone/>
            </a:pPr>
            <a:r>
              <a:rPr lang="en-US" sz="8000" b="1" i="0" u="none" strike="noStrike" cap="none">
                <a:solidFill>
                  <a:srgbClr val="000000"/>
                </a:solidFill>
                <a:latin typeface="Libre Franklin Medium"/>
                <a:ea typeface="Libre Franklin Medium"/>
                <a:cs typeface="Libre Franklin Medium"/>
                <a:sym typeface="Libre Franklin Medium"/>
              </a:rPr>
              <a:t>Edge of </a:t>
            </a:r>
            <a:r>
              <a:rPr lang="en-US" sz="8000" b="1" i="0" u="none" strike="noStrike" cap="none">
                <a:solidFill>
                  <a:srgbClr val="BF9000"/>
                </a:solidFill>
                <a:latin typeface="Libre Franklin Medium"/>
                <a:ea typeface="Libre Franklin Medium"/>
                <a:cs typeface="Libre Franklin Medium"/>
                <a:sym typeface="Libre Franklin Medium"/>
              </a:rPr>
              <a:t>Tomorrow</a:t>
            </a: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860076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clusion">
  <p:cSld name="Conclusion">
    <p:bg>
      <p:bgPr>
        <a:solidFill>
          <a:schemeClr val="lt1"/>
        </a:solidFill>
        <a:effectLst/>
      </p:bgPr>
    </p:bg>
    <p:spTree>
      <p:nvGrpSpPr>
        <p:cNvPr id="1" name="Shape 98"/>
        <p:cNvGrpSpPr/>
        <p:nvPr/>
      </p:nvGrpSpPr>
      <p:grpSpPr>
        <a:xfrm>
          <a:off x="0" y="0"/>
          <a:ext cx="0" cy="0"/>
          <a:chOff x="0" y="0"/>
          <a:chExt cx="0" cy="0"/>
        </a:xfrm>
      </p:grpSpPr>
      <p:sp>
        <p:nvSpPr>
          <p:cNvPr id="99" name="Google Shape;99;p61"/>
          <p:cNvSpPr/>
          <p:nvPr/>
        </p:nvSpPr>
        <p:spPr>
          <a:xfrm>
            <a:off x="243840" y="274320"/>
            <a:ext cx="11704320" cy="6309360"/>
          </a:xfrm>
          <a:prstGeom prst="rect">
            <a:avLst/>
          </a:prstGeom>
          <a:noFill/>
          <a:ln w="136525"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 name="Google Shape;100;p61"/>
          <p:cNvSpPr/>
          <p:nvPr/>
        </p:nvSpPr>
        <p:spPr>
          <a:xfrm>
            <a:off x="243840" y="274320"/>
            <a:ext cx="11704320" cy="6309360"/>
          </a:xfrm>
          <a:prstGeom prst="rect">
            <a:avLst/>
          </a:prstGeom>
          <a:noFill/>
          <a:ln w="136525"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 name="Google Shape;101;p61"/>
          <p:cNvSpPr txBox="1">
            <a:spLocks noGrp="1"/>
          </p:cNvSpPr>
          <p:nvPr>
            <p:ph type="title"/>
          </p:nvPr>
        </p:nvSpPr>
        <p:spPr>
          <a:xfrm>
            <a:off x="3053084" y="122320"/>
            <a:ext cx="6085833" cy="637097"/>
          </a:xfrm>
          <a:prstGeom prst="rect">
            <a:avLst/>
          </a:prstGeom>
          <a:solidFill>
            <a:schemeClr val="lt1"/>
          </a:solidFill>
          <a:ln>
            <a:noFill/>
          </a:ln>
        </p:spPr>
        <p:txBody>
          <a:bodyPr spcFirstLastPara="1" wrap="square" lIns="182875" tIns="91425" rIns="182875" bIns="45700" anchor="ctr" anchorCtr="1">
            <a:spAutoFit/>
          </a:bodyPr>
          <a:lstStyle>
            <a:lvl1pPr lvl="0" algn="ctr">
              <a:lnSpc>
                <a:spcPct val="90000"/>
              </a:lnSpc>
              <a:spcBef>
                <a:spcPts val="0"/>
              </a:spcBef>
              <a:spcAft>
                <a:spcPts val="0"/>
              </a:spcAft>
              <a:buClr>
                <a:schemeClr val="dk1"/>
              </a:buClr>
              <a:buSzPts val="3600"/>
              <a:buFont typeface="Libre Franklin Medium"/>
              <a:buNone/>
              <a:defRPr sz="3600" b="0">
                <a:solidFill>
                  <a:schemeClr val="dk1"/>
                </a:solidFill>
                <a:latin typeface="Libre Franklin Medium"/>
                <a:ea typeface="Libre Franklin Medium"/>
                <a:cs typeface="Libre Franklin Medium"/>
                <a:sym typeface="Libre Franklin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2" name="Google Shape;102;p61" descr="ourlogo"/>
          <p:cNvPicPr preferRelativeResize="0"/>
          <p:nvPr/>
        </p:nvPicPr>
        <p:blipFill rotWithShape="1">
          <a:blip r:embed="rId2">
            <a:alphaModFix/>
          </a:blip>
          <a:srcRect/>
          <a:stretch/>
        </p:blipFill>
        <p:spPr>
          <a:xfrm>
            <a:off x="10630002" y="6266003"/>
            <a:ext cx="1188720" cy="457825"/>
          </a:xfrm>
          <a:prstGeom prst="rect">
            <a:avLst/>
          </a:prstGeom>
          <a:solidFill>
            <a:schemeClr val="lt1"/>
          </a:solidFill>
          <a:ln w="28575" cap="flat" cmpd="sng">
            <a:solidFill>
              <a:srgbClr val="BF9000"/>
            </a:solidFill>
            <a:prstDash val="solid"/>
            <a:miter lim="800000"/>
            <a:headEnd type="none" w="sm" len="sm"/>
            <a:tailEnd type="none" w="sm" len="sm"/>
          </a:ln>
        </p:spPr>
      </p:pic>
    </p:spTree>
    <p:extLst>
      <p:ext uri="{BB962C8B-B14F-4D97-AF65-F5344CB8AC3E}">
        <p14:creationId xmlns:p14="http://schemas.microsoft.com/office/powerpoint/2010/main" val="1144118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Subtitle-3">
  <p:cSld name="1_Subtitle-3">
    <p:spTree>
      <p:nvGrpSpPr>
        <p:cNvPr id="1" name="Shape 103"/>
        <p:cNvGrpSpPr/>
        <p:nvPr/>
      </p:nvGrpSpPr>
      <p:grpSpPr>
        <a:xfrm>
          <a:off x="0" y="0"/>
          <a:ext cx="0" cy="0"/>
          <a:chOff x="0" y="0"/>
          <a:chExt cx="0" cy="0"/>
        </a:xfrm>
      </p:grpSpPr>
      <p:sp>
        <p:nvSpPr>
          <p:cNvPr id="104" name="Google Shape;104;p62"/>
          <p:cNvSpPr txBox="1">
            <a:spLocks noGrp="1"/>
          </p:cNvSpPr>
          <p:nvPr>
            <p:ph type="ctrTitle"/>
          </p:nvPr>
        </p:nvSpPr>
        <p:spPr>
          <a:xfrm>
            <a:off x="1039378" y="2331720"/>
            <a:ext cx="10113245" cy="219456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8000"/>
              <a:buFont typeface="Libre Franklin Medium"/>
              <a:buNone/>
              <a:defRPr sz="8000">
                <a:latin typeface="Libre Franklin Medium"/>
                <a:ea typeface="Libre Franklin Medium"/>
                <a:cs typeface="Libre Franklin Medium"/>
                <a:sym typeface="Libre Franklin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62"/>
          <p:cNvSpPr/>
          <p:nvPr/>
        </p:nvSpPr>
        <p:spPr>
          <a:xfrm>
            <a:off x="264800" y="264800"/>
            <a:ext cx="11662400" cy="6347600"/>
          </a:xfrm>
          <a:prstGeom prst="frame">
            <a:avLst>
              <a:gd name="adj1" fmla="val 4126"/>
            </a:avLst>
          </a:prstGeom>
          <a:solidFill>
            <a:srgbClr val="BF9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pic>
        <p:nvPicPr>
          <p:cNvPr id="106" name="Google Shape;106;p62"/>
          <p:cNvPicPr preferRelativeResize="0"/>
          <p:nvPr/>
        </p:nvPicPr>
        <p:blipFill rotWithShape="1">
          <a:blip r:embed="rId2">
            <a:alphaModFix/>
          </a:blip>
          <a:srcRect/>
          <a:stretch/>
        </p:blipFill>
        <p:spPr>
          <a:xfrm>
            <a:off x="10992453" y="5663378"/>
            <a:ext cx="559710" cy="577201"/>
          </a:xfrm>
          <a:prstGeom prst="rect">
            <a:avLst/>
          </a:prstGeom>
          <a:noFill/>
          <a:ln w="19050" cap="flat" cmpd="sng">
            <a:solidFill>
              <a:srgbClr val="BF9000"/>
            </a:solidFill>
            <a:prstDash val="solid"/>
            <a:round/>
            <a:headEnd type="none" w="sm" len="sm"/>
            <a:tailEnd type="none" w="sm" len="sm"/>
          </a:ln>
        </p:spPr>
      </p:pic>
      <p:sp>
        <p:nvSpPr>
          <p:cNvPr id="107" name="Google Shape;107;p62"/>
          <p:cNvSpPr/>
          <p:nvPr/>
        </p:nvSpPr>
        <p:spPr>
          <a:xfrm>
            <a:off x="264800" y="255200"/>
            <a:ext cx="11662400" cy="6347600"/>
          </a:xfrm>
          <a:prstGeom prst="frame">
            <a:avLst>
              <a:gd name="adj1" fmla="val 4126"/>
            </a:avLst>
          </a:prstGeom>
          <a:solidFill>
            <a:srgbClr val="BF9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pic>
        <p:nvPicPr>
          <p:cNvPr id="108" name="Google Shape;108;p62"/>
          <p:cNvPicPr preferRelativeResize="0"/>
          <p:nvPr/>
        </p:nvPicPr>
        <p:blipFill rotWithShape="1">
          <a:blip r:embed="rId2">
            <a:alphaModFix/>
          </a:blip>
          <a:srcRect/>
          <a:stretch/>
        </p:blipFill>
        <p:spPr>
          <a:xfrm>
            <a:off x="10992453" y="5634802"/>
            <a:ext cx="559710" cy="577201"/>
          </a:xfrm>
          <a:prstGeom prst="rect">
            <a:avLst/>
          </a:prstGeom>
          <a:noFill/>
          <a:ln w="19050" cap="flat" cmpd="sng">
            <a:solidFill>
              <a:srgbClr val="BF9000"/>
            </a:solidFill>
            <a:prstDash val="solid"/>
            <a:round/>
            <a:headEnd type="none" w="sm" len="sm"/>
            <a:tailEnd type="none" w="sm" len="sm"/>
          </a:ln>
        </p:spPr>
      </p:pic>
    </p:spTree>
    <p:extLst>
      <p:ext uri="{BB962C8B-B14F-4D97-AF65-F5344CB8AC3E}">
        <p14:creationId xmlns:p14="http://schemas.microsoft.com/office/powerpoint/2010/main" val="3674607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Content-Y1">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D14C4AA-8EBF-3E5A-82AF-D074E65F16CF}"/>
              </a:ext>
            </a:extLst>
          </p:cNvPr>
          <p:cNvSpPr/>
          <p:nvPr/>
        </p:nvSpPr>
        <p:spPr>
          <a:xfrm>
            <a:off x="243840" y="329740"/>
            <a:ext cx="11704320" cy="6217920"/>
          </a:xfrm>
          <a:prstGeom prst="rect">
            <a:avLst/>
          </a:prstGeom>
          <a:noFill/>
          <a:ln w="635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F745370-1CBA-B14E-B8B7-1C9F7279CBC0}"/>
              </a:ext>
            </a:extLst>
          </p:cNvPr>
          <p:cNvSpPr>
            <a:spLocks noGrp="1"/>
          </p:cNvSpPr>
          <p:nvPr>
            <p:ph type="body" sz="quarter" idx="10" hasCustomPrompt="1"/>
          </p:nvPr>
        </p:nvSpPr>
        <p:spPr>
          <a:xfrm>
            <a:off x="259606" y="6326127"/>
            <a:ext cx="5238750" cy="228600"/>
          </a:xfrm>
        </p:spPr>
        <p:txBody>
          <a:bodyPr anchor="ctr">
            <a:noAutofit/>
          </a:bodyPr>
          <a:lstStyle>
            <a:lvl1pPr marL="0" indent="0">
              <a:buNone/>
              <a:defRPr sz="1000">
                <a:solidFill>
                  <a:schemeClr val="tx1"/>
                </a:solidFill>
                <a:latin typeface="Avenir Book" panose="02000503020000020003" pitchFamily="2" charset="0"/>
              </a:defRPr>
            </a:lvl1pPr>
            <a:lvl2pPr marL="457200" indent="0">
              <a:buNone/>
              <a:defRPr sz="1100">
                <a:solidFill>
                  <a:schemeClr val="tx1"/>
                </a:solidFill>
              </a:defRPr>
            </a:lvl2pPr>
            <a:lvl3pPr marL="914400" indent="0">
              <a:buNone/>
              <a:defRPr sz="1100">
                <a:solidFill>
                  <a:schemeClr val="tx1"/>
                </a:solidFill>
              </a:defRPr>
            </a:lvl3pPr>
            <a:lvl4pPr marL="1371600" indent="0">
              <a:buNone/>
              <a:defRPr sz="1100">
                <a:solidFill>
                  <a:schemeClr val="tx1"/>
                </a:solidFill>
              </a:defRPr>
            </a:lvl4pPr>
            <a:lvl5pPr marL="1828800" indent="0">
              <a:buNone/>
              <a:defRPr sz="1100">
                <a:solidFill>
                  <a:schemeClr val="tx1"/>
                </a:solidFill>
              </a:defRPr>
            </a:lvl5pPr>
          </a:lstStyle>
          <a:p>
            <a:pPr lvl="0"/>
            <a:r>
              <a:rPr lang="en-US" dirty="0"/>
              <a:t>Source:</a:t>
            </a:r>
          </a:p>
        </p:txBody>
      </p:sp>
      <p:sp>
        <p:nvSpPr>
          <p:cNvPr id="4" name="Rectangle 3">
            <a:extLst>
              <a:ext uri="{FF2B5EF4-FFF2-40B4-BE49-F238E27FC236}">
                <a16:creationId xmlns:a16="http://schemas.microsoft.com/office/drawing/2014/main" id="{F5F9D684-4CE7-C308-631A-904DF0CA0117}"/>
              </a:ext>
            </a:extLst>
          </p:cNvPr>
          <p:cNvSpPr/>
          <p:nvPr userDrawn="1"/>
        </p:nvSpPr>
        <p:spPr>
          <a:xfrm>
            <a:off x="243840" y="329740"/>
            <a:ext cx="11704320" cy="6217920"/>
          </a:xfrm>
          <a:prstGeom prst="rect">
            <a:avLst/>
          </a:prstGeom>
          <a:noFill/>
          <a:ln w="635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2E54D2-180D-EC44-B7CC-0A01525A962F}"/>
              </a:ext>
            </a:extLst>
          </p:cNvPr>
          <p:cNvSpPr>
            <a:spLocks noGrp="1"/>
          </p:cNvSpPr>
          <p:nvPr>
            <p:ph type="title"/>
          </p:nvPr>
        </p:nvSpPr>
        <p:spPr>
          <a:xfrm>
            <a:off x="3571751" y="173360"/>
            <a:ext cx="5048498" cy="535018"/>
          </a:xfrm>
          <a:solidFill>
            <a:schemeClr val="bg1"/>
          </a:solidFill>
        </p:spPr>
        <p:txBody>
          <a:bodyPr wrap="none" lIns="182880" tIns="91440" rIns="182880" anchor="ctr" anchorCtr="1">
            <a:spAutoFit/>
          </a:bodyPr>
          <a:lstStyle>
            <a:lvl1pPr algn="ctr">
              <a:defRPr sz="2800" b="1">
                <a:solidFill>
                  <a:schemeClr val="tx1"/>
                </a:solidFill>
                <a:latin typeface="Avenir Book" panose="02000503020000020003" pitchFamily="2" charset="0"/>
                <a:ea typeface="MS UI Gothic" panose="020B0600070205080204" pitchFamily="34" charset="-128"/>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C1BE5472-3904-59E6-3675-F9FCF92FD79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89165" y="6326127"/>
            <a:ext cx="354676" cy="365760"/>
          </a:xfrm>
          <a:prstGeom prst="rect">
            <a:avLst/>
          </a:prstGeom>
          <a:ln w="19050">
            <a:solidFill>
              <a:schemeClr val="accent4">
                <a:lumMod val="75000"/>
              </a:schemeClr>
            </a:solidFill>
          </a:ln>
        </p:spPr>
      </p:pic>
    </p:spTree>
    <p:extLst>
      <p:ext uri="{BB962C8B-B14F-4D97-AF65-F5344CB8AC3E}">
        <p14:creationId xmlns:p14="http://schemas.microsoft.com/office/powerpoint/2010/main" val="1260263433"/>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_Content-Y3">
  <p:cSld name="2_Content-Y3">
    <p:bg>
      <p:bgPr>
        <a:solidFill>
          <a:schemeClr val="lt1"/>
        </a:solidFill>
        <a:effectLst/>
      </p:bgPr>
    </p:bg>
    <p:spTree>
      <p:nvGrpSpPr>
        <p:cNvPr id="1" name="Shape 109"/>
        <p:cNvGrpSpPr/>
        <p:nvPr/>
      </p:nvGrpSpPr>
      <p:grpSpPr>
        <a:xfrm>
          <a:off x="0" y="0"/>
          <a:ext cx="0" cy="0"/>
          <a:chOff x="0" y="0"/>
          <a:chExt cx="0" cy="0"/>
        </a:xfrm>
      </p:grpSpPr>
      <p:sp>
        <p:nvSpPr>
          <p:cNvPr id="110" name="Google Shape;110;p63"/>
          <p:cNvSpPr/>
          <p:nvPr/>
        </p:nvSpPr>
        <p:spPr>
          <a:xfrm>
            <a:off x="243840" y="329740"/>
            <a:ext cx="11704320" cy="6217920"/>
          </a:xfrm>
          <a:prstGeom prst="rect">
            <a:avLst/>
          </a:prstGeom>
          <a:noFill/>
          <a:ln w="635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 name="Google Shape;111;p63"/>
          <p:cNvSpPr txBox="1">
            <a:spLocks noGrp="1"/>
          </p:cNvSpPr>
          <p:nvPr>
            <p:ph type="title"/>
          </p:nvPr>
        </p:nvSpPr>
        <p:spPr>
          <a:xfrm>
            <a:off x="3571751" y="173360"/>
            <a:ext cx="5048498" cy="535018"/>
          </a:xfrm>
          <a:prstGeom prst="rect">
            <a:avLst/>
          </a:prstGeom>
          <a:solidFill>
            <a:schemeClr val="lt1"/>
          </a:solidFill>
          <a:ln>
            <a:noFill/>
          </a:ln>
        </p:spPr>
        <p:txBody>
          <a:bodyPr spcFirstLastPara="1" wrap="square" lIns="182875" tIns="91425" rIns="182875" bIns="45700" anchor="ctr" anchorCtr="1">
            <a:spAutoFit/>
          </a:bodyPr>
          <a:lstStyle>
            <a:lvl1pPr lvl="0" algn="ctr">
              <a:lnSpc>
                <a:spcPct val="90000"/>
              </a:lnSpc>
              <a:spcBef>
                <a:spcPts val="0"/>
              </a:spcBef>
              <a:spcAft>
                <a:spcPts val="0"/>
              </a:spcAft>
              <a:buClr>
                <a:schemeClr val="dk1"/>
              </a:buClr>
              <a:buSzPts val="2800"/>
              <a:buFont typeface="Avenir"/>
              <a:buNone/>
              <a:defRPr sz="2800" b="1">
                <a:solidFill>
                  <a:schemeClr val="dk1"/>
                </a:solidFill>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63"/>
          <p:cNvSpPr txBox="1">
            <a:spLocks noGrp="1"/>
          </p:cNvSpPr>
          <p:nvPr>
            <p:ph type="body" idx="1"/>
          </p:nvPr>
        </p:nvSpPr>
        <p:spPr>
          <a:xfrm>
            <a:off x="5354113" y="6096902"/>
            <a:ext cx="5238750" cy="457825"/>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0"/>
              </a:spcBef>
              <a:spcAft>
                <a:spcPts val="0"/>
              </a:spcAft>
              <a:buClr>
                <a:schemeClr val="dk1"/>
              </a:buClr>
              <a:buSzPts val="1000"/>
              <a:buNone/>
              <a:defRPr sz="1000">
                <a:solidFill>
                  <a:schemeClr val="dk1"/>
                </a:solidFill>
                <a:latin typeface="Avenir"/>
                <a:ea typeface="Avenir"/>
                <a:cs typeface="Avenir"/>
                <a:sym typeface="Avenir"/>
              </a:defRPr>
            </a:lvl1pPr>
            <a:lvl2pPr marL="914400" lvl="1" indent="-228600" algn="l">
              <a:lnSpc>
                <a:spcPct val="90000"/>
              </a:lnSpc>
              <a:spcBef>
                <a:spcPts val="500"/>
              </a:spcBef>
              <a:spcAft>
                <a:spcPts val="0"/>
              </a:spcAft>
              <a:buClr>
                <a:schemeClr val="dk1"/>
              </a:buClr>
              <a:buSzPts val="1100"/>
              <a:buNone/>
              <a:defRPr sz="1100">
                <a:solidFill>
                  <a:schemeClr val="dk1"/>
                </a:solidFill>
              </a:defRPr>
            </a:lvl2pPr>
            <a:lvl3pPr marL="1371600" lvl="2" indent="-228600" algn="l">
              <a:lnSpc>
                <a:spcPct val="90000"/>
              </a:lnSpc>
              <a:spcBef>
                <a:spcPts val="500"/>
              </a:spcBef>
              <a:spcAft>
                <a:spcPts val="0"/>
              </a:spcAft>
              <a:buClr>
                <a:schemeClr val="dk1"/>
              </a:buClr>
              <a:buSzPts val="1100"/>
              <a:buNone/>
              <a:defRPr sz="1100">
                <a:solidFill>
                  <a:schemeClr val="dk1"/>
                </a:solidFill>
              </a:defRPr>
            </a:lvl3pPr>
            <a:lvl4pPr marL="1828800" lvl="3" indent="-228600" algn="l">
              <a:lnSpc>
                <a:spcPct val="90000"/>
              </a:lnSpc>
              <a:spcBef>
                <a:spcPts val="500"/>
              </a:spcBef>
              <a:spcAft>
                <a:spcPts val="0"/>
              </a:spcAft>
              <a:buClr>
                <a:schemeClr val="dk1"/>
              </a:buClr>
              <a:buSzPts val="1100"/>
              <a:buNone/>
              <a:defRPr sz="1100">
                <a:solidFill>
                  <a:schemeClr val="dk1"/>
                </a:solidFill>
              </a:defRPr>
            </a:lvl4pPr>
            <a:lvl5pPr marL="2286000" lvl="4" indent="-228600" algn="l">
              <a:lnSpc>
                <a:spcPct val="90000"/>
              </a:lnSpc>
              <a:spcBef>
                <a:spcPts val="500"/>
              </a:spcBef>
              <a:spcAft>
                <a:spcPts val="0"/>
              </a:spcAft>
              <a:buClr>
                <a:schemeClr val="dk1"/>
              </a:buClr>
              <a:buSzPts val="1100"/>
              <a:buNone/>
              <a:defRPr sz="11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13" name="Google Shape;113;p63" descr="ourlogo"/>
          <p:cNvPicPr preferRelativeResize="0"/>
          <p:nvPr/>
        </p:nvPicPr>
        <p:blipFill rotWithShape="1">
          <a:blip r:embed="rId2">
            <a:alphaModFix/>
          </a:blip>
          <a:srcRect/>
          <a:stretch/>
        </p:blipFill>
        <p:spPr>
          <a:xfrm>
            <a:off x="10630002" y="6266003"/>
            <a:ext cx="1188720" cy="457825"/>
          </a:xfrm>
          <a:prstGeom prst="rect">
            <a:avLst/>
          </a:prstGeom>
          <a:noFill/>
          <a:ln w="9525" cap="flat" cmpd="sng">
            <a:solidFill>
              <a:srgbClr val="BF9000"/>
            </a:solidFill>
            <a:prstDash val="solid"/>
            <a:miter lim="800000"/>
            <a:headEnd type="none" w="sm" len="sm"/>
            <a:tailEnd type="none" w="sm" len="sm"/>
          </a:ln>
        </p:spPr>
      </p:pic>
    </p:spTree>
    <p:extLst>
      <p:ext uri="{BB962C8B-B14F-4D97-AF65-F5344CB8AC3E}">
        <p14:creationId xmlns:p14="http://schemas.microsoft.com/office/powerpoint/2010/main" val="21204105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MSA Employment">
  <p:cSld name="Content-MSA Employment">
    <p:bg>
      <p:bgPr>
        <a:solidFill>
          <a:schemeClr val="lt1"/>
        </a:solidFill>
        <a:effectLst/>
      </p:bgPr>
    </p:bg>
    <p:spTree>
      <p:nvGrpSpPr>
        <p:cNvPr id="1" name="Shape 114"/>
        <p:cNvGrpSpPr/>
        <p:nvPr/>
      </p:nvGrpSpPr>
      <p:grpSpPr>
        <a:xfrm>
          <a:off x="0" y="0"/>
          <a:ext cx="0" cy="0"/>
          <a:chOff x="0" y="0"/>
          <a:chExt cx="0" cy="0"/>
        </a:xfrm>
      </p:grpSpPr>
      <p:sp>
        <p:nvSpPr>
          <p:cNvPr id="115" name="Google Shape;115;p64"/>
          <p:cNvSpPr/>
          <p:nvPr/>
        </p:nvSpPr>
        <p:spPr>
          <a:xfrm>
            <a:off x="243840" y="329740"/>
            <a:ext cx="11704320" cy="6217920"/>
          </a:xfrm>
          <a:prstGeom prst="rect">
            <a:avLst/>
          </a:prstGeom>
          <a:noFill/>
          <a:ln w="635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 name="Google Shape;116;p64"/>
          <p:cNvSpPr txBox="1">
            <a:spLocks noGrp="1"/>
          </p:cNvSpPr>
          <p:nvPr>
            <p:ph type="title"/>
          </p:nvPr>
        </p:nvSpPr>
        <p:spPr>
          <a:xfrm>
            <a:off x="3571751" y="173360"/>
            <a:ext cx="5048498" cy="535018"/>
          </a:xfrm>
          <a:prstGeom prst="rect">
            <a:avLst/>
          </a:prstGeom>
          <a:solidFill>
            <a:schemeClr val="lt1"/>
          </a:solidFill>
          <a:ln>
            <a:noFill/>
          </a:ln>
        </p:spPr>
        <p:txBody>
          <a:bodyPr spcFirstLastPara="1" wrap="square" lIns="182875" tIns="91425" rIns="182875" bIns="45700" anchor="ctr" anchorCtr="1">
            <a:spAutoFit/>
          </a:bodyPr>
          <a:lstStyle>
            <a:lvl1pPr lvl="0" algn="ctr">
              <a:lnSpc>
                <a:spcPct val="90000"/>
              </a:lnSpc>
              <a:spcBef>
                <a:spcPts val="0"/>
              </a:spcBef>
              <a:spcAft>
                <a:spcPts val="0"/>
              </a:spcAft>
              <a:buClr>
                <a:schemeClr val="dk1"/>
              </a:buClr>
              <a:buSzPts val="2800"/>
              <a:buFont typeface="Avenir"/>
              <a:buNone/>
              <a:defRPr sz="2800" b="1">
                <a:solidFill>
                  <a:schemeClr val="dk1"/>
                </a:solidFill>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64"/>
          <p:cNvSpPr txBox="1">
            <a:spLocks noGrp="1"/>
          </p:cNvSpPr>
          <p:nvPr>
            <p:ph type="body" idx="1"/>
          </p:nvPr>
        </p:nvSpPr>
        <p:spPr>
          <a:xfrm>
            <a:off x="259606" y="6096902"/>
            <a:ext cx="5238750" cy="45782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Clr>
                <a:schemeClr val="dk1"/>
              </a:buClr>
              <a:buSzPts val="1000"/>
              <a:buNone/>
              <a:defRPr sz="1000">
                <a:solidFill>
                  <a:schemeClr val="dk1"/>
                </a:solidFill>
                <a:latin typeface="Avenir"/>
                <a:ea typeface="Avenir"/>
                <a:cs typeface="Avenir"/>
                <a:sym typeface="Avenir"/>
              </a:defRPr>
            </a:lvl1pPr>
            <a:lvl2pPr marL="914400" lvl="1" indent="-228600" algn="l">
              <a:lnSpc>
                <a:spcPct val="90000"/>
              </a:lnSpc>
              <a:spcBef>
                <a:spcPts val="500"/>
              </a:spcBef>
              <a:spcAft>
                <a:spcPts val="0"/>
              </a:spcAft>
              <a:buClr>
                <a:schemeClr val="dk1"/>
              </a:buClr>
              <a:buSzPts val="1100"/>
              <a:buNone/>
              <a:defRPr sz="1100">
                <a:solidFill>
                  <a:schemeClr val="dk1"/>
                </a:solidFill>
              </a:defRPr>
            </a:lvl2pPr>
            <a:lvl3pPr marL="1371600" lvl="2" indent="-228600" algn="l">
              <a:lnSpc>
                <a:spcPct val="90000"/>
              </a:lnSpc>
              <a:spcBef>
                <a:spcPts val="500"/>
              </a:spcBef>
              <a:spcAft>
                <a:spcPts val="0"/>
              </a:spcAft>
              <a:buClr>
                <a:schemeClr val="dk1"/>
              </a:buClr>
              <a:buSzPts val="1100"/>
              <a:buNone/>
              <a:defRPr sz="1100">
                <a:solidFill>
                  <a:schemeClr val="dk1"/>
                </a:solidFill>
              </a:defRPr>
            </a:lvl3pPr>
            <a:lvl4pPr marL="1828800" lvl="3" indent="-228600" algn="l">
              <a:lnSpc>
                <a:spcPct val="90000"/>
              </a:lnSpc>
              <a:spcBef>
                <a:spcPts val="500"/>
              </a:spcBef>
              <a:spcAft>
                <a:spcPts val="0"/>
              </a:spcAft>
              <a:buClr>
                <a:schemeClr val="dk1"/>
              </a:buClr>
              <a:buSzPts val="1100"/>
              <a:buNone/>
              <a:defRPr sz="1100">
                <a:solidFill>
                  <a:schemeClr val="dk1"/>
                </a:solidFill>
              </a:defRPr>
            </a:lvl4pPr>
            <a:lvl5pPr marL="2286000" lvl="4" indent="-228600" algn="l">
              <a:lnSpc>
                <a:spcPct val="90000"/>
              </a:lnSpc>
              <a:spcBef>
                <a:spcPts val="500"/>
              </a:spcBef>
              <a:spcAft>
                <a:spcPts val="0"/>
              </a:spcAft>
              <a:buClr>
                <a:schemeClr val="dk1"/>
              </a:buClr>
              <a:buSzPts val="1100"/>
              <a:buNone/>
              <a:defRPr sz="11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18" name="Google Shape;118;p64" descr="ourlogo"/>
          <p:cNvPicPr preferRelativeResize="0"/>
          <p:nvPr/>
        </p:nvPicPr>
        <p:blipFill rotWithShape="1">
          <a:blip r:embed="rId2">
            <a:alphaModFix/>
          </a:blip>
          <a:srcRect/>
          <a:stretch/>
        </p:blipFill>
        <p:spPr>
          <a:xfrm>
            <a:off x="10630002" y="6266003"/>
            <a:ext cx="1188720" cy="457825"/>
          </a:xfrm>
          <a:prstGeom prst="rect">
            <a:avLst/>
          </a:prstGeom>
          <a:noFill/>
          <a:ln w="9525" cap="flat" cmpd="sng">
            <a:solidFill>
              <a:srgbClr val="BF9000"/>
            </a:solidFill>
            <a:prstDash val="solid"/>
            <a:miter lim="800000"/>
            <a:headEnd type="none" w="sm" len="sm"/>
            <a:tailEnd type="none" w="sm" len="sm"/>
          </a:ln>
        </p:spPr>
      </p:pic>
    </p:spTree>
    <p:extLst>
      <p:ext uri="{BB962C8B-B14F-4D97-AF65-F5344CB8AC3E}">
        <p14:creationId xmlns:p14="http://schemas.microsoft.com/office/powerpoint/2010/main" val="40694765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State Employment">
  <p:cSld name="Content-State Employment">
    <p:bg>
      <p:bgPr>
        <a:solidFill>
          <a:schemeClr val="lt1"/>
        </a:solidFill>
        <a:effectLst/>
      </p:bgPr>
    </p:bg>
    <p:spTree>
      <p:nvGrpSpPr>
        <p:cNvPr id="1" name="Shape 119"/>
        <p:cNvGrpSpPr/>
        <p:nvPr/>
      </p:nvGrpSpPr>
      <p:grpSpPr>
        <a:xfrm>
          <a:off x="0" y="0"/>
          <a:ext cx="0" cy="0"/>
          <a:chOff x="0" y="0"/>
          <a:chExt cx="0" cy="0"/>
        </a:xfrm>
      </p:grpSpPr>
      <p:sp>
        <p:nvSpPr>
          <p:cNvPr id="120" name="Google Shape;120;p65"/>
          <p:cNvSpPr/>
          <p:nvPr/>
        </p:nvSpPr>
        <p:spPr>
          <a:xfrm>
            <a:off x="243840" y="329740"/>
            <a:ext cx="11704320" cy="6217920"/>
          </a:xfrm>
          <a:prstGeom prst="rect">
            <a:avLst/>
          </a:prstGeom>
          <a:noFill/>
          <a:ln w="635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 name="Google Shape;121;p65"/>
          <p:cNvSpPr txBox="1">
            <a:spLocks noGrp="1"/>
          </p:cNvSpPr>
          <p:nvPr>
            <p:ph type="title"/>
          </p:nvPr>
        </p:nvSpPr>
        <p:spPr>
          <a:xfrm>
            <a:off x="3571751" y="173360"/>
            <a:ext cx="5048498" cy="535018"/>
          </a:xfrm>
          <a:prstGeom prst="rect">
            <a:avLst/>
          </a:prstGeom>
          <a:solidFill>
            <a:schemeClr val="lt1"/>
          </a:solidFill>
          <a:ln>
            <a:noFill/>
          </a:ln>
        </p:spPr>
        <p:txBody>
          <a:bodyPr spcFirstLastPara="1" wrap="square" lIns="182875" tIns="91425" rIns="182875" bIns="45700" anchor="ctr" anchorCtr="1">
            <a:spAutoFit/>
          </a:bodyPr>
          <a:lstStyle>
            <a:lvl1pPr lvl="0" algn="ctr">
              <a:lnSpc>
                <a:spcPct val="90000"/>
              </a:lnSpc>
              <a:spcBef>
                <a:spcPts val="0"/>
              </a:spcBef>
              <a:spcAft>
                <a:spcPts val="0"/>
              </a:spcAft>
              <a:buClr>
                <a:schemeClr val="dk1"/>
              </a:buClr>
              <a:buSzPts val="2800"/>
              <a:buFont typeface="Avenir"/>
              <a:buNone/>
              <a:defRPr sz="2800" b="1">
                <a:solidFill>
                  <a:schemeClr val="dk1"/>
                </a:solidFill>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65"/>
          <p:cNvSpPr txBox="1">
            <a:spLocks noGrp="1"/>
          </p:cNvSpPr>
          <p:nvPr>
            <p:ph type="body" idx="1"/>
          </p:nvPr>
        </p:nvSpPr>
        <p:spPr>
          <a:xfrm>
            <a:off x="5354113" y="6096902"/>
            <a:ext cx="5238750" cy="457825"/>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0"/>
              </a:spcBef>
              <a:spcAft>
                <a:spcPts val="0"/>
              </a:spcAft>
              <a:buClr>
                <a:schemeClr val="dk1"/>
              </a:buClr>
              <a:buSzPts val="1000"/>
              <a:buNone/>
              <a:defRPr sz="1000">
                <a:solidFill>
                  <a:schemeClr val="dk1"/>
                </a:solidFill>
                <a:latin typeface="Avenir"/>
                <a:ea typeface="Avenir"/>
                <a:cs typeface="Avenir"/>
                <a:sym typeface="Avenir"/>
              </a:defRPr>
            </a:lvl1pPr>
            <a:lvl2pPr marL="914400" lvl="1" indent="-228600" algn="l">
              <a:lnSpc>
                <a:spcPct val="90000"/>
              </a:lnSpc>
              <a:spcBef>
                <a:spcPts val="500"/>
              </a:spcBef>
              <a:spcAft>
                <a:spcPts val="0"/>
              </a:spcAft>
              <a:buClr>
                <a:schemeClr val="dk1"/>
              </a:buClr>
              <a:buSzPts val="1100"/>
              <a:buNone/>
              <a:defRPr sz="1100">
                <a:solidFill>
                  <a:schemeClr val="dk1"/>
                </a:solidFill>
              </a:defRPr>
            </a:lvl2pPr>
            <a:lvl3pPr marL="1371600" lvl="2" indent="-228600" algn="l">
              <a:lnSpc>
                <a:spcPct val="90000"/>
              </a:lnSpc>
              <a:spcBef>
                <a:spcPts val="500"/>
              </a:spcBef>
              <a:spcAft>
                <a:spcPts val="0"/>
              </a:spcAft>
              <a:buClr>
                <a:schemeClr val="dk1"/>
              </a:buClr>
              <a:buSzPts val="1100"/>
              <a:buNone/>
              <a:defRPr sz="1100">
                <a:solidFill>
                  <a:schemeClr val="dk1"/>
                </a:solidFill>
              </a:defRPr>
            </a:lvl3pPr>
            <a:lvl4pPr marL="1828800" lvl="3" indent="-228600" algn="l">
              <a:lnSpc>
                <a:spcPct val="90000"/>
              </a:lnSpc>
              <a:spcBef>
                <a:spcPts val="500"/>
              </a:spcBef>
              <a:spcAft>
                <a:spcPts val="0"/>
              </a:spcAft>
              <a:buClr>
                <a:schemeClr val="dk1"/>
              </a:buClr>
              <a:buSzPts val="1100"/>
              <a:buNone/>
              <a:defRPr sz="1100">
                <a:solidFill>
                  <a:schemeClr val="dk1"/>
                </a:solidFill>
              </a:defRPr>
            </a:lvl4pPr>
            <a:lvl5pPr marL="2286000" lvl="4" indent="-228600" algn="l">
              <a:lnSpc>
                <a:spcPct val="90000"/>
              </a:lnSpc>
              <a:spcBef>
                <a:spcPts val="500"/>
              </a:spcBef>
              <a:spcAft>
                <a:spcPts val="0"/>
              </a:spcAft>
              <a:buClr>
                <a:schemeClr val="dk1"/>
              </a:buClr>
              <a:buSzPts val="1100"/>
              <a:buNone/>
              <a:defRPr sz="11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3" name="Google Shape;123;p65" descr="ourlogo"/>
          <p:cNvPicPr preferRelativeResize="0"/>
          <p:nvPr/>
        </p:nvPicPr>
        <p:blipFill rotWithShape="1">
          <a:blip r:embed="rId2">
            <a:alphaModFix/>
          </a:blip>
          <a:srcRect/>
          <a:stretch/>
        </p:blipFill>
        <p:spPr>
          <a:xfrm>
            <a:off x="10630002" y="6266003"/>
            <a:ext cx="1188720" cy="457825"/>
          </a:xfrm>
          <a:prstGeom prst="rect">
            <a:avLst/>
          </a:prstGeom>
          <a:noFill/>
          <a:ln w="9525" cap="flat" cmpd="sng">
            <a:solidFill>
              <a:srgbClr val="BF9000"/>
            </a:solidFill>
            <a:prstDash val="solid"/>
            <a:miter lim="800000"/>
            <a:headEnd type="none" w="sm" len="sm"/>
            <a:tailEnd type="none" w="sm" len="sm"/>
          </a:ln>
        </p:spPr>
      </p:pic>
    </p:spTree>
    <p:extLst>
      <p:ext uri="{BB962C8B-B14F-4D97-AF65-F5344CB8AC3E}">
        <p14:creationId xmlns:p14="http://schemas.microsoft.com/office/powerpoint/2010/main" val="24525500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_Content-Y1">
  <p:cSld name="2_Content-Y1">
    <p:bg>
      <p:bgPr>
        <a:solidFill>
          <a:schemeClr val="lt1"/>
        </a:solidFill>
        <a:effectLst/>
      </p:bgPr>
    </p:bg>
    <p:spTree>
      <p:nvGrpSpPr>
        <p:cNvPr id="1" name="Shape 124"/>
        <p:cNvGrpSpPr/>
        <p:nvPr/>
      </p:nvGrpSpPr>
      <p:grpSpPr>
        <a:xfrm>
          <a:off x="0" y="0"/>
          <a:ext cx="0" cy="0"/>
          <a:chOff x="0" y="0"/>
          <a:chExt cx="0" cy="0"/>
        </a:xfrm>
      </p:grpSpPr>
      <p:sp>
        <p:nvSpPr>
          <p:cNvPr id="125" name="Google Shape;125;p66"/>
          <p:cNvSpPr/>
          <p:nvPr/>
        </p:nvSpPr>
        <p:spPr>
          <a:xfrm>
            <a:off x="243840" y="343595"/>
            <a:ext cx="11704320" cy="6217920"/>
          </a:xfrm>
          <a:prstGeom prst="rect">
            <a:avLst/>
          </a:prstGeom>
          <a:noFill/>
          <a:ln w="635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6" name="Google Shape;126;p66"/>
          <p:cNvSpPr txBox="1">
            <a:spLocks noGrp="1"/>
          </p:cNvSpPr>
          <p:nvPr>
            <p:ph type="body" idx="1"/>
          </p:nvPr>
        </p:nvSpPr>
        <p:spPr>
          <a:xfrm>
            <a:off x="1560930" y="6093898"/>
            <a:ext cx="5238750" cy="41148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1000"/>
              <a:buNone/>
              <a:defRPr sz="1000">
                <a:solidFill>
                  <a:schemeClr val="dk1"/>
                </a:solidFill>
                <a:latin typeface="Avenir"/>
                <a:ea typeface="Avenir"/>
                <a:cs typeface="Avenir"/>
                <a:sym typeface="Avenir"/>
              </a:defRPr>
            </a:lvl1pPr>
            <a:lvl2pPr marL="914400" lvl="1" indent="-228600" algn="l">
              <a:lnSpc>
                <a:spcPct val="90000"/>
              </a:lnSpc>
              <a:spcBef>
                <a:spcPts val="500"/>
              </a:spcBef>
              <a:spcAft>
                <a:spcPts val="0"/>
              </a:spcAft>
              <a:buClr>
                <a:schemeClr val="dk1"/>
              </a:buClr>
              <a:buSzPts val="1100"/>
              <a:buNone/>
              <a:defRPr sz="1100">
                <a:solidFill>
                  <a:schemeClr val="dk1"/>
                </a:solidFill>
              </a:defRPr>
            </a:lvl2pPr>
            <a:lvl3pPr marL="1371600" lvl="2" indent="-228600" algn="l">
              <a:lnSpc>
                <a:spcPct val="90000"/>
              </a:lnSpc>
              <a:spcBef>
                <a:spcPts val="500"/>
              </a:spcBef>
              <a:spcAft>
                <a:spcPts val="0"/>
              </a:spcAft>
              <a:buClr>
                <a:schemeClr val="dk1"/>
              </a:buClr>
              <a:buSzPts val="1100"/>
              <a:buNone/>
              <a:defRPr sz="1100">
                <a:solidFill>
                  <a:schemeClr val="dk1"/>
                </a:solidFill>
              </a:defRPr>
            </a:lvl3pPr>
            <a:lvl4pPr marL="1828800" lvl="3" indent="-228600" algn="l">
              <a:lnSpc>
                <a:spcPct val="90000"/>
              </a:lnSpc>
              <a:spcBef>
                <a:spcPts val="500"/>
              </a:spcBef>
              <a:spcAft>
                <a:spcPts val="0"/>
              </a:spcAft>
              <a:buClr>
                <a:schemeClr val="dk1"/>
              </a:buClr>
              <a:buSzPts val="1100"/>
              <a:buNone/>
              <a:defRPr sz="1100">
                <a:solidFill>
                  <a:schemeClr val="dk1"/>
                </a:solidFill>
              </a:defRPr>
            </a:lvl4pPr>
            <a:lvl5pPr marL="2286000" lvl="4" indent="-228600" algn="l">
              <a:lnSpc>
                <a:spcPct val="90000"/>
              </a:lnSpc>
              <a:spcBef>
                <a:spcPts val="500"/>
              </a:spcBef>
              <a:spcAft>
                <a:spcPts val="0"/>
              </a:spcAft>
              <a:buClr>
                <a:schemeClr val="dk1"/>
              </a:buClr>
              <a:buSzPts val="1100"/>
              <a:buNone/>
              <a:defRPr sz="11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66"/>
          <p:cNvSpPr/>
          <p:nvPr/>
        </p:nvSpPr>
        <p:spPr>
          <a:xfrm>
            <a:off x="243840" y="343595"/>
            <a:ext cx="11704320" cy="6217920"/>
          </a:xfrm>
          <a:prstGeom prst="rect">
            <a:avLst/>
          </a:prstGeom>
          <a:noFill/>
          <a:ln w="635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8" name="Google Shape;128;p66" descr="ourlogo"/>
          <p:cNvPicPr preferRelativeResize="0"/>
          <p:nvPr/>
        </p:nvPicPr>
        <p:blipFill rotWithShape="1">
          <a:blip r:embed="rId2">
            <a:alphaModFix/>
          </a:blip>
          <a:srcRect/>
          <a:stretch/>
        </p:blipFill>
        <p:spPr>
          <a:xfrm>
            <a:off x="342987" y="6266003"/>
            <a:ext cx="1188720" cy="457825"/>
          </a:xfrm>
          <a:prstGeom prst="rect">
            <a:avLst/>
          </a:prstGeom>
          <a:solidFill>
            <a:schemeClr val="lt1"/>
          </a:solidFill>
          <a:ln w="9525" cap="flat" cmpd="sng">
            <a:solidFill>
              <a:srgbClr val="BF9000"/>
            </a:solidFill>
            <a:prstDash val="solid"/>
            <a:miter lim="800000"/>
            <a:headEnd type="none" w="sm" len="sm"/>
            <a:tailEnd type="none" w="sm" len="sm"/>
          </a:ln>
        </p:spPr>
      </p:pic>
      <p:sp>
        <p:nvSpPr>
          <p:cNvPr id="129" name="Google Shape;129;p66"/>
          <p:cNvSpPr txBox="1">
            <a:spLocks noGrp="1"/>
          </p:cNvSpPr>
          <p:nvPr>
            <p:ph type="title"/>
          </p:nvPr>
        </p:nvSpPr>
        <p:spPr>
          <a:xfrm>
            <a:off x="3571752" y="173360"/>
            <a:ext cx="5048498" cy="535018"/>
          </a:xfrm>
          <a:prstGeom prst="rect">
            <a:avLst/>
          </a:prstGeom>
          <a:solidFill>
            <a:schemeClr val="lt1"/>
          </a:solidFill>
          <a:ln>
            <a:noFill/>
          </a:ln>
        </p:spPr>
        <p:txBody>
          <a:bodyPr spcFirstLastPara="1" wrap="square" lIns="182875" tIns="91425" rIns="182875" bIns="45700" anchor="ctr" anchorCtr="1">
            <a:spAutoFit/>
          </a:bodyPr>
          <a:lstStyle>
            <a:lvl1pPr lvl="0" algn="ctr">
              <a:lnSpc>
                <a:spcPct val="90000"/>
              </a:lnSpc>
              <a:spcBef>
                <a:spcPts val="0"/>
              </a:spcBef>
              <a:spcAft>
                <a:spcPts val="0"/>
              </a:spcAft>
              <a:buClr>
                <a:schemeClr val="dk1"/>
              </a:buClr>
              <a:buSzPts val="2800"/>
              <a:buFont typeface="Avenir"/>
              <a:buNone/>
              <a:defRPr sz="2800" b="1">
                <a:solidFill>
                  <a:schemeClr val="dk1"/>
                </a:solidFill>
                <a:latin typeface="Avenir"/>
                <a:ea typeface="Avenir"/>
                <a:cs typeface="Avenir"/>
                <a:sym typeface="Aveni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2607915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_RiskyBusiness">
  <p:cSld name="1_RiskyBusiness">
    <p:spTree>
      <p:nvGrpSpPr>
        <p:cNvPr id="1" name="Shape 130"/>
        <p:cNvGrpSpPr/>
        <p:nvPr/>
      </p:nvGrpSpPr>
      <p:grpSpPr>
        <a:xfrm>
          <a:off x="0" y="0"/>
          <a:ext cx="0" cy="0"/>
          <a:chOff x="0" y="0"/>
          <a:chExt cx="0" cy="0"/>
        </a:xfrm>
      </p:grpSpPr>
      <p:pic>
        <p:nvPicPr>
          <p:cNvPr id="131" name="Google Shape;131;p67"/>
          <p:cNvPicPr preferRelativeResize="0"/>
          <p:nvPr/>
        </p:nvPicPr>
        <p:blipFill rotWithShape="1">
          <a:blip r:embed="rId2">
            <a:alphaModFix amt="95000"/>
          </a:blip>
          <a:srcRect b="-1"/>
          <a:stretch/>
        </p:blipFill>
        <p:spPr>
          <a:xfrm>
            <a:off x="1" y="0"/>
            <a:ext cx="11592043" cy="6858000"/>
          </a:xfrm>
          <a:custGeom>
            <a:avLst/>
            <a:gdLst/>
            <a:ahLst/>
            <a:cxnLst/>
            <a:rect l="l" t="t" r="r" b="b"/>
            <a:pathLst>
              <a:path w="11862683" h="6858000" extrusionOk="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a:noFill/>
          <a:ln>
            <a:noFill/>
          </a:ln>
        </p:spPr>
      </p:pic>
      <p:pic>
        <p:nvPicPr>
          <p:cNvPr id="132" name="Google Shape;132;p67"/>
          <p:cNvPicPr preferRelativeResize="0"/>
          <p:nvPr/>
        </p:nvPicPr>
        <p:blipFill rotWithShape="1">
          <a:blip r:embed="rId3">
            <a:alphaModFix/>
          </a:blip>
          <a:srcRect/>
          <a:stretch/>
        </p:blipFill>
        <p:spPr>
          <a:xfrm rot="175905">
            <a:off x="8978229" y="2112632"/>
            <a:ext cx="521208" cy="502920"/>
          </a:xfrm>
          <a:prstGeom prst="rect">
            <a:avLst/>
          </a:prstGeom>
          <a:noFill/>
          <a:ln>
            <a:noFill/>
          </a:ln>
        </p:spPr>
      </p:pic>
      <p:sp>
        <p:nvSpPr>
          <p:cNvPr id="133" name="Google Shape;133;p67"/>
          <p:cNvSpPr/>
          <p:nvPr/>
        </p:nvSpPr>
        <p:spPr>
          <a:xfrm>
            <a:off x="513344" y="3423176"/>
            <a:ext cx="4613632" cy="3023541"/>
          </a:xfrm>
          <a:custGeom>
            <a:avLst/>
            <a:gdLst/>
            <a:ahLst/>
            <a:cxnLst/>
            <a:rect l="l" t="t" r="r" b="b"/>
            <a:pathLst>
              <a:path w="4613632" h="2863276" extrusionOk="0">
                <a:moveTo>
                  <a:pt x="24384" y="2180"/>
                </a:moveTo>
                <a:lnTo>
                  <a:pt x="4613632" y="0"/>
                </a:lnTo>
                <a:cubicBezTo>
                  <a:pt x="4492302" y="98126"/>
                  <a:pt x="4515870" y="283777"/>
                  <a:pt x="4309196" y="308751"/>
                </a:cubicBezTo>
                <a:cubicBezTo>
                  <a:pt x="4179416" y="667237"/>
                  <a:pt x="3821270" y="890521"/>
                  <a:pt x="3813410" y="1200239"/>
                </a:cubicBezTo>
                <a:cubicBezTo>
                  <a:pt x="4052918" y="1758285"/>
                  <a:pt x="4415753" y="2207694"/>
                  <a:pt x="3996893" y="2814508"/>
                </a:cubicBezTo>
                <a:lnTo>
                  <a:pt x="0" y="2863276"/>
                </a:lnTo>
                <a:lnTo>
                  <a:pt x="24384" y="2180"/>
                </a:lnTo>
                <a:close/>
              </a:path>
            </a:pathLst>
          </a:custGeom>
          <a:blipFill rotWithShape="1">
            <a:blip r:embed="rId4">
              <a:alphaModFix amt="75000"/>
            </a:blip>
            <a:tile tx="0" ty="0" sx="88000" sy="88000" flip="none" algn="br"/>
          </a:blipFill>
          <a:ln>
            <a:noFill/>
          </a:ln>
        </p:spPr>
        <p:txBody>
          <a:bodyPr spcFirstLastPara="1" wrap="square" lIns="182875" tIns="45700" rIns="91425" bIns="91425" anchor="ctr" anchorCtr="0">
            <a:spAutoFit/>
          </a:bodyPr>
          <a:lstStyle/>
          <a:p>
            <a:pPr marL="0" marR="0" lvl="0" indent="0" algn="l" rtl="0">
              <a:spcBef>
                <a:spcPts val="0"/>
              </a:spcBef>
              <a:spcAft>
                <a:spcPts val="0"/>
              </a:spcAft>
              <a:buNone/>
            </a:pPr>
            <a:r>
              <a:rPr lang="en-US" sz="7200">
                <a:solidFill>
                  <a:schemeClr val="lt1"/>
                </a:solidFill>
                <a:latin typeface="Libre Franklin Medium"/>
                <a:ea typeface="Libre Franklin Medium"/>
                <a:cs typeface="Libre Franklin Medium"/>
                <a:sym typeface="Libre Franklin Medium"/>
              </a:rPr>
              <a:t>Risky Business</a:t>
            </a:r>
            <a:endParaRPr/>
          </a:p>
          <a:p>
            <a:pPr marL="0" marR="0" lvl="0" indent="0" algn="l" rtl="0">
              <a:spcBef>
                <a:spcPts val="0"/>
              </a:spcBef>
              <a:spcAft>
                <a:spcPts val="0"/>
              </a:spcAft>
              <a:buNone/>
            </a:pPr>
            <a:r>
              <a:rPr lang="en-US" sz="4500">
                <a:solidFill>
                  <a:srgbClr val="BF9000"/>
                </a:solidFill>
                <a:latin typeface="Libre Franklin Medium"/>
                <a:ea typeface="Libre Franklin Medium"/>
                <a:cs typeface="Libre Franklin Medium"/>
                <a:sym typeface="Libre Franklin Medium"/>
              </a:rPr>
              <a:t>(1983)</a:t>
            </a:r>
            <a:endParaRPr/>
          </a:p>
        </p:txBody>
      </p:sp>
      <p:sp>
        <p:nvSpPr>
          <p:cNvPr id="134" name="Google Shape;134;p67"/>
          <p:cNvSpPr/>
          <p:nvPr/>
        </p:nvSpPr>
        <p:spPr>
          <a:xfrm>
            <a:off x="264800" y="255200"/>
            <a:ext cx="11662400" cy="6347600"/>
          </a:xfrm>
          <a:prstGeom prst="frame">
            <a:avLst>
              <a:gd name="adj1" fmla="val 4126"/>
            </a:avLst>
          </a:prstGeom>
          <a:solidFill>
            <a:srgbClr val="BF9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2420525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It's Raining">
  <p:cSld name="It's Raining">
    <p:spTree>
      <p:nvGrpSpPr>
        <p:cNvPr id="1" name="Shape 135"/>
        <p:cNvGrpSpPr/>
        <p:nvPr/>
      </p:nvGrpSpPr>
      <p:grpSpPr>
        <a:xfrm>
          <a:off x="0" y="0"/>
          <a:ext cx="0" cy="0"/>
          <a:chOff x="0" y="0"/>
          <a:chExt cx="0" cy="0"/>
        </a:xfrm>
      </p:grpSpPr>
      <p:pic>
        <p:nvPicPr>
          <p:cNvPr id="136" name="Google Shape;136;p68"/>
          <p:cNvPicPr preferRelativeResize="0"/>
          <p:nvPr/>
        </p:nvPicPr>
        <p:blipFill rotWithShape="1">
          <a:blip r:embed="rId2">
            <a:alphaModFix/>
          </a:blip>
          <a:srcRect/>
          <a:stretch/>
        </p:blipFill>
        <p:spPr>
          <a:xfrm>
            <a:off x="-232400" y="0"/>
            <a:ext cx="12556534" cy="6858000"/>
          </a:xfrm>
          <a:prstGeom prst="rect">
            <a:avLst/>
          </a:prstGeom>
          <a:noFill/>
          <a:ln>
            <a:noFill/>
          </a:ln>
        </p:spPr>
      </p:pic>
      <p:pic>
        <p:nvPicPr>
          <p:cNvPr id="137" name="Google Shape;137;p68"/>
          <p:cNvPicPr preferRelativeResize="0"/>
          <p:nvPr/>
        </p:nvPicPr>
        <p:blipFill rotWithShape="1">
          <a:blip r:embed="rId3">
            <a:alphaModFix/>
          </a:blip>
          <a:srcRect/>
          <a:stretch/>
        </p:blipFill>
        <p:spPr>
          <a:xfrm>
            <a:off x="11021517" y="5703677"/>
            <a:ext cx="532015" cy="548640"/>
          </a:xfrm>
          <a:prstGeom prst="rect">
            <a:avLst/>
          </a:prstGeom>
          <a:noFill/>
          <a:ln w="19050" cap="flat" cmpd="sng">
            <a:solidFill>
              <a:srgbClr val="BF9000"/>
            </a:solidFill>
            <a:prstDash val="solid"/>
            <a:round/>
            <a:headEnd type="none" w="sm" len="sm"/>
            <a:tailEnd type="none" w="sm" len="sm"/>
          </a:ln>
        </p:spPr>
      </p:pic>
      <p:sp>
        <p:nvSpPr>
          <p:cNvPr id="138" name="Google Shape;138;p68"/>
          <p:cNvSpPr/>
          <p:nvPr/>
        </p:nvSpPr>
        <p:spPr>
          <a:xfrm>
            <a:off x="495588" y="4519712"/>
            <a:ext cx="5386387" cy="1981101"/>
          </a:xfrm>
          <a:custGeom>
            <a:avLst/>
            <a:gdLst/>
            <a:ahLst/>
            <a:cxnLst/>
            <a:rect l="l" t="t" r="r" b="b"/>
            <a:pathLst>
              <a:path w="5000625" h="2170093" extrusionOk="0">
                <a:moveTo>
                  <a:pt x="0" y="0"/>
                </a:moveTo>
                <a:lnTo>
                  <a:pt x="4489272" y="82799"/>
                </a:lnTo>
                <a:lnTo>
                  <a:pt x="5000625" y="407928"/>
                </a:lnTo>
                <a:lnTo>
                  <a:pt x="5000625" y="2170093"/>
                </a:lnTo>
                <a:lnTo>
                  <a:pt x="0" y="2170093"/>
                </a:lnTo>
                <a:lnTo>
                  <a:pt x="0" y="0"/>
                </a:lnTo>
                <a:close/>
              </a:path>
            </a:pathLst>
          </a:custGeom>
          <a:solidFill>
            <a:schemeClr val="lt1">
              <a:alpha val="65098"/>
            </a:schemeClr>
          </a:solidFill>
          <a:ln>
            <a:noFill/>
          </a:ln>
        </p:spPr>
        <p:txBody>
          <a:bodyPr spcFirstLastPara="1" wrap="square" lIns="182875" tIns="45700" rIns="91425" bIns="274300" anchor="ctr" anchorCtr="0">
            <a:normAutofit/>
          </a:bodyPr>
          <a:lstStyle/>
          <a:p>
            <a:pPr marL="0" marR="0" lvl="0" indent="0" algn="l" rtl="0">
              <a:lnSpc>
                <a:spcPct val="90000"/>
              </a:lnSpc>
              <a:spcBef>
                <a:spcPts val="0"/>
              </a:spcBef>
              <a:spcAft>
                <a:spcPts val="0"/>
              </a:spcAft>
              <a:buNone/>
            </a:pPr>
            <a:r>
              <a:rPr lang="en-US" sz="7400" b="1">
                <a:solidFill>
                  <a:srgbClr val="BF9000"/>
                </a:solidFill>
                <a:latin typeface="Libre Franklin Medium"/>
                <a:ea typeface="Libre Franklin Medium"/>
                <a:cs typeface="Libre Franklin Medium"/>
                <a:sym typeface="Libre Franklin Medium"/>
              </a:rPr>
              <a:t>It’s Raining</a:t>
            </a:r>
            <a:endParaRPr/>
          </a:p>
          <a:p>
            <a:pPr marL="0" marR="0" lvl="0" indent="0" algn="l" rtl="0">
              <a:lnSpc>
                <a:spcPct val="90000"/>
              </a:lnSpc>
              <a:spcBef>
                <a:spcPts val="0"/>
              </a:spcBef>
              <a:spcAft>
                <a:spcPts val="0"/>
              </a:spcAft>
              <a:buNone/>
            </a:pPr>
            <a:r>
              <a:rPr lang="en-US" sz="4162">
                <a:solidFill>
                  <a:srgbClr val="BF9000"/>
                </a:solidFill>
                <a:latin typeface="Libre Franklin Medium"/>
                <a:ea typeface="Libre Franklin Medium"/>
                <a:cs typeface="Libre Franklin Medium"/>
                <a:sym typeface="Libre Franklin Medium"/>
              </a:rPr>
              <a:t>(Rain Man, 1998)</a:t>
            </a:r>
            <a:endParaRPr/>
          </a:p>
        </p:txBody>
      </p:sp>
      <p:sp>
        <p:nvSpPr>
          <p:cNvPr id="139" name="Google Shape;139;p68"/>
          <p:cNvSpPr/>
          <p:nvPr/>
        </p:nvSpPr>
        <p:spPr>
          <a:xfrm>
            <a:off x="264800" y="222455"/>
            <a:ext cx="11662400" cy="6413091"/>
          </a:xfrm>
          <a:prstGeom prst="frame">
            <a:avLst>
              <a:gd name="adj1" fmla="val 4126"/>
            </a:avLst>
          </a:prstGeom>
          <a:solidFill>
            <a:srgbClr val="BF9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7495188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_A Few Good Properties 2">
  <p:cSld name="2_A Few Good Properties 2">
    <p:spTree>
      <p:nvGrpSpPr>
        <p:cNvPr id="1" name="Shape 140"/>
        <p:cNvGrpSpPr/>
        <p:nvPr/>
      </p:nvGrpSpPr>
      <p:grpSpPr>
        <a:xfrm>
          <a:off x="0" y="0"/>
          <a:ext cx="0" cy="0"/>
          <a:chOff x="0" y="0"/>
          <a:chExt cx="0" cy="0"/>
        </a:xfrm>
      </p:grpSpPr>
      <p:pic>
        <p:nvPicPr>
          <p:cNvPr id="141" name="Google Shape;141;p69"/>
          <p:cNvPicPr preferRelativeResize="0"/>
          <p:nvPr/>
        </p:nvPicPr>
        <p:blipFill rotWithShape="1">
          <a:blip r:embed="rId2">
            <a:alphaModFix amt="84000"/>
          </a:blip>
          <a:srcRect b="23315"/>
          <a:stretch/>
        </p:blipFill>
        <p:spPr>
          <a:xfrm>
            <a:off x="-1" y="1606"/>
            <a:ext cx="10872789" cy="6856394"/>
          </a:xfrm>
          <a:custGeom>
            <a:avLst/>
            <a:gdLst/>
            <a:ahLst/>
            <a:cxnLst/>
            <a:rect l="l" t="t" r="r" b="b"/>
            <a:pathLst>
              <a:path w="11862683" h="6858000" extrusionOk="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a:noFill/>
          <a:ln>
            <a:noFill/>
          </a:ln>
        </p:spPr>
      </p:pic>
      <p:pic>
        <p:nvPicPr>
          <p:cNvPr id="142" name="Google Shape;142;p69"/>
          <p:cNvPicPr preferRelativeResize="0"/>
          <p:nvPr/>
        </p:nvPicPr>
        <p:blipFill rotWithShape="1">
          <a:blip r:embed="rId3">
            <a:alphaModFix/>
          </a:blip>
          <a:srcRect/>
          <a:stretch/>
        </p:blipFill>
        <p:spPr>
          <a:xfrm>
            <a:off x="622725" y="635667"/>
            <a:ext cx="532015" cy="548640"/>
          </a:xfrm>
          <a:prstGeom prst="rect">
            <a:avLst/>
          </a:prstGeom>
          <a:noFill/>
          <a:ln w="19050" cap="flat" cmpd="sng">
            <a:solidFill>
              <a:srgbClr val="BF9000"/>
            </a:solidFill>
            <a:prstDash val="solid"/>
            <a:round/>
            <a:headEnd type="none" w="sm" len="sm"/>
            <a:tailEnd type="none" w="sm" len="sm"/>
          </a:ln>
        </p:spPr>
      </p:pic>
      <p:sp>
        <p:nvSpPr>
          <p:cNvPr id="143" name="Google Shape;143;p69"/>
          <p:cNvSpPr/>
          <p:nvPr/>
        </p:nvSpPr>
        <p:spPr>
          <a:xfrm>
            <a:off x="507142" y="4314628"/>
            <a:ext cx="7552852" cy="2071383"/>
          </a:xfrm>
          <a:custGeom>
            <a:avLst/>
            <a:gdLst/>
            <a:ahLst/>
            <a:cxnLst/>
            <a:rect l="l" t="t" r="r" b="b"/>
            <a:pathLst>
              <a:path w="6237445" h="2920946" extrusionOk="0">
                <a:moveTo>
                  <a:pt x="44970" y="0"/>
                </a:moveTo>
                <a:lnTo>
                  <a:pt x="4190222" y="12916"/>
                </a:lnTo>
                <a:lnTo>
                  <a:pt x="5832710" y="592620"/>
                </a:lnTo>
                <a:lnTo>
                  <a:pt x="6237445" y="2920946"/>
                </a:lnTo>
                <a:lnTo>
                  <a:pt x="0" y="2920946"/>
                </a:lnTo>
                <a:lnTo>
                  <a:pt x="44970" y="0"/>
                </a:lnTo>
                <a:close/>
              </a:path>
            </a:pathLst>
          </a:custGeom>
          <a:blipFill rotWithShape="1">
            <a:blip r:embed="rId4">
              <a:alphaModFix amt="58015"/>
            </a:blip>
            <a:tile tx="0" ty="0" sx="88000" sy="88000" flip="none" algn="br"/>
          </a:blipFill>
          <a:ln>
            <a:noFill/>
          </a:ln>
        </p:spPr>
        <p:txBody>
          <a:bodyPr spcFirstLastPara="1" wrap="square" lIns="182875" tIns="91425" rIns="91425" bIns="91425" anchor="ctr" anchorCtr="0">
            <a:normAutofit/>
          </a:bodyPr>
          <a:lstStyle/>
          <a:p>
            <a:pPr marL="0" marR="0" lvl="0" indent="0" algn="l" rtl="0">
              <a:lnSpc>
                <a:spcPct val="80000"/>
              </a:lnSpc>
              <a:spcBef>
                <a:spcPts val="0"/>
              </a:spcBef>
              <a:spcAft>
                <a:spcPts val="0"/>
              </a:spcAft>
              <a:buClr>
                <a:srgbClr val="FFFFFF"/>
              </a:buClr>
              <a:buSzPts val="5967"/>
              <a:buFont typeface="Libre Franklin Medium"/>
              <a:buNone/>
            </a:pPr>
            <a:r>
              <a:rPr lang="en-US" sz="5967" b="1" i="0" u="none" strike="noStrike" cap="none">
                <a:solidFill>
                  <a:srgbClr val="FFFFFF"/>
                </a:solidFill>
                <a:latin typeface="Libre Franklin Medium"/>
                <a:ea typeface="Libre Franklin Medium"/>
                <a:cs typeface="Libre Franklin Medium"/>
                <a:sym typeface="Libre Franklin Medium"/>
              </a:rPr>
              <a:t>A Few Good Properties</a:t>
            </a:r>
            <a:br>
              <a:rPr lang="en-US" sz="5425" b="1" i="0" u="none" strike="noStrike" cap="none">
                <a:solidFill>
                  <a:srgbClr val="FFFFFF"/>
                </a:solidFill>
                <a:latin typeface="Libre Franklin Medium"/>
                <a:ea typeface="Libre Franklin Medium"/>
                <a:cs typeface="Libre Franklin Medium"/>
                <a:sym typeface="Libre Franklin Medium"/>
              </a:rPr>
            </a:br>
            <a:r>
              <a:rPr lang="en-US" sz="3100" b="1" i="0" u="none" strike="noStrike" cap="none">
                <a:solidFill>
                  <a:srgbClr val="BF9000"/>
                </a:solidFill>
                <a:latin typeface="Libre Franklin Medium"/>
                <a:ea typeface="Libre Franklin Medium"/>
                <a:cs typeface="Libre Franklin Medium"/>
                <a:sym typeface="Libre Franklin Medium"/>
              </a:rPr>
              <a:t>(A Few Good Men, 1992)</a:t>
            </a:r>
            <a:endParaRPr sz="1395">
              <a:solidFill>
                <a:schemeClr val="dk1"/>
              </a:solidFill>
              <a:latin typeface="Calibri"/>
              <a:ea typeface="Calibri"/>
              <a:cs typeface="Calibri"/>
              <a:sym typeface="Calibri"/>
            </a:endParaRPr>
          </a:p>
        </p:txBody>
      </p:sp>
      <p:grpSp>
        <p:nvGrpSpPr>
          <p:cNvPr id="144" name="Google Shape;144;p69"/>
          <p:cNvGrpSpPr/>
          <p:nvPr/>
        </p:nvGrpSpPr>
        <p:grpSpPr>
          <a:xfrm>
            <a:off x="6648466" y="4323320"/>
            <a:ext cx="3235864" cy="2071382"/>
            <a:chOff x="7479152" y="4909200"/>
            <a:chExt cx="2096220" cy="1341860"/>
          </a:xfrm>
        </p:grpSpPr>
        <p:pic>
          <p:nvPicPr>
            <p:cNvPr id="145" name="Google Shape;145;p69" descr="Home outline"/>
            <p:cNvPicPr preferRelativeResize="0"/>
            <p:nvPr/>
          </p:nvPicPr>
          <p:blipFill rotWithShape="1">
            <a:blip r:embed="rId5">
              <a:alphaModFix/>
            </a:blip>
            <a:srcRect/>
            <a:stretch/>
          </p:blipFill>
          <p:spPr>
            <a:xfrm>
              <a:off x="8233512" y="4909200"/>
              <a:ext cx="1341860" cy="1341860"/>
            </a:xfrm>
            <a:prstGeom prst="rect">
              <a:avLst/>
            </a:prstGeom>
            <a:noFill/>
            <a:ln>
              <a:noFill/>
            </a:ln>
          </p:spPr>
        </p:pic>
        <p:pic>
          <p:nvPicPr>
            <p:cNvPr id="146" name="Google Shape;146;p69" descr="Home with solid fill"/>
            <p:cNvPicPr preferRelativeResize="0"/>
            <p:nvPr/>
          </p:nvPicPr>
          <p:blipFill rotWithShape="1">
            <a:blip r:embed="rId6">
              <a:alphaModFix/>
            </a:blip>
            <a:srcRect/>
            <a:stretch/>
          </p:blipFill>
          <p:spPr>
            <a:xfrm>
              <a:off x="7479152" y="5326734"/>
              <a:ext cx="914400" cy="914400"/>
            </a:xfrm>
            <a:prstGeom prst="rect">
              <a:avLst/>
            </a:prstGeom>
            <a:noFill/>
            <a:ln>
              <a:noFill/>
            </a:ln>
          </p:spPr>
        </p:pic>
        <p:pic>
          <p:nvPicPr>
            <p:cNvPr id="147" name="Google Shape;147;p69" descr="Home outline"/>
            <p:cNvPicPr preferRelativeResize="0"/>
            <p:nvPr/>
          </p:nvPicPr>
          <p:blipFill rotWithShape="1">
            <a:blip r:embed="rId7">
              <a:alphaModFix/>
            </a:blip>
            <a:srcRect/>
            <a:stretch/>
          </p:blipFill>
          <p:spPr>
            <a:xfrm>
              <a:off x="7917387" y="5235640"/>
              <a:ext cx="995567" cy="995567"/>
            </a:xfrm>
            <a:prstGeom prst="rect">
              <a:avLst/>
            </a:prstGeom>
            <a:noFill/>
            <a:ln>
              <a:noFill/>
            </a:ln>
          </p:spPr>
        </p:pic>
      </p:grpSp>
      <p:sp>
        <p:nvSpPr>
          <p:cNvPr id="148" name="Google Shape;148;p69"/>
          <p:cNvSpPr/>
          <p:nvPr/>
        </p:nvSpPr>
        <p:spPr>
          <a:xfrm>
            <a:off x="264800" y="255200"/>
            <a:ext cx="11662400" cy="6347600"/>
          </a:xfrm>
          <a:prstGeom prst="frame">
            <a:avLst>
              <a:gd name="adj1" fmla="val 4126"/>
            </a:avLst>
          </a:prstGeom>
          <a:solidFill>
            <a:srgbClr val="BF9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209474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_A Few Good Properties 2">
  <p:cSld name="1_A Few Good Properties 2">
    <p:spTree>
      <p:nvGrpSpPr>
        <p:cNvPr id="1" name="Shape 149"/>
        <p:cNvGrpSpPr/>
        <p:nvPr/>
      </p:nvGrpSpPr>
      <p:grpSpPr>
        <a:xfrm>
          <a:off x="0" y="0"/>
          <a:ext cx="0" cy="0"/>
          <a:chOff x="0" y="0"/>
          <a:chExt cx="0" cy="0"/>
        </a:xfrm>
      </p:grpSpPr>
      <p:pic>
        <p:nvPicPr>
          <p:cNvPr id="150" name="Google Shape;150;p70"/>
          <p:cNvPicPr preferRelativeResize="0"/>
          <p:nvPr/>
        </p:nvPicPr>
        <p:blipFill rotWithShape="1">
          <a:blip r:embed="rId2">
            <a:alphaModFix amt="70000"/>
          </a:blip>
          <a:srcRect l="-2" r="41568"/>
          <a:stretch/>
        </p:blipFill>
        <p:spPr>
          <a:xfrm>
            <a:off x="1" y="1"/>
            <a:ext cx="6969350" cy="6857999"/>
          </a:xfrm>
          <a:custGeom>
            <a:avLst/>
            <a:gdLst/>
            <a:ahLst/>
            <a:cxnLst/>
            <a:rect l="l" t="t" r="r" b="b"/>
            <a:pathLst>
              <a:path w="11862683" h="6858000" extrusionOk="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a:noFill/>
          <a:ln>
            <a:noFill/>
          </a:ln>
        </p:spPr>
      </p:pic>
      <p:grpSp>
        <p:nvGrpSpPr>
          <p:cNvPr id="151" name="Google Shape;151;p70"/>
          <p:cNvGrpSpPr/>
          <p:nvPr/>
        </p:nvGrpSpPr>
        <p:grpSpPr>
          <a:xfrm>
            <a:off x="8150744" y="4046533"/>
            <a:ext cx="3560188" cy="2362459"/>
            <a:chOff x="8150744" y="4046533"/>
            <a:chExt cx="3560188" cy="2362459"/>
          </a:xfrm>
        </p:grpSpPr>
        <p:pic>
          <p:nvPicPr>
            <p:cNvPr id="152" name="Google Shape;152;p70" descr="Home outline"/>
            <p:cNvPicPr preferRelativeResize="0"/>
            <p:nvPr/>
          </p:nvPicPr>
          <p:blipFill rotWithShape="1">
            <a:blip r:embed="rId3">
              <a:alphaModFix/>
            </a:blip>
            <a:srcRect/>
            <a:stretch/>
          </p:blipFill>
          <p:spPr>
            <a:xfrm>
              <a:off x="9348471" y="4046533"/>
              <a:ext cx="2362461" cy="2362459"/>
            </a:xfrm>
            <a:prstGeom prst="rect">
              <a:avLst/>
            </a:prstGeom>
            <a:noFill/>
            <a:ln>
              <a:noFill/>
            </a:ln>
          </p:spPr>
        </p:pic>
        <p:pic>
          <p:nvPicPr>
            <p:cNvPr id="153" name="Google Shape;153;p70" descr="Home with solid fill"/>
            <p:cNvPicPr preferRelativeResize="0"/>
            <p:nvPr/>
          </p:nvPicPr>
          <p:blipFill rotWithShape="1">
            <a:blip r:embed="rId4">
              <a:alphaModFix/>
            </a:blip>
            <a:srcRect/>
            <a:stretch/>
          </p:blipFill>
          <p:spPr>
            <a:xfrm>
              <a:off x="8684057" y="4939278"/>
              <a:ext cx="1411528" cy="1411527"/>
            </a:xfrm>
            <a:prstGeom prst="rect">
              <a:avLst/>
            </a:prstGeom>
            <a:noFill/>
            <a:ln>
              <a:noFill/>
            </a:ln>
          </p:spPr>
        </p:pic>
        <p:pic>
          <p:nvPicPr>
            <p:cNvPr id="154" name="Google Shape;154;p70" descr="Home outline"/>
            <p:cNvPicPr preferRelativeResize="0"/>
            <p:nvPr/>
          </p:nvPicPr>
          <p:blipFill rotWithShape="1">
            <a:blip r:embed="rId3">
              <a:alphaModFix/>
            </a:blip>
            <a:srcRect/>
            <a:stretch/>
          </p:blipFill>
          <p:spPr>
            <a:xfrm>
              <a:off x="8150744" y="4799695"/>
              <a:ext cx="1536823" cy="1536822"/>
            </a:xfrm>
            <a:prstGeom prst="rect">
              <a:avLst/>
            </a:prstGeom>
            <a:noFill/>
            <a:ln>
              <a:noFill/>
            </a:ln>
          </p:spPr>
        </p:pic>
        <p:pic>
          <p:nvPicPr>
            <p:cNvPr id="155" name="Google Shape;155;p70"/>
            <p:cNvPicPr preferRelativeResize="0"/>
            <p:nvPr/>
          </p:nvPicPr>
          <p:blipFill rotWithShape="1">
            <a:blip r:embed="rId5">
              <a:alphaModFix/>
            </a:blip>
            <a:srcRect/>
            <a:stretch/>
          </p:blipFill>
          <p:spPr>
            <a:xfrm>
              <a:off x="10282627" y="4972146"/>
              <a:ext cx="457200" cy="471487"/>
            </a:xfrm>
            <a:prstGeom prst="rect">
              <a:avLst/>
            </a:prstGeom>
            <a:noFill/>
            <a:ln w="19050" cap="flat" cmpd="sng">
              <a:solidFill>
                <a:srgbClr val="BF9000"/>
              </a:solidFill>
              <a:prstDash val="solid"/>
              <a:round/>
              <a:headEnd type="none" w="sm" len="sm"/>
              <a:tailEnd type="none" w="sm" len="sm"/>
            </a:ln>
          </p:spPr>
        </p:pic>
      </p:grpSp>
      <p:sp>
        <p:nvSpPr>
          <p:cNvPr id="156" name="Google Shape;156;p70"/>
          <p:cNvSpPr/>
          <p:nvPr/>
        </p:nvSpPr>
        <p:spPr>
          <a:xfrm>
            <a:off x="480255" y="5408934"/>
            <a:ext cx="6237445" cy="1028199"/>
          </a:xfrm>
          <a:custGeom>
            <a:avLst/>
            <a:gdLst/>
            <a:ahLst/>
            <a:cxnLst/>
            <a:rect l="l" t="t" r="r" b="b"/>
            <a:pathLst>
              <a:path w="6237445" h="2920946" extrusionOk="0">
                <a:moveTo>
                  <a:pt x="44970" y="0"/>
                </a:moveTo>
                <a:lnTo>
                  <a:pt x="4190222" y="12916"/>
                </a:lnTo>
                <a:lnTo>
                  <a:pt x="5832710" y="592620"/>
                </a:lnTo>
                <a:lnTo>
                  <a:pt x="6237445" y="2920946"/>
                </a:lnTo>
                <a:lnTo>
                  <a:pt x="0" y="2920946"/>
                </a:lnTo>
                <a:lnTo>
                  <a:pt x="44970" y="0"/>
                </a:lnTo>
                <a:close/>
              </a:path>
            </a:pathLst>
          </a:custGeom>
          <a:noFill/>
          <a:ln>
            <a:noFill/>
          </a:ln>
        </p:spPr>
        <p:txBody>
          <a:bodyPr spcFirstLastPara="1" wrap="square" lIns="182875" tIns="91425" rIns="91425" bIns="91425" anchor="ctr" anchorCtr="0">
            <a:normAutofit/>
          </a:bodyPr>
          <a:lstStyle/>
          <a:p>
            <a:pPr marL="0" marR="0" lvl="0" indent="0" algn="l" rtl="0">
              <a:lnSpc>
                <a:spcPct val="100000"/>
              </a:lnSpc>
              <a:spcBef>
                <a:spcPts val="0"/>
              </a:spcBef>
              <a:spcAft>
                <a:spcPts val="0"/>
              </a:spcAft>
              <a:buClr>
                <a:schemeClr val="lt1"/>
              </a:buClr>
              <a:buSzPts val="4000"/>
              <a:buFont typeface="Libre Franklin Medium"/>
              <a:buNone/>
            </a:pPr>
            <a:r>
              <a:rPr lang="en-US" sz="4000" b="1" i="0" u="none" strike="noStrike" cap="none">
                <a:solidFill>
                  <a:schemeClr val="lt1"/>
                </a:solidFill>
                <a:latin typeface="Libre Franklin Medium"/>
                <a:ea typeface="Libre Franklin Medium"/>
                <a:cs typeface="Libre Franklin Medium"/>
                <a:sym typeface="Libre Franklin Medium"/>
              </a:rPr>
              <a:t>(A Few Good Men, 1992)</a:t>
            </a:r>
            <a:endParaRPr sz="1800">
              <a:solidFill>
                <a:schemeClr val="lt1"/>
              </a:solidFill>
              <a:latin typeface="Calibri"/>
              <a:ea typeface="Calibri"/>
              <a:cs typeface="Calibri"/>
              <a:sym typeface="Calibri"/>
            </a:endParaRPr>
          </a:p>
        </p:txBody>
      </p:sp>
      <p:sp>
        <p:nvSpPr>
          <p:cNvPr id="157" name="Google Shape;157;p70"/>
          <p:cNvSpPr/>
          <p:nvPr/>
        </p:nvSpPr>
        <p:spPr>
          <a:xfrm>
            <a:off x="264800" y="255200"/>
            <a:ext cx="11662400" cy="6347600"/>
          </a:xfrm>
          <a:prstGeom prst="frame">
            <a:avLst>
              <a:gd name="adj1" fmla="val 4126"/>
            </a:avLst>
          </a:prstGeom>
          <a:solidFill>
            <a:srgbClr val="BF9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158" name="Google Shape;158;p70"/>
          <p:cNvSpPr txBox="1"/>
          <p:nvPr/>
        </p:nvSpPr>
        <p:spPr>
          <a:xfrm>
            <a:off x="6782552" y="1950243"/>
            <a:ext cx="5071260" cy="23083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7000">
                <a:solidFill>
                  <a:srgbClr val="BF9000"/>
                </a:solidFill>
                <a:latin typeface="Libre Franklin Medium"/>
                <a:ea typeface="Libre Franklin Medium"/>
                <a:cs typeface="Libre Franklin Medium"/>
                <a:sym typeface="Libre Franklin Medium"/>
              </a:rPr>
              <a:t>A Few Good </a:t>
            </a:r>
            <a:endParaRPr/>
          </a:p>
          <a:p>
            <a:pPr marL="0" marR="0" lvl="0" indent="0" algn="ctr" rtl="0">
              <a:spcBef>
                <a:spcPts val="0"/>
              </a:spcBef>
              <a:spcAft>
                <a:spcPts val="0"/>
              </a:spcAft>
              <a:buNone/>
            </a:pPr>
            <a:r>
              <a:rPr lang="en-US" sz="7000">
                <a:solidFill>
                  <a:srgbClr val="BF9000"/>
                </a:solidFill>
                <a:latin typeface="Libre Franklin Medium"/>
                <a:ea typeface="Libre Franklin Medium"/>
                <a:cs typeface="Libre Franklin Medium"/>
                <a:sym typeface="Libre Franklin Medium"/>
              </a:rPr>
              <a:t>Properties</a:t>
            </a:r>
            <a:endParaRPr/>
          </a:p>
        </p:txBody>
      </p:sp>
    </p:spTree>
    <p:extLst>
      <p:ext uri="{BB962C8B-B14F-4D97-AF65-F5344CB8AC3E}">
        <p14:creationId xmlns:p14="http://schemas.microsoft.com/office/powerpoint/2010/main" val="42572669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_TopGun">
  <p:cSld name="2_TopGun">
    <p:spTree>
      <p:nvGrpSpPr>
        <p:cNvPr id="1" name="Shape 159"/>
        <p:cNvGrpSpPr/>
        <p:nvPr/>
      </p:nvGrpSpPr>
      <p:grpSpPr>
        <a:xfrm>
          <a:off x="0" y="0"/>
          <a:ext cx="0" cy="0"/>
          <a:chOff x="0" y="0"/>
          <a:chExt cx="0" cy="0"/>
        </a:xfrm>
      </p:grpSpPr>
      <p:pic>
        <p:nvPicPr>
          <p:cNvPr id="160" name="Google Shape;160;p71" descr="A group of airplanes flying in the sky&#10;&#10;Description automatically generated with low confidence"/>
          <p:cNvPicPr preferRelativeResize="0"/>
          <p:nvPr/>
        </p:nvPicPr>
        <p:blipFill rotWithShape="1">
          <a:blip r:embed="rId2">
            <a:alphaModFix/>
          </a:blip>
          <a:srcRect/>
          <a:stretch/>
        </p:blipFill>
        <p:spPr>
          <a:xfrm>
            <a:off x="0" y="0"/>
            <a:ext cx="12208936" cy="6858000"/>
          </a:xfrm>
          <a:prstGeom prst="rect">
            <a:avLst/>
          </a:prstGeom>
          <a:noFill/>
          <a:ln>
            <a:noFill/>
          </a:ln>
        </p:spPr>
      </p:pic>
      <p:sp>
        <p:nvSpPr>
          <p:cNvPr id="161" name="Google Shape;161;p71"/>
          <p:cNvSpPr/>
          <p:nvPr/>
        </p:nvSpPr>
        <p:spPr>
          <a:xfrm>
            <a:off x="264800" y="255200"/>
            <a:ext cx="11662400" cy="6347600"/>
          </a:xfrm>
          <a:prstGeom prst="frame">
            <a:avLst>
              <a:gd name="adj1" fmla="val 4126"/>
            </a:avLst>
          </a:prstGeom>
          <a:solidFill>
            <a:srgbClr val="BF9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pic>
        <p:nvPicPr>
          <p:cNvPr id="162" name="Google Shape;162;p71"/>
          <p:cNvPicPr preferRelativeResize="0"/>
          <p:nvPr/>
        </p:nvPicPr>
        <p:blipFill rotWithShape="1">
          <a:blip r:embed="rId3">
            <a:alphaModFix/>
          </a:blip>
          <a:srcRect/>
          <a:stretch/>
        </p:blipFill>
        <p:spPr>
          <a:xfrm>
            <a:off x="622725" y="5678149"/>
            <a:ext cx="532015" cy="548640"/>
          </a:xfrm>
          <a:prstGeom prst="rect">
            <a:avLst/>
          </a:prstGeom>
          <a:noFill/>
          <a:ln w="19050" cap="flat" cmpd="sng">
            <a:solidFill>
              <a:srgbClr val="BF9000"/>
            </a:solidFill>
            <a:prstDash val="solid"/>
            <a:round/>
            <a:headEnd type="none" w="sm" len="sm"/>
            <a:tailEnd type="none" w="sm" len="sm"/>
          </a:ln>
        </p:spPr>
      </p:pic>
      <p:sp>
        <p:nvSpPr>
          <p:cNvPr id="163" name="Google Shape;163;p71"/>
          <p:cNvSpPr txBox="1"/>
          <p:nvPr/>
        </p:nvSpPr>
        <p:spPr>
          <a:xfrm>
            <a:off x="3581400" y="2151727"/>
            <a:ext cx="5029200" cy="2554545"/>
          </a:xfrm>
          <a:prstGeom prst="rect">
            <a:avLst/>
          </a:prstGeom>
          <a:solidFill>
            <a:schemeClr val="lt1">
              <a:alpha val="49803"/>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0"/>
              <a:buFont typeface="Libre Franklin Medium"/>
              <a:buNone/>
            </a:pPr>
            <a:r>
              <a:rPr lang="en-US" sz="8000" b="1" i="0" u="none" strike="noStrike" cap="none">
                <a:solidFill>
                  <a:srgbClr val="000000"/>
                </a:solidFill>
                <a:latin typeface="Libre Franklin Medium"/>
                <a:ea typeface="Libre Franklin Medium"/>
                <a:cs typeface="Libre Franklin Medium"/>
                <a:sym typeface="Libre Franklin Medium"/>
              </a:rPr>
              <a:t>Top Gun: </a:t>
            </a:r>
            <a:r>
              <a:rPr lang="en-US" sz="8000" b="1" i="0" u="none" strike="noStrike" cap="none">
                <a:solidFill>
                  <a:srgbClr val="BF9000"/>
                </a:solidFill>
                <a:latin typeface="Libre Franklin Medium"/>
                <a:ea typeface="Libre Franklin Medium"/>
                <a:cs typeface="Libre Franklin Medium"/>
                <a:sym typeface="Libre Franklin Medium"/>
              </a:rPr>
              <a:t>Forecaster</a:t>
            </a: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7364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Content-Y3">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D14C4AA-8EBF-3E5A-82AF-D074E65F16CF}"/>
              </a:ext>
            </a:extLst>
          </p:cNvPr>
          <p:cNvSpPr/>
          <p:nvPr/>
        </p:nvSpPr>
        <p:spPr>
          <a:xfrm>
            <a:off x="243840" y="329740"/>
            <a:ext cx="11704320" cy="6217920"/>
          </a:xfrm>
          <a:prstGeom prst="rect">
            <a:avLst/>
          </a:prstGeom>
          <a:noFill/>
          <a:ln w="635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2E54D2-180D-EC44-B7CC-0A01525A962F}"/>
              </a:ext>
            </a:extLst>
          </p:cNvPr>
          <p:cNvSpPr>
            <a:spLocks noGrp="1"/>
          </p:cNvSpPr>
          <p:nvPr>
            <p:ph type="title"/>
          </p:nvPr>
        </p:nvSpPr>
        <p:spPr>
          <a:xfrm>
            <a:off x="3571751" y="173360"/>
            <a:ext cx="5048498" cy="535018"/>
          </a:xfrm>
          <a:solidFill>
            <a:schemeClr val="bg1"/>
          </a:solidFill>
        </p:spPr>
        <p:txBody>
          <a:bodyPr wrap="none" lIns="182880" tIns="91440" rIns="182880" anchor="ctr" anchorCtr="1">
            <a:spAutoFit/>
          </a:bodyPr>
          <a:lstStyle>
            <a:lvl1pPr algn="ctr">
              <a:defRPr sz="2800" b="1">
                <a:solidFill>
                  <a:schemeClr val="tx1"/>
                </a:solidFill>
                <a:latin typeface="Avenir Book" panose="02000503020000020003" pitchFamily="2" charset="0"/>
                <a:ea typeface="MS UI Gothic" panose="020B0600070205080204" pitchFamily="34" charset="-128"/>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7F745370-1CBA-B14E-B8B7-1C9F7279CBC0}"/>
              </a:ext>
            </a:extLst>
          </p:cNvPr>
          <p:cNvSpPr>
            <a:spLocks noGrp="1"/>
          </p:cNvSpPr>
          <p:nvPr>
            <p:ph type="body" sz="quarter" idx="10" hasCustomPrompt="1"/>
          </p:nvPr>
        </p:nvSpPr>
        <p:spPr>
          <a:xfrm>
            <a:off x="5354113" y="6096902"/>
            <a:ext cx="5238750" cy="457825"/>
          </a:xfrm>
        </p:spPr>
        <p:txBody>
          <a:bodyPr anchor="b">
            <a:normAutofit/>
          </a:bodyPr>
          <a:lstStyle>
            <a:lvl1pPr marL="0" indent="0" algn="r">
              <a:spcBef>
                <a:spcPts val="0"/>
              </a:spcBef>
              <a:buNone/>
              <a:defRPr sz="1000">
                <a:solidFill>
                  <a:schemeClr val="tx1"/>
                </a:solidFill>
                <a:latin typeface="Avenir Book" panose="02000503020000020003" pitchFamily="2" charset="0"/>
              </a:defRPr>
            </a:lvl1pPr>
            <a:lvl2pPr marL="457200" indent="0">
              <a:buNone/>
              <a:defRPr sz="1100">
                <a:solidFill>
                  <a:schemeClr val="tx1"/>
                </a:solidFill>
              </a:defRPr>
            </a:lvl2pPr>
            <a:lvl3pPr marL="914400" indent="0">
              <a:buNone/>
              <a:defRPr sz="1100">
                <a:solidFill>
                  <a:schemeClr val="tx1"/>
                </a:solidFill>
              </a:defRPr>
            </a:lvl3pPr>
            <a:lvl4pPr marL="1371600" indent="0">
              <a:buNone/>
              <a:defRPr sz="1100">
                <a:solidFill>
                  <a:schemeClr val="tx1"/>
                </a:solidFill>
              </a:defRPr>
            </a:lvl4pPr>
            <a:lvl5pPr marL="1828800" indent="0">
              <a:buNone/>
              <a:defRPr sz="1100">
                <a:solidFill>
                  <a:schemeClr val="tx1"/>
                </a:solidFill>
              </a:defRPr>
            </a:lvl5pPr>
          </a:lstStyle>
          <a:p>
            <a:pPr lvl="0"/>
            <a:r>
              <a:rPr lang="en-US" dirty="0"/>
              <a:t>Source:</a:t>
            </a:r>
          </a:p>
        </p:txBody>
      </p:sp>
      <p:pic>
        <p:nvPicPr>
          <p:cNvPr id="5" name="Picture 4" descr="ourlogo">
            <a:extLst>
              <a:ext uri="{FF2B5EF4-FFF2-40B4-BE49-F238E27FC236}">
                <a16:creationId xmlns:a16="http://schemas.microsoft.com/office/drawing/2014/main" id="{3AA84698-E8D4-1B4E-B0C1-3EB1BC448E5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30002" y="6266003"/>
            <a:ext cx="1188720" cy="457825"/>
          </a:xfrm>
          <a:prstGeom prst="rect">
            <a:avLst/>
          </a:prstGeom>
          <a:noFill/>
          <a:ln w="9525">
            <a:solidFill>
              <a:schemeClr val="accent4">
                <a:lumMod val="75000"/>
              </a:schemeClr>
            </a:solidFill>
            <a:miter lim="800000"/>
            <a:headEnd/>
            <a:tailEnd/>
          </a:ln>
        </p:spPr>
      </p:pic>
    </p:spTree>
    <p:extLst>
      <p:ext uri="{BB962C8B-B14F-4D97-AF65-F5344CB8AC3E}">
        <p14:creationId xmlns:p14="http://schemas.microsoft.com/office/powerpoint/2010/main" val="3580079623"/>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D14C4AA-8EBF-3E5A-82AF-D074E65F16CF}"/>
              </a:ext>
            </a:extLst>
          </p:cNvPr>
          <p:cNvSpPr/>
          <p:nvPr/>
        </p:nvSpPr>
        <p:spPr>
          <a:xfrm>
            <a:off x="243840" y="274320"/>
            <a:ext cx="11704320" cy="6309360"/>
          </a:xfrm>
          <a:prstGeom prst="rect">
            <a:avLst/>
          </a:prstGeom>
          <a:noFill/>
          <a:ln w="136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A9C1754-1815-F1DE-646D-A022CC0448A1}"/>
              </a:ext>
            </a:extLst>
          </p:cNvPr>
          <p:cNvSpPr/>
          <p:nvPr userDrawn="1"/>
        </p:nvSpPr>
        <p:spPr>
          <a:xfrm>
            <a:off x="243840" y="274320"/>
            <a:ext cx="11704320" cy="6309360"/>
          </a:xfrm>
          <a:prstGeom prst="rect">
            <a:avLst/>
          </a:prstGeom>
          <a:noFill/>
          <a:ln w="136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2E54D2-180D-EC44-B7CC-0A01525A962F}"/>
              </a:ext>
            </a:extLst>
          </p:cNvPr>
          <p:cNvSpPr>
            <a:spLocks noGrp="1"/>
          </p:cNvSpPr>
          <p:nvPr>
            <p:ph type="title"/>
          </p:nvPr>
        </p:nvSpPr>
        <p:spPr>
          <a:xfrm>
            <a:off x="3053084" y="122320"/>
            <a:ext cx="6085833" cy="637097"/>
          </a:xfrm>
          <a:solidFill>
            <a:schemeClr val="bg1"/>
          </a:solidFill>
        </p:spPr>
        <p:txBody>
          <a:bodyPr wrap="none" lIns="182880" tIns="91440" rIns="182880" anchor="ctr" anchorCtr="1">
            <a:spAutoFit/>
          </a:bodyPr>
          <a:lstStyle>
            <a:lvl1pPr algn="ctr">
              <a:defRPr sz="3600" b="0">
                <a:solidFill>
                  <a:schemeClr val="tx1"/>
                </a:solidFill>
                <a:latin typeface="Franklin Gothic Medium" panose="020B0603020102020204" pitchFamily="34" charset="0"/>
                <a:ea typeface="MS UI Gothic" panose="020B0600070205080204" pitchFamily="34" charset="-128"/>
              </a:defRPr>
            </a:lvl1pPr>
          </a:lstStyle>
          <a:p>
            <a:r>
              <a:rPr lang="en-US"/>
              <a:t>Click to edit Master title style</a:t>
            </a:r>
            <a:endParaRPr lang="en-US" dirty="0"/>
          </a:p>
        </p:txBody>
      </p:sp>
      <p:pic>
        <p:nvPicPr>
          <p:cNvPr id="5" name="Picture 4" descr="ourlogo">
            <a:extLst>
              <a:ext uri="{FF2B5EF4-FFF2-40B4-BE49-F238E27FC236}">
                <a16:creationId xmlns:a16="http://schemas.microsoft.com/office/drawing/2014/main" id="{3AA84698-E8D4-1B4E-B0C1-3EB1BC448E5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30002" y="6266003"/>
            <a:ext cx="1188720" cy="457825"/>
          </a:xfrm>
          <a:prstGeom prst="rect">
            <a:avLst/>
          </a:prstGeom>
          <a:solidFill>
            <a:schemeClr val="bg1"/>
          </a:solidFill>
          <a:ln w="28575">
            <a:solidFill>
              <a:schemeClr val="accent4">
                <a:lumMod val="75000"/>
              </a:schemeClr>
            </a:solidFill>
            <a:miter lim="800000"/>
            <a:headEnd/>
            <a:tailEnd/>
          </a:ln>
        </p:spPr>
      </p:pic>
    </p:spTree>
    <p:extLst>
      <p:ext uri="{BB962C8B-B14F-4D97-AF65-F5344CB8AC3E}">
        <p14:creationId xmlns:p14="http://schemas.microsoft.com/office/powerpoint/2010/main" val="3254646201"/>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Content-Y1">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D14C4AA-8EBF-3E5A-82AF-D074E65F16CF}"/>
              </a:ext>
            </a:extLst>
          </p:cNvPr>
          <p:cNvSpPr/>
          <p:nvPr/>
        </p:nvSpPr>
        <p:spPr>
          <a:xfrm>
            <a:off x="243840" y="343595"/>
            <a:ext cx="11704320" cy="6217920"/>
          </a:xfrm>
          <a:prstGeom prst="rect">
            <a:avLst/>
          </a:prstGeom>
          <a:noFill/>
          <a:ln w="635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F745370-1CBA-B14E-B8B7-1C9F7279CBC0}"/>
              </a:ext>
            </a:extLst>
          </p:cNvPr>
          <p:cNvSpPr>
            <a:spLocks noGrp="1"/>
          </p:cNvSpPr>
          <p:nvPr>
            <p:ph type="body" sz="quarter" idx="10" hasCustomPrompt="1"/>
          </p:nvPr>
        </p:nvSpPr>
        <p:spPr>
          <a:xfrm>
            <a:off x="6684476" y="6326127"/>
            <a:ext cx="5238750" cy="228600"/>
          </a:xfrm>
        </p:spPr>
        <p:txBody>
          <a:bodyPr anchor="ctr">
            <a:noAutofit/>
          </a:bodyPr>
          <a:lstStyle>
            <a:lvl1pPr marL="0" indent="0" algn="r">
              <a:buNone/>
              <a:defRPr sz="1000">
                <a:solidFill>
                  <a:schemeClr val="tx1"/>
                </a:solidFill>
                <a:latin typeface="Avenir Book" panose="02000503020000020003" pitchFamily="2" charset="0"/>
              </a:defRPr>
            </a:lvl1pPr>
            <a:lvl2pPr marL="457200" indent="0">
              <a:buNone/>
              <a:defRPr sz="1100">
                <a:solidFill>
                  <a:schemeClr val="tx1"/>
                </a:solidFill>
              </a:defRPr>
            </a:lvl2pPr>
            <a:lvl3pPr marL="914400" indent="0">
              <a:buNone/>
              <a:defRPr sz="1100">
                <a:solidFill>
                  <a:schemeClr val="tx1"/>
                </a:solidFill>
              </a:defRPr>
            </a:lvl3pPr>
            <a:lvl4pPr marL="1371600" indent="0">
              <a:buNone/>
              <a:defRPr sz="1100">
                <a:solidFill>
                  <a:schemeClr val="tx1"/>
                </a:solidFill>
              </a:defRPr>
            </a:lvl4pPr>
            <a:lvl5pPr marL="1828800" indent="0">
              <a:buNone/>
              <a:defRPr sz="1100">
                <a:solidFill>
                  <a:schemeClr val="tx1"/>
                </a:solidFill>
              </a:defRPr>
            </a:lvl5pPr>
          </a:lstStyle>
          <a:p>
            <a:pPr lvl="0"/>
            <a:r>
              <a:rPr lang="en-US" dirty="0"/>
              <a:t>Source:</a:t>
            </a:r>
          </a:p>
        </p:txBody>
      </p:sp>
      <p:sp>
        <p:nvSpPr>
          <p:cNvPr id="4" name="Rectangle 3">
            <a:extLst>
              <a:ext uri="{FF2B5EF4-FFF2-40B4-BE49-F238E27FC236}">
                <a16:creationId xmlns:a16="http://schemas.microsoft.com/office/drawing/2014/main" id="{2ED172F1-41D2-9E55-11E3-6E535B5B1529}"/>
              </a:ext>
            </a:extLst>
          </p:cNvPr>
          <p:cNvSpPr/>
          <p:nvPr userDrawn="1"/>
        </p:nvSpPr>
        <p:spPr>
          <a:xfrm>
            <a:off x="243840" y="343595"/>
            <a:ext cx="11704320" cy="6217920"/>
          </a:xfrm>
          <a:prstGeom prst="rect">
            <a:avLst/>
          </a:prstGeom>
          <a:noFill/>
          <a:ln w="635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urlogo">
            <a:extLst>
              <a:ext uri="{FF2B5EF4-FFF2-40B4-BE49-F238E27FC236}">
                <a16:creationId xmlns:a16="http://schemas.microsoft.com/office/drawing/2014/main" id="{3AA84698-E8D4-1B4E-B0C1-3EB1BC448E5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2987" y="6266003"/>
            <a:ext cx="1188720" cy="457825"/>
          </a:xfrm>
          <a:prstGeom prst="rect">
            <a:avLst/>
          </a:prstGeom>
          <a:solidFill>
            <a:schemeClr val="bg1"/>
          </a:solidFill>
          <a:ln w="9525">
            <a:solidFill>
              <a:schemeClr val="accent4">
                <a:lumMod val="75000"/>
              </a:schemeClr>
            </a:solidFill>
            <a:miter lim="800000"/>
            <a:headEnd/>
            <a:tailEnd/>
          </a:ln>
        </p:spPr>
      </p:pic>
      <p:sp>
        <p:nvSpPr>
          <p:cNvPr id="2" name="Title 1">
            <a:extLst>
              <a:ext uri="{FF2B5EF4-FFF2-40B4-BE49-F238E27FC236}">
                <a16:creationId xmlns:a16="http://schemas.microsoft.com/office/drawing/2014/main" id="{9F2E54D2-180D-EC44-B7CC-0A01525A962F}"/>
              </a:ext>
            </a:extLst>
          </p:cNvPr>
          <p:cNvSpPr>
            <a:spLocks noGrp="1"/>
          </p:cNvSpPr>
          <p:nvPr>
            <p:ph type="title"/>
          </p:nvPr>
        </p:nvSpPr>
        <p:spPr>
          <a:xfrm>
            <a:off x="3571752" y="173360"/>
            <a:ext cx="5048498" cy="535018"/>
          </a:xfrm>
          <a:solidFill>
            <a:schemeClr val="bg1"/>
          </a:solidFill>
        </p:spPr>
        <p:txBody>
          <a:bodyPr wrap="none" lIns="182880" tIns="91440" rIns="182880" anchor="ctr" anchorCtr="1">
            <a:spAutoFit/>
          </a:bodyPr>
          <a:lstStyle>
            <a:lvl1pPr algn="ctr">
              <a:defRPr sz="2800" b="1">
                <a:solidFill>
                  <a:schemeClr val="tx1"/>
                </a:solidFill>
                <a:latin typeface="Avenir Book" panose="02000503020000020003" pitchFamily="2" charset="0"/>
                <a:ea typeface="MS UI Gothic" panose="020B0600070205080204" pitchFamily="34" charset="-128"/>
              </a:defRPr>
            </a:lvl1pPr>
          </a:lstStyle>
          <a:p>
            <a:r>
              <a:rPr lang="en-US"/>
              <a:t>Click to edit Master title style</a:t>
            </a:r>
            <a:endParaRPr lang="en-US" dirty="0"/>
          </a:p>
        </p:txBody>
      </p:sp>
    </p:spTree>
    <p:extLst>
      <p:ext uri="{BB962C8B-B14F-4D97-AF65-F5344CB8AC3E}">
        <p14:creationId xmlns:p14="http://schemas.microsoft.com/office/powerpoint/2010/main" val="136886172"/>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MSA Employment">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D14C4AA-8EBF-3E5A-82AF-D074E65F16CF}"/>
              </a:ext>
            </a:extLst>
          </p:cNvPr>
          <p:cNvSpPr/>
          <p:nvPr/>
        </p:nvSpPr>
        <p:spPr>
          <a:xfrm>
            <a:off x="243840" y="329740"/>
            <a:ext cx="11704320" cy="6217920"/>
          </a:xfrm>
          <a:prstGeom prst="rect">
            <a:avLst/>
          </a:prstGeom>
          <a:noFill/>
          <a:ln w="635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2E54D2-180D-EC44-B7CC-0A01525A962F}"/>
              </a:ext>
            </a:extLst>
          </p:cNvPr>
          <p:cNvSpPr>
            <a:spLocks noGrp="1"/>
          </p:cNvSpPr>
          <p:nvPr>
            <p:ph type="title"/>
          </p:nvPr>
        </p:nvSpPr>
        <p:spPr>
          <a:xfrm>
            <a:off x="3571751" y="173360"/>
            <a:ext cx="5048498" cy="535018"/>
          </a:xfrm>
          <a:solidFill>
            <a:schemeClr val="bg1"/>
          </a:solidFill>
        </p:spPr>
        <p:txBody>
          <a:bodyPr wrap="none" lIns="182880" tIns="91440" rIns="182880" anchor="ctr" anchorCtr="1">
            <a:spAutoFit/>
          </a:bodyPr>
          <a:lstStyle>
            <a:lvl1pPr algn="ctr">
              <a:defRPr sz="2800" b="1">
                <a:solidFill>
                  <a:schemeClr val="tx1"/>
                </a:solidFill>
                <a:latin typeface="Avenir Book" panose="02000503020000020003" pitchFamily="2" charset="0"/>
                <a:ea typeface="MS UI Gothic" panose="020B0600070205080204" pitchFamily="34" charset="-128"/>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7F745370-1CBA-B14E-B8B7-1C9F7279CBC0}"/>
              </a:ext>
            </a:extLst>
          </p:cNvPr>
          <p:cNvSpPr>
            <a:spLocks noGrp="1"/>
          </p:cNvSpPr>
          <p:nvPr>
            <p:ph type="body" sz="quarter" idx="10" hasCustomPrompt="1"/>
          </p:nvPr>
        </p:nvSpPr>
        <p:spPr>
          <a:xfrm>
            <a:off x="259606" y="6096902"/>
            <a:ext cx="5238750" cy="457825"/>
          </a:xfrm>
        </p:spPr>
        <p:txBody>
          <a:bodyPr anchor="b">
            <a:normAutofit/>
          </a:bodyPr>
          <a:lstStyle>
            <a:lvl1pPr marL="0" indent="0">
              <a:spcBef>
                <a:spcPts val="0"/>
              </a:spcBef>
              <a:buNone/>
              <a:defRPr sz="1000">
                <a:solidFill>
                  <a:schemeClr val="tx1"/>
                </a:solidFill>
                <a:latin typeface="Avenir Book" panose="02000503020000020003" pitchFamily="2" charset="0"/>
              </a:defRPr>
            </a:lvl1pPr>
            <a:lvl2pPr marL="457200" indent="0">
              <a:buNone/>
              <a:defRPr sz="1100">
                <a:solidFill>
                  <a:schemeClr val="tx1"/>
                </a:solidFill>
              </a:defRPr>
            </a:lvl2pPr>
            <a:lvl3pPr marL="914400" indent="0">
              <a:buNone/>
              <a:defRPr sz="1100">
                <a:solidFill>
                  <a:schemeClr val="tx1"/>
                </a:solidFill>
              </a:defRPr>
            </a:lvl3pPr>
            <a:lvl4pPr marL="1371600" indent="0">
              <a:buNone/>
              <a:defRPr sz="1100">
                <a:solidFill>
                  <a:schemeClr val="tx1"/>
                </a:solidFill>
              </a:defRPr>
            </a:lvl4pPr>
            <a:lvl5pPr marL="1828800" indent="0">
              <a:buNone/>
              <a:defRPr sz="1100">
                <a:solidFill>
                  <a:schemeClr val="tx1"/>
                </a:solidFill>
              </a:defRPr>
            </a:lvl5pPr>
          </a:lstStyle>
          <a:p>
            <a:pPr lvl="0"/>
            <a:r>
              <a:rPr lang="en-US" dirty="0"/>
              <a:t>Source:</a:t>
            </a:r>
          </a:p>
        </p:txBody>
      </p:sp>
      <p:pic>
        <p:nvPicPr>
          <p:cNvPr id="5" name="Picture 4" descr="ourlogo">
            <a:extLst>
              <a:ext uri="{FF2B5EF4-FFF2-40B4-BE49-F238E27FC236}">
                <a16:creationId xmlns:a16="http://schemas.microsoft.com/office/drawing/2014/main" id="{3AA84698-E8D4-1B4E-B0C1-3EB1BC448E5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30002" y="6266003"/>
            <a:ext cx="1188720" cy="457825"/>
          </a:xfrm>
          <a:prstGeom prst="rect">
            <a:avLst/>
          </a:prstGeom>
          <a:noFill/>
          <a:ln w="9525">
            <a:solidFill>
              <a:schemeClr val="accent4">
                <a:lumMod val="75000"/>
              </a:schemeClr>
            </a:solidFill>
            <a:miter lim="800000"/>
            <a:headEnd/>
            <a:tailEnd/>
          </a:ln>
        </p:spPr>
      </p:pic>
    </p:spTree>
    <p:extLst>
      <p:ext uri="{BB962C8B-B14F-4D97-AF65-F5344CB8AC3E}">
        <p14:creationId xmlns:p14="http://schemas.microsoft.com/office/powerpoint/2010/main" val="177834360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State Employment">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D14C4AA-8EBF-3E5A-82AF-D074E65F16CF}"/>
              </a:ext>
            </a:extLst>
          </p:cNvPr>
          <p:cNvSpPr/>
          <p:nvPr/>
        </p:nvSpPr>
        <p:spPr>
          <a:xfrm>
            <a:off x="243840" y="329740"/>
            <a:ext cx="11704320" cy="6217920"/>
          </a:xfrm>
          <a:prstGeom prst="rect">
            <a:avLst/>
          </a:prstGeom>
          <a:noFill/>
          <a:ln w="635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2E54D2-180D-EC44-B7CC-0A01525A962F}"/>
              </a:ext>
            </a:extLst>
          </p:cNvPr>
          <p:cNvSpPr>
            <a:spLocks noGrp="1"/>
          </p:cNvSpPr>
          <p:nvPr>
            <p:ph type="title"/>
          </p:nvPr>
        </p:nvSpPr>
        <p:spPr>
          <a:xfrm>
            <a:off x="3571751" y="173360"/>
            <a:ext cx="5048498" cy="535018"/>
          </a:xfrm>
          <a:solidFill>
            <a:schemeClr val="bg1"/>
          </a:solidFill>
        </p:spPr>
        <p:txBody>
          <a:bodyPr wrap="none" lIns="182880" tIns="91440" rIns="182880" anchor="ctr" anchorCtr="1">
            <a:spAutoFit/>
          </a:bodyPr>
          <a:lstStyle>
            <a:lvl1pPr algn="ctr">
              <a:defRPr sz="2800" b="1">
                <a:solidFill>
                  <a:schemeClr val="tx1"/>
                </a:solidFill>
                <a:latin typeface="Avenir Book" panose="02000503020000020003" pitchFamily="2" charset="0"/>
                <a:ea typeface="MS UI Gothic" panose="020B0600070205080204" pitchFamily="34" charset="-128"/>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7F745370-1CBA-B14E-B8B7-1C9F7279CBC0}"/>
              </a:ext>
            </a:extLst>
          </p:cNvPr>
          <p:cNvSpPr>
            <a:spLocks noGrp="1"/>
          </p:cNvSpPr>
          <p:nvPr>
            <p:ph type="body" sz="quarter" idx="10" hasCustomPrompt="1"/>
          </p:nvPr>
        </p:nvSpPr>
        <p:spPr>
          <a:xfrm>
            <a:off x="5354113" y="6096902"/>
            <a:ext cx="5238750" cy="457825"/>
          </a:xfrm>
        </p:spPr>
        <p:txBody>
          <a:bodyPr anchor="b">
            <a:normAutofit/>
          </a:bodyPr>
          <a:lstStyle>
            <a:lvl1pPr marL="0" indent="0" algn="r">
              <a:spcBef>
                <a:spcPts val="0"/>
              </a:spcBef>
              <a:buNone/>
              <a:defRPr sz="1000">
                <a:solidFill>
                  <a:schemeClr val="tx1"/>
                </a:solidFill>
                <a:latin typeface="Avenir Book" panose="02000503020000020003" pitchFamily="2" charset="0"/>
              </a:defRPr>
            </a:lvl1pPr>
            <a:lvl2pPr marL="457200" indent="0">
              <a:buNone/>
              <a:defRPr sz="1100">
                <a:solidFill>
                  <a:schemeClr val="tx1"/>
                </a:solidFill>
              </a:defRPr>
            </a:lvl2pPr>
            <a:lvl3pPr marL="914400" indent="0">
              <a:buNone/>
              <a:defRPr sz="1100">
                <a:solidFill>
                  <a:schemeClr val="tx1"/>
                </a:solidFill>
              </a:defRPr>
            </a:lvl3pPr>
            <a:lvl4pPr marL="1371600" indent="0">
              <a:buNone/>
              <a:defRPr sz="1100">
                <a:solidFill>
                  <a:schemeClr val="tx1"/>
                </a:solidFill>
              </a:defRPr>
            </a:lvl4pPr>
            <a:lvl5pPr marL="1828800" indent="0">
              <a:buNone/>
              <a:defRPr sz="1100">
                <a:solidFill>
                  <a:schemeClr val="tx1"/>
                </a:solidFill>
              </a:defRPr>
            </a:lvl5pPr>
          </a:lstStyle>
          <a:p>
            <a:pPr lvl="0"/>
            <a:r>
              <a:rPr lang="en-US" dirty="0"/>
              <a:t>Source:</a:t>
            </a:r>
          </a:p>
        </p:txBody>
      </p:sp>
      <p:pic>
        <p:nvPicPr>
          <p:cNvPr id="5" name="Picture 4" descr="ourlogo">
            <a:extLst>
              <a:ext uri="{FF2B5EF4-FFF2-40B4-BE49-F238E27FC236}">
                <a16:creationId xmlns:a16="http://schemas.microsoft.com/office/drawing/2014/main" id="{3AA84698-E8D4-1B4E-B0C1-3EB1BC448E5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30002" y="6266003"/>
            <a:ext cx="1188720" cy="457825"/>
          </a:xfrm>
          <a:prstGeom prst="rect">
            <a:avLst/>
          </a:prstGeom>
          <a:noFill/>
          <a:ln w="9525">
            <a:solidFill>
              <a:schemeClr val="accent4">
                <a:lumMod val="75000"/>
              </a:schemeClr>
            </a:solidFill>
            <a:miter lim="800000"/>
            <a:headEnd/>
            <a:tailEnd/>
          </a:ln>
        </p:spPr>
      </p:pic>
    </p:spTree>
    <p:extLst>
      <p:ext uri="{BB962C8B-B14F-4D97-AF65-F5344CB8AC3E}">
        <p14:creationId xmlns:p14="http://schemas.microsoft.com/office/powerpoint/2010/main" val="89869954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venir Book" panose="02000503020000020003" pitchFamily="2" charset="0"/>
              </a:defRPr>
            </a:lvl1pPr>
          </a:lstStyle>
          <a:p>
            <a:fld id="{C764DE79-268F-4C1A-8933-263129D2AF90}" type="datetimeFigureOut">
              <a:rPr lang="en-US" smtClean="0"/>
              <a:pPr/>
              <a:t>4/5/23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venir Book" panose="02000503020000020003" pitchFamily="2"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venir Book" panose="02000503020000020003" pitchFamily="2"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447612036"/>
      </p:ext>
    </p:extLst>
  </p:cSld>
  <p:clrMap bg1="lt1" tx1="dk1" bg2="lt2" tx2="dk2" accent1="accent1" accent2="accent2" accent3="accent3" accent4="accent4" accent5="accent5" accent6="accent6" hlink="hlink" folHlink="folHlink"/>
  <p:sldLayoutIdLst>
    <p:sldLayoutId id="2147483754" r:id="rId1"/>
    <p:sldLayoutId id="2147483756" r:id="rId2"/>
    <p:sldLayoutId id="2147483757" r:id="rId3"/>
    <p:sldLayoutId id="2147483797" r:id="rId4"/>
    <p:sldLayoutId id="2147483781" r:id="rId5"/>
    <p:sldLayoutId id="2147483758" r:id="rId6"/>
    <p:sldLayoutId id="2147483759" r:id="rId7"/>
    <p:sldLayoutId id="2147483791" r:id="rId8"/>
    <p:sldLayoutId id="2147483792" r:id="rId9"/>
    <p:sldLayoutId id="2147483796" r:id="rId10"/>
    <p:sldLayoutId id="2147483789" r:id="rId11"/>
    <p:sldLayoutId id="2147483775" r:id="rId12"/>
    <p:sldLayoutId id="2147483755" r:id="rId13"/>
    <p:sldLayoutId id="2147483760" r:id="rId14"/>
    <p:sldLayoutId id="2147483799" r:id="rId15"/>
    <p:sldLayoutId id="2147483800" r:id="rId16"/>
    <p:sldLayoutId id="2147483763" r:id="rId17"/>
    <p:sldLayoutId id="2147483801" r:id="rId18"/>
    <p:sldLayoutId id="2147483768" r:id="rId19"/>
    <p:sldLayoutId id="2147483806" r:id="rId20"/>
    <p:sldLayoutId id="2147483802" r:id="rId21"/>
    <p:sldLayoutId id="2147483805" r:id="rId22"/>
    <p:sldLayoutId id="2147483798" r:id="rId23"/>
    <p:sldLayoutId id="2147483807" r:id="rId24"/>
  </p:sldLayoutIdLst>
  <p:txStyles>
    <p:titleStyle>
      <a:lvl1pPr algn="l" defTabSz="914400" rtl="0" eaLnBrk="1" latinLnBrk="0" hangingPunct="1">
        <a:lnSpc>
          <a:spcPct val="90000"/>
        </a:lnSpc>
        <a:spcBef>
          <a:spcPct val="0"/>
        </a:spcBef>
        <a:buNone/>
        <a:defRPr sz="4400" b="0" i="0" kern="1200">
          <a:solidFill>
            <a:schemeClr val="tx1"/>
          </a:solidFill>
          <a:latin typeface="Avenir Book" panose="02000503020000020003"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venir"/>
              <a:buNone/>
              <a:defRPr sz="4400" b="0" i="0" u="none" strike="noStrike" cap="none">
                <a:solidFill>
                  <a:schemeClr val="dk1"/>
                </a:solidFill>
                <a:latin typeface="Avenir"/>
                <a:ea typeface="Avenir"/>
                <a:cs typeface="Avenir"/>
                <a:sym typeface="Aveni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venir"/>
                <a:ea typeface="Avenir"/>
                <a:cs typeface="Avenir"/>
                <a:sym typeface="Avenir"/>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venir"/>
                <a:ea typeface="Avenir"/>
                <a:cs typeface="Avenir"/>
                <a:sym typeface="Avenir"/>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venir"/>
                <a:ea typeface="Avenir"/>
                <a:cs typeface="Avenir"/>
                <a:sym typeface="Avenir"/>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venir"/>
                <a:ea typeface="Avenir"/>
                <a:cs typeface="Avenir"/>
                <a:sym typeface="Avenir"/>
              </a:defRPr>
            </a:lvl1pPr>
            <a:lvl2pPr marL="0" marR="0" lvl="1" indent="0" algn="r" rtl="0">
              <a:spcBef>
                <a:spcPts val="0"/>
              </a:spcBef>
              <a:buNone/>
              <a:defRPr sz="1200" b="0" i="0" u="none" strike="noStrike" cap="none">
                <a:solidFill>
                  <a:srgbClr val="888888"/>
                </a:solidFill>
                <a:latin typeface="Avenir"/>
                <a:ea typeface="Avenir"/>
                <a:cs typeface="Avenir"/>
                <a:sym typeface="Avenir"/>
              </a:defRPr>
            </a:lvl2pPr>
            <a:lvl3pPr marL="0" marR="0" lvl="2" indent="0" algn="r" rtl="0">
              <a:spcBef>
                <a:spcPts val="0"/>
              </a:spcBef>
              <a:buNone/>
              <a:defRPr sz="1200" b="0" i="0" u="none" strike="noStrike" cap="none">
                <a:solidFill>
                  <a:srgbClr val="888888"/>
                </a:solidFill>
                <a:latin typeface="Avenir"/>
                <a:ea typeface="Avenir"/>
                <a:cs typeface="Avenir"/>
                <a:sym typeface="Avenir"/>
              </a:defRPr>
            </a:lvl3pPr>
            <a:lvl4pPr marL="0" marR="0" lvl="3" indent="0" algn="r" rtl="0">
              <a:spcBef>
                <a:spcPts val="0"/>
              </a:spcBef>
              <a:buNone/>
              <a:defRPr sz="1200" b="0" i="0" u="none" strike="noStrike" cap="none">
                <a:solidFill>
                  <a:srgbClr val="888888"/>
                </a:solidFill>
                <a:latin typeface="Avenir"/>
                <a:ea typeface="Avenir"/>
                <a:cs typeface="Avenir"/>
                <a:sym typeface="Avenir"/>
              </a:defRPr>
            </a:lvl4pPr>
            <a:lvl5pPr marL="0" marR="0" lvl="4" indent="0" algn="r" rtl="0">
              <a:spcBef>
                <a:spcPts val="0"/>
              </a:spcBef>
              <a:buNone/>
              <a:defRPr sz="1200" b="0" i="0" u="none" strike="noStrike" cap="none">
                <a:solidFill>
                  <a:srgbClr val="888888"/>
                </a:solidFill>
                <a:latin typeface="Avenir"/>
                <a:ea typeface="Avenir"/>
                <a:cs typeface="Avenir"/>
                <a:sym typeface="Avenir"/>
              </a:defRPr>
            </a:lvl5pPr>
            <a:lvl6pPr marL="0" marR="0" lvl="5" indent="0" algn="r" rtl="0">
              <a:spcBef>
                <a:spcPts val="0"/>
              </a:spcBef>
              <a:buNone/>
              <a:defRPr sz="1200" b="0" i="0" u="none" strike="noStrike" cap="none">
                <a:solidFill>
                  <a:srgbClr val="888888"/>
                </a:solidFill>
                <a:latin typeface="Avenir"/>
                <a:ea typeface="Avenir"/>
                <a:cs typeface="Avenir"/>
                <a:sym typeface="Avenir"/>
              </a:defRPr>
            </a:lvl6pPr>
            <a:lvl7pPr marL="0" marR="0" lvl="6" indent="0" algn="r" rtl="0">
              <a:spcBef>
                <a:spcPts val="0"/>
              </a:spcBef>
              <a:buNone/>
              <a:defRPr sz="1200" b="0" i="0" u="none" strike="noStrike" cap="none">
                <a:solidFill>
                  <a:srgbClr val="888888"/>
                </a:solidFill>
                <a:latin typeface="Avenir"/>
                <a:ea typeface="Avenir"/>
                <a:cs typeface="Avenir"/>
                <a:sym typeface="Avenir"/>
              </a:defRPr>
            </a:lvl7pPr>
            <a:lvl8pPr marL="0" marR="0" lvl="7" indent="0" algn="r" rtl="0">
              <a:spcBef>
                <a:spcPts val="0"/>
              </a:spcBef>
              <a:buNone/>
              <a:defRPr sz="1200" b="0" i="0" u="none" strike="noStrike" cap="none">
                <a:solidFill>
                  <a:srgbClr val="888888"/>
                </a:solidFill>
                <a:latin typeface="Avenir"/>
                <a:ea typeface="Avenir"/>
                <a:cs typeface="Avenir"/>
                <a:sym typeface="Avenir"/>
              </a:defRPr>
            </a:lvl8pPr>
            <a:lvl9pPr marL="0" marR="0" lvl="8" indent="0" algn="r" rtl="0">
              <a:spcBef>
                <a:spcPts val="0"/>
              </a:spcBef>
              <a:buNone/>
              <a:defRPr sz="1200" b="0" i="0" u="none" strike="noStrike" cap="none">
                <a:solidFill>
                  <a:srgbClr val="888888"/>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3778191"/>
      </p:ext>
    </p:extLst>
  </p:cSld>
  <p:clrMap bg1="lt1" tx1="dk1" bg2="dk2" tx2="lt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52.emf"/></Relationships>
</file>

<file path=ppt/slides/_rels/slide17.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54.emf"/></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55.emf"/></Relationships>
</file>

<file path=ppt/slides/_rels/slide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s://ww3.gcpay.com/" TargetMode="External"/><Relationship Id="rId7" Type="http://schemas.openxmlformats.org/officeDocument/2006/relationships/hyperlink" Target="https://nationwide.com/surety" TargetMode="External"/><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49.png"/><Relationship Id="rId5" Type="http://schemas.openxmlformats.org/officeDocument/2006/relationships/hyperlink" Target="https://gomotive.com/solutions/construction/?utm_campaign=Voyager&amp;utm_medium=webinar&amp;utm_source=ConstructionExecutive&amp;utm_content=april-2023-economic-forecast-webinar" TargetMode="External"/><Relationship Id="rId10" Type="http://schemas.openxmlformats.org/officeDocument/2006/relationships/image" Target="../media/image51.png"/><Relationship Id="rId4" Type="http://schemas.openxmlformats.org/officeDocument/2006/relationships/image" Target="../media/image48.png"/><Relationship Id="rId9" Type="http://schemas.openxmlformats.org/officeDocument/2006/relationships/hyperlink" Target="https://unanet.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56.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hyperlink" Target="http://www.sagepolicy.com/"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s://ww3.gcpay.com/" TargetMode="External"/><Relationship Id="rId7" Type="http://schemas.openxmlformats.org/officeDocument/2006/relationships/hyperlink" Target="https://nationwide.com/surety" TargetMode="External"/><Relationship Id="rId2" Type="http://schemas.openxmlformats.org/officeDocument/2006/relationships/notesSlide" Target="../notesSlides/notesSlide33.xml"/><Relationship Id="rId1" Type="http://schemas.openxmlformats.org/officeDocument/2006/relationships/slideLayout" Target="../slideLayouts/slideLayout39.xml"/><Relationship Id="rId6" Type="http://schemas.openxmlformats.org/officeDocument/2006/relationships/image" Target="../media/image49.png"/><Relationship Id="rId5" Type="http://schemas.openxmlformats.org/officeDocument/2006/relationships/hyperlink" Target="https://gomotive.com/solutions/construction/?utm_campaign=Voyager&amp;utm_medium=webinar&amp;utm_source=ConstructionExecutive&amp;utm_content=april-2023-economic-forecast-webinar" TargetMode="External"/><Relationship Id="rId10" Type="http://schemas.openxmlformats.org/officeDocument/2006/relationships/image" Target="../media/image51.png"/><Relationship Id="rId4" Type="http://schemas.openxmlformats.org/officeDocument/2006/relationships/image" Target="../media/image48.png"/><Relationship Id="rId9" Type="http://schemas.openxmlformats.org/officeDocument/2006/relationships/hyperlink" Target="https://unanet.com/" TargetMode="Externa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ADC1B-47E7-E568-DFBB-B33C93C42EF8}"/>
              </a:ext>
            </a:extLst>
          </p:cNvPr>
          <p:cNvSpPr>
            <a:spLocks noGrp="1"/>
          </p:cNvSpPr>
          <p:nvPr>
            <p:ph type="ctrTitle"/>
          </p:nvPr>
        </p:nvSpPr>
        <p:spPr>
          <a:xfrm>
            <a:off x="783021" y="557586"/>
            <a:ext cx="5760720" cy="1920240"/>
          </a:xfrm>
        </p:spPr>
        <p:txBody>
          <a:bodyPr>
            <a:normAutofit/>
          </a:bodyPr>
          <a:lstStyle/>
          <a:p>
            <a:r>
              <a:rPr lang="en" sz="6400" dirty="0">
                <a:latin typeface="Franklin Gothic Medium" panose="020B0603020102020204" pitchFamily="34" charset="0"/>
              </a:rPr>
              <a:t>Show Me the Money </a:t>
            </a:r>
            <a:r>
              <a:rPr lang="en" sz="6400" dirty="0">
                <a:solidFill>
                  <a:schemeClr val="accent4">
                    <a:lumMod val="75000"/>
                  </a:schemeClr>
                </a:solidFill>
                <a:latin typeface="Franklin Gothic Medium" panose="020B0603020102020204" pitchFamily="34" charset="0"/>
              </a:rPr>
              <a:t>(Supply)</a:t>
            </a:r>
            <a:endParaRPr lang="en-US" sz="6400" dirty="0">
              <a:solidFill>
                <a:schemeClr val="accent4">
                  <a:lumMod val="75000"/>
                </a:schemeClr>
              </a:solidFill>
            </a:endParaRPr>
          </a:p>
        </p:txBody>
      </p:sp>
      <p:sp>
        <p:nvSpPr>
          <p:cNvPr id="5" name="Subtitle 4">
            <a:extLst>
              <a:ext uri="{FF2B5EF4-FFF2-40B4-BE49-F238E27FC236}">
                <a16:creationId xmlns:a16="http://schemas.microsoft.com/office/drawing/2014/main" id="{6C6C80D2-0922-47E1-7DB1-2F7D23AAB975}"/>
              </a:ext>
            </a:extLst>
          </p:cNvPr>
          <p:cNvSpPr>
            <a:spLocks noGrp="1"/>
          </p:cNvSpPr>
          <p:nvPr>
            <p:ph type="subTitle" idx="1"/>
          </p:nvPr>
        </p:nvSpPr>
        <p:spPr>
          <a:xfrm>
            <a:off x="6836979" y="557586"/>
            <a:ext cx="4572000" cy="1920240"/>
          </a:xfrm>
        </p:spPr>
        <p:txBody>
          <a:bodyPr anchor="ctr">
            <a:no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venir Book" panose="02000503020000020003" pitchFamily="2" charset="0"/>
                <a:ea typeface="Apple Symbols" panose="02000000000000000000" pitchFamily="2" charset="-79"/>
                <a:cs typeface="Apple Symbols" panose="02000000000000000000" pitchFamily="2" charset="-79"/>
                <a:sym typeface="Arial"/>
              </a:rPr>
              <a:t>By: Anirban Basu</a:t>
            </a:r>
          </a:p>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venir Book" panose="02000503020000020003" pitchFamily="2" charset="0"/>
                <a:ea typeface="Apple Symbols" panose="02000000000000000000" pitchFamily="2" charset="-79"/>
                <a:cs typeface="Apple Symbols" panose="02000000000000000000" pitchFamily="2" charset="-79"/>
                <a:sym typeface="Arial"/>
              </a:rPr>
              <a:t>MPP, MA, JD, PHD</a:t>
            </a:r>
          </a:p>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venir Book" panose="02000503020000020003" pitchFamily="2" charset="0"/>
                <a:ea typeface="Apple Symbols" panose="02000000000000000000" pitchFamily="2" charset="-79"/>
                <a:cs typeface="Apple Symbols" panose="02000000000000000000" pitchFamily="2" charset="-79"/>
                <a:sym typeface="Arial"/>
              </a:rPr>
              <a:t>Sage Policy Group, Inc.</a:t>
            </a:r>
          </a:p>
        </p:txBody>
      </p:sp>
      <p:sp>
        <p:nvSpPr>
          <p:cNvPr id="6" name="Text Placeholder 5">
            <a:extLst>
              <a:ext uri="{FF2B5EF4-FFF2-40B4-BE49-F238E27FC236}">
                <a16:creationId xmlns:a16="http://schemas.microsoft.com/office/drawing/2014/main" id="{6144410E-613B-AE5C-A576-6D8C5B7671DA}"/>
              </a:ext>
            </a:extLst>
          </p:cNvPr>
          <p:cNvSpPr>
            <a:spLocks noGrp="1"/>
          </p:cNvSpPr>
          <p:nvPr>
            <p:ph type="body" sz="quarter" idx="10"/>
          </p:nvPr>
        </p:nvSpPr>
        <p:spPr>
          <a:xfrm>
            <a:off x="6911975" y="3429001"/>
            <a:ext cx="4635500" cy="2520862"/>
          </a:xfrm>
        </p:spPr>
        <p:txBody>
          <a:bodyPr>
            <a:noAutofit/>
          </a:bodyPr>
          <a:lstStyle/>
          <a:p>
            <a:pPr marL="0" marR="0" lvl="0" indent="0" algn="l" defTabSz="1219170" rtl="0" eaLnBrk="1" fontAlgn="base" latinLnBrk="0" hangingPunct="1">
              <a:lnSpc>
                <a:spcPct val="100000"/>
              </a:lnSpc>
              <a:spcBef>
                <a:spcPts val="960"/>
              </a:spcBef>
              <a:spcAft>
                <a:spcPct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venir Book" panose="02000503020000020003" pitchFamily="2" charset="0"/>
                <a:ea typeface="Roboto" pitchFamily="2" charset="0"/>
                <a:cs typeface="Arial" charset="0"/>
                <a:sym typeface="Arial"/>
              </a:rPr>
              <a:t>On Behalf of</a:t>
            </a:r>
          </a:p>
          <a:p>
            <a:pPr marL="0" marR="0" lvl="0" indent="0" algn="l" defTabSz="1219170" rtl="0" eaLnBrk="1" fontAlgn="base" latinLnBrk="0" hangingPunct="1">
              <a:lnSpc>
                <a:spcPct val="100000"/>
              </a:lnSpc>
              <a:spcBef>
                <a:spcPts val="960"/>
              </a:spcBef>
              <a:spcAft>
                <a:spcPct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venir Book" panose="02000503020000020003" pitchFamily="2" charset="0"/>
                <a:ea typeface="Roboto" pitchFamily="2" charset="0"/>
                <a:cs typeface="Arial" charset="0"/>
                <a:sym typeface="Arial"/>
              </a:rPr>
              <a:t>Construction Executive</a:t>
            </a:r>
          </a:p>
          <a:p>
            <a:pPr marL="0" marR="0" lvl="0" indent="0" algn="l" defTabSz="1219170" rtl="0" eaLnBrk="1" fontAlgn="base" latinLnBrk="0" hangingPunct="1">
              <a:lnSpc>
                <a:spcPct val="100000"/>
              </a:lnSpc>
              <a:spcBef>
                <a:spcPts val="360"/>
              </a:spcBef>
              <a:spcAft>
                <a:spcPct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venir Book" panose="02000503020000020003" pitchFamily="2" charset="0"/>
                <a:ea typeface="Roboto" pitchFamily="2" charset="0"/>
                <a:cs typeface="Arial" charset="0"/>
                <a:sym typeface="Arial"/>
              </a:rPr>
              <a:t>2023 Q1 Construction Economic Update and Forecast</a:t>
            </a:r>
            <a:endParaRPr kumimoji="0" lang="en-US" sz="2400" b="0" i="1" u="none" strike="noStrike" kern="1200" cap="none" spc="0" normalizeH="0" baseline="0" noProof="0" dirty="0">
              <a:ln>
                <a:noFill/>
              </a:ln>
              <a:solidFill>
                <a:srgbClr val="000000"/>
              </a:solidFill>
              <a:effectLst/>
              <a:uLnTx/>
              <a:uFillTx/>
              <a:latin typeface="Avenir Book" panose="02000503020000020003" pitchFamily="2" charset="0"/>
              <a:ea typeface="Apple Symbols" panose="02000000000000000000" pitchFamily="2" charset="-79"/>
              <a:cs typeface="Apple Symbols" panose="02000000000000000000" pitchFamily="2" charset="-79"/>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Avenir Book" panose="02000503020000020003" pitchFamily="2" charset="0"/>
              <a:ea typeface="Apple Symbols" panose="02000000000000000000" pitchFamily="2" charset="-79"/>
              <a:cs typeface="Apple Symbols" panose="02000000000000000000" pitchFamily="2" charset="-79"/>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venir Book" panose="02000503020000020003" pitchFamily="2" charset="0"/>
                <a:ea typeface="Apple Symbols" panose="02000000000000000000" pitchFamily="2" charset="-79"/>
                <a:cs typeface="Apple Symbols" panose="02000000000000000000" pitchFamily="2" charset="-79"/>
              </a:rPr>
              <a:t>April </a:t>
            </a:r>
            <a:r>
              <a:rPr lang="en-US" sz="2000" dirty="0">
                <a:solidFill>
                  <a:srgbClr val="000000"/>
                </a:solidFill>
                <a:ea typeface="Apple Symbols" panose="02000000000000000000" pitchFamily="2" charset="-79"/>
                <a:cs typeface="Apple Symbols" panose="02000000000000000000" pitchFamily="2" charset="-79"/>
              </a:rPr>
              <a:t>5</a:t>
            </a:r>
            <a:r>
              <a:rPr kumimoji="0" lang="en-US" sz="2000" b="0" i="0" u="none" strike="noStrike" kern="1200" cap="none" spc="0" normalizeH="0" baseline="0" noProof="0" dirty="0">
                <a:ln>
                  <a:noFill/>
                </a:ln>
                <a:solidFill>
                  <a:srgbClr val="000000"/>
                </a:solidFill>
                <a:effectLst/>
                <a:uLnTx/>
                <a:uFillTx/>
                <a:latin typeface="Avenir Book" panose="02000503020000020003" pitchFamily="2" charset="0"/>
                <a:ea typeface="Apple Symbols" panose="02000000000000000000" pitchFamily="2" charset="-79"/>
                <a:cs typeface="Apple Symbols" panose="02000000000000000000" pitchFamily="2" charset="-79"/>
              </a:rPr>
              <a:t>, 2023</a:t>
            </a:r>
          </a:p>
        </p:txBody>
      </p:sp>
    </p:spTree>
    <p:extLst>
      <p:ext uri="{BB962C8B-B14F-4D97-AF65-F5344CB8AC3E}">
        <p14:creationId xmlns:p14="http://schemas.microsoft.com/office/powerpoint/2010/main" val="502657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460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CC4B4-EC71-234B-D6CC-838D6D501323}"/>
              </a:ext>
            </a:extLst>
          </p:cNvPr>
          <p:cNvSpPr>
            <a:spLocks noGrp="1"/>
          </p:cNvSpPr>
          <p:nvPr>
            <p:ph type="title"/>
          </p:nvPr>
        </p:nvSpPr>
        <p:spPr>
          <a:xfrm>
            <a:off x="4309678" y="145019"/>
            <a:ext cx="3572645" cy="591700"/>
          </a:xfrm>
        </p:spPr>
        <p:txBody>
          <a:bodyPr wrap="none" lIns="182880" rIns="182880"/>
          <a:lstStyle/>
          <a:p>
            <a:r>
              <a:rPr lang="en-US" sz="3200" dirty="0"/>
              <a:t>War of the Words</a:t>
            </a:r>
          </a:p>
        </p:txBody>
      </p:sp>
      <p:sp>
        <p:nvSpPr>
          <p:cNvPr id="3" name="Text Placeholder 2">
            <a:extLst>
              <a:ext uri="{FF2B5EF4-FFF2-40B4-BE49-F238E27FC236}">
                <a16:creationId xmlns:a16="http://schemas.microsoft.com/office/drawing/2014/main" id="{46F55AAF-B473-AC31-116C-9A0BD557332A}"/>
              </a:ext>
            </a:extLst>
          </p:cNvPr>
          <p:cNvSpPr>
            <a:spLocks noGrp="1"/>
          </p:cNvSpPr>
          <p:nvPr>
            <p:ph type="body" sz="quarter" idx="10"/>
          </p:nvPr>
        </p:nvSpPr>
        <p:spPr/>
        <p:txBody>
          <a:bodyPr/>
          <a:lstStyle/>
          <a:p>
            <a:r>
              <a:rPr lang="en-US" dirty="0"/>
              <a:t>Source: Federal Reserve</a:t>
            </a:r>
          </a:p>
        </p:txBody>
      </p:sp>
      <p:sp>
        <p:nvSpPr>
          <p:cNvPr id="4" name="Rectangle 3">
            <a:extLst>
              <a:ext uri="{FF2B5EF4-FFF2-40B4-BE49-F238E27FC236}">
                <a16:creationId xmlns:a16="http://schemas.microsoft.com/office/drawing/2014/main" id="{1CCF194D-9CC7-B8E0-1158-A2777CEC826A}"/>
              </a:ext>
            </a:extLst>
          </p:cNvPr>
          <p:cNvSpPr/>
          <p:nvPr/>
        </p:nvSpPr>
        <p:spPr>
          <a:xfrm>
            <a:off x="449227" y="1121970"/>
            <a:ext cx="5486400" cy="5113729"/>
          </a:xfrm>
          <a:prstGeom prst="rect">
            <a:avLst/>
          </a:prstGeom>
        </p:spPr>
        <p:txBody>
          <a:bodyPr wrap="square">
            <a:normAutofit/>
          </a:bodyPr>
          <a:lstStyle/>
          <a:p>
            <a:pPr lvl="0"/>
            <a:endParaRPr lang="en-US" sz="2200" dirty="0">
              <a:latin typeface="Avenir Book" panose="02000503020000020003" pitchFamily="2" charset="0"/>
            </a:endParaRPr>
          </a:p>
        </p:txBody>
      </p:sp>
      <p:sp>
        <p:nvSpPr>
          <p:cNvPr id="6" name="Rectangle 5">
            <a:extLst>
              <a:ext uri="{FF2B5EF4-FFF2-40B4-BE49-F238E27FC236}">
                <a16:creationId xmlns:a16="http://schemas.microsoft.com/office/drawing/2014/main" id="{B5904D27-410E-F9FB-D281-17ADCA4E8BE3}"/>
              </a:ext>
            </a:extLst>
          </p:cNvPr>
          <p:cNvSpPr/>
          <p:nvPr/>
        </p:nvSpPr>
        <p:spPr>
          <a:xfrm>
            <a:off x="1135047" y="1073481"/>
            <a:ext cx="9921906" cy="4861083"/>
          </a:xfrm>
          <a:prstGeom prst="rect">
            <a:avLst/>
          </a:prstGeom>
        </p:spPr>
        <p:txBody>
          <a:bodyPr wrap="square">
            <a:normAutofit lnSpcReduction="10000"/>
          </a:bodyPr>
          <a:lstStyle/>
          <a:p>
            <a:pPr>
              <a:spcAft>
                <a:spcPts val="600"/>
              </a:spcAft>
            </a:pPr>
            <a:r>
              <a:rPr lang="en-US" sz="2800" dirty="0">
                <a:latin typeface="Avenir Book" panose="02000503020000020003" pitchFamily="2" charset="0"/>
              </a:rPr>
              <a:t>“While higher interest rates, slower growth, and softer labor market conditions will bring down inflation, they will also bring some pain to households and businesses. These are the unfortunate costs of reducing inflation. But a failure to restore price stability would mean far greater pain.”</a:t>
            </a:r>
          </a:p>
          <a:p>
            <a:pPr>
              <a:spcAft>
                <a:spcPts val="1800"/>
              </a:spcAft>
            </a:pPr>
            <a:r>
              <a:rPr lang="en-US" sz="2800" dirty="0">
                <a:latin typeface="Avenir Book" panose="02000503020000020003" pitchFamily="2" charset="0"/>
              </a:rPr>
              <a:t>(FOMC Chair Powell, August 2022)</a:t>
            </a:r>
          </a:p>
          <a:p>
            <a:pPr>
              <a:spcAft>
                <a:spcPts val="600"/>
              </a:spcAft>
            </a:pPr>
            <a:r>
              <a:rPr lang="en-US" sz="2800" dirty="0">
                <a:latin typeface="Avenir Book" panose="02000503020000020003" pitchFamily="2" charset="0"/>
              </a:rPr>
              <a:t>“Let me say this, it is very premature to be thinking about pausing. So people, when they hear lags, they think about a pause. It's very premature in my view to think about or be talking about pausing our rate hike.” </a:t>
            </a:r>
          </a:p>
          <a:p>
            <a:pPr>
              <a:spcAft>
                <a:spcPts val="1800"/>
              </a:spcAft>
            </a:pPr>
            <a:r>
              <a:rPr lang="en-US" sz="2800" dirty="0">
                <a:latin typeface="Avenir Book" panose="02000503020000020003" pitchFamily="2" charset="0"/>
              </a:rPr>
              <a:t>(FOMC Chair Powell, November 2022)</a:t>
            </a:r>
          </a:p>
        </p:txBody>
      </p:sp>
    </p:spTree>
    <p:extLst>
      <p:ext uri="{BB962C8B-B14F-4D97-AF65-F5344CB8AC3E}">
        <p14:creationId xmlns:p14="http://schemas.microsoft.com/office/powerpoint/2010/main" val="238359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5F1B1-2163-0C7D-6DA3-EEF1D8BB8D0D}"/>
              </a:ext>
            </a:extLst>
          </p:cNvPr>
          <p:cNvSpPr>
            <a:spLocks noGrp="1"/>
          </p:cNvSpPr>
          <p:nvPr>
            <p:ph type="title"/>
          </p:nvPr>
        </p:nvSpPr>
        <p:spPr>
          <a:xfrm>
            <a:off x="2235113" y="7769"/>
            <a:ext cx="7721794" cy="866199"/>
          </a:xfrm>
        </p:spPr>
        <p:txBody>
          <a:bodyPr/>
          <a:lstStyle/>
          <a:p>
            <a:r>
              <a:rPr lang="en-US" sz="2800" dirty="0"/>
              <a:t>Born on the 4</a:t>
            </a:r>
            <a:r>
              <a:rPr lang="en-US" sz="2800" baseline="30000" dirty="0"/>
              <a:t>th</a:t>
            </a:r>
            <a:r>
              <a:rPr lang="en-US" sz="2800" dirty="0"/>
              <a:t> of July</a:t>
            </a:r>
            <a:br>
              <a:rPr lang="en-US" sz="2800" dirty="0"/>
            </a:br>
            <a:r>
              <a:rPr lang="en-US" sz="2400" b="0" dirty="0"/>
              <a:t>U.S. Gross Domestic Product Growth, 2020 – 2022Q4</a:t>
            </a:r>
          </a:p>
        </p:txBody>
      </p:sp>
      <p:sp>
        <p:nvSpPr>
          <p:cNvPr id="3" name="Text Placeholder 2">
            <a:extLst>
              <a:ext uri="{FF2B5EF4-FFF2-40B4-BE49-F238E27FC236}">
                <a16:creationId xmlns:a16="http://schemas.microsoft.com/office/drawing/2014/main" id="{CDB28037-7CEC-90BE-A458-08B7D516233B}"/>
              </a:ext>
            </a:extLst>
          </p:cNvPr>
          <p:cNvSpPr>
            <a:spLocks noGrp="1"/>
          </p:cNvSpPr>
          <p:nvPr>
            <p:ph type="body" sz="quarter" idx="10"/>
          </p:nvPr>
        </p:nvSpPr>
        <p:spPr/>
        <p:txBody>
          <a:bodyPr/>
          <a:lstStyle/>
          <a:p>
            <a:r>
              <a:rPr lang="en-US" dirty="0"/>
              <a:t>Source: U.S. Bureau of Economic Analysis     *2022Q4: 3</a:t>
            </a:r>
            <a:r>
              <a:rPr lang="en-US" baseline="30000" dirty="0"/>
              <a:t>rd</a:t>
            </a:r>
            <a:r>
              <a:rPr lang="en-US" dirty="0"/>
              <a:t> (final) estimate</a:t>
            </a:r>
          </a:p>
        </p:txBody>
      </p:sp>
      <p:graphicFrame>
        <p:nvGraphicFramePr>
          <p:cNvPr id="4" name="Chart Placeholder 8">
            <a:extLst>
              <a:ext uri="{FF2B5EF4-FFF2-40B4-BE49-F238E27FC236}">
                <a16:creationId xmlns:a16="http://schemas.microsoft.com/office/drawing/2014/main" id="{280E7BAA-0983-DB7F-81FF-EDA68DD3275C}"/>
              </a:ext>
            </a:extLst>
          </p:cNvPr>
          <p:cNvGraphicFramePr>
            <a:graphicFrameLocks/>
          </p:cNvGraphicFramePr>
          <p:nvPr/>
        </p:nvGraphicFramePr>
        <p:xfrm>
          <a:off x="381000" y="811536"/>
          <a:ext cx="11430000" cy="530352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DDA60EEA-9469-AD5F-401F-53C1E009ADDE}"/>
              </a:ext>
            </a:extLst>
          </p:cNvPr>
          <p:cNvSpPr txBox="1"/>
          <p:nvPr/>
        </p:nvSpPr>
        <p:spPr>
          <a:xfrm>
            <a:off x="8667399" y="4163557"/>
            <a:ext cx="2834640" cy="923330"/>
          </a:xfrm>
          <a:prstGeom prst="rect">
            <a:avLst/>
          </a:prstGeom>
          <a:noFill/>
          <a:ln>
            <a:solidFill>
              <a:schemeClr val="accent4">
                <a:lumMod val="75000"/>
              </a:schemeClr>
            </a:solidFill>
          </a:ln>
        </p:spPr>
        <p:txBody>
          <a:bodyPr wrap="square" rtlCol="0" anchor="ctr">
            <a:spAutoFit/>
          </a:bodyPr>
          <a:lstStyle/>
          <a:p>
            <a:pPr marL="0" marR="0" lvl="0" indent="0" algn="ctr" rtl="0">
              <a:spcBef>
                <a:spcPts val="0"/>
              </a:spcBef>
              <a:spcAft>
                <a:spcPts val="0"/>
              </a:spcAft>
              <a:buNone/>
            </a:pPr>
            <a:r>
              <a:rPr lang="en-US" sz="1800" dirty="0">
                <a:solidFill>
                  <a:schemeClr val="dk1"/>
                </a:solidFill>
                <a:latin typeface="Avenir Book" panose="02000503020000020003" pitchFamily="2" charset="0"/>
                <a:ea typeface="Georgia"/>
                <a:cs typeface="Georgia"/>
                <a:sym typeface="Georgia"/>
              </a:rPr>
              <a:t> Atlanta Fed </a:t>
            </a:r>
            <a:r>
              <a:rPr lang="en-US" sz="1800" dirty="0" err="1">
                <a:solidFill>
                  <a:schemeClr val="dk1"/>
                </a:solidFill>
                <a:latin typeface="Avenir Book" panose="02000503020000020003" pitchFamily="2" charset="0"/>
                <a:ea typeface="Georgia"/>
                <a:cs typeface="Georgia"/>
                <a:sym typeface="Georgia"/>
              </a:rPr>
              <a:t>GDPNow</a:t>
            </a:r>
            <a:r>
              <a:rPr lang="en-US" sz="1800" dirty="0">
                <a:solidFill>
                  <a:schemeClr val="dk1"/>
                </a:solidFill>
                <a:latin typeface="Avenir Book" panose="02000503020000020003" pitchFamily="2" charset="0"/>
                <a:ea typeface="Georgia"/>
                <a:cs typeface="Georgia"/>
                <a:sym typeface="Georgia"/>
              </a:rPr>
              <a:t> estima</a:t>
            </a:r>
            <a:r>
              <a:rPr lang="en-US" sz="1800" dirty="0">
                <a:latin typeface="Avenir Book" panose="02000503020000020003" pitchFamily="2" charset="0"/>
                <a:ea typeface="Georgia"/>
                <a:cs typeface="Georgia"/>
                <a:sym typeface="Georgia"/>
              </a:rPr>
              <a:t>te for 2023Q1: </a:t>
            </a:r>
          </a:p>
          <a:p>
            <a:pPr marL="0" marR="0" lvl="0" indent="0" algn="ctr" rtl="0">
              <a:spcBef>
                <a:spcPts val="0"/>
              </a:spcBef>
              <a:spcAft>
                <a:spcPts val="0"/>
              </a:spcAft>
              <a:buNone/>
            </a:pPr>
            <a:r>
              <a:rPr lang="en-US" sz="1800" b="1" dirty="0">
                <a:latin typeface="Avenir Book" panose="02000503020000020003" pitchFamily="2" charset="0"/>
                <a:ea typeface="Georgia"/>
                <a:cs typeface="Georgia"/>
                <a:sym typeface="Georgia"/>
              </a:rPr>
              <a:t>+</a:t>
            </a:r>
            <a:r>
              <a:rPr lang="en-US" b="1" dirty="0">
                <a:latin typeface="Avenir Book" panose="02000503020000020003" pitchFamily="2" charset="0"/>
                <a:ea typeface="Georgia"/>
                <a:cs typeface="Georgia"/>
                <a:sym typeface="Georgia"/>
              </a:rPr>
              <a:t>1.5</a:t>
            </a:r>
            <a:r>
              <a:rPr lang="en-US" sz="1800" b="1" dirty="0">
                <a:latin typeface="Avenir Book" panose="02000503020000020003" pitchFamily="2" charset="0"/>
                <a:ea typeface="Georgia"/>
                <a:cs typeface="Georgia"/>
                <a:sym typeface="Georgia"/>
              </a:rPr>
              <a:t>% </a:t>
            </a:r>
            <a:r>
              <a:rPr lang="en-US" sz="1800" dirty="0">
                <a:latin typeface="Avenir Book" panose="02000503020000020003" pitchFamily="2" charset="0"/>
                <a:ea typeface="Georgia"/>
                <a:cs typeface="Georgia"/>
                <a:sym typeface="Georgia"/>
              </a:rPr>
              <a:t>(as of </a:t>
            </a:r>
            <a:r>
              <a:rPr lang="en-US" dirty="0">
                <a:latin typeface="Avenir Book" panose="02000503020000020003" pitchFamily="2" charset="0"/>
                <a:ea typeface="Georgia"/>
                <a:cs typeface="Georgia"/>
                <a:sym typeface="Georgia"/>
              </a:rPr>
              <a:t>4</a:t>
            </a:r>
            <a:r>
              <a:rPr lang="en-US" sz="1800" dirty="0">
                <a:latin typeface="Avenir Book" panose="02000503020000020003" pitchFamily="2" charset="0"/>
                <a:ea typeface="Georgia"/>
                <a:cs typeface="Georgia"/>
                <a:sym typeface="Georgia"/>
              </a:rPr>
              <a:t>/5)</a:t>
            </a:r>
            <a:endParaRPr lang="en-US" dirty="0">
              <a:latin typeface="Avenir Book" panose="02000503020000020003" pitchFamily="2" charset="0"/>
            </a:endParaRPr>
          </a:p>
        </p:txBody>
      </p:sp>
    </p:spTree>
    <p:extLst>
      <p:ext uri="{BB962C8B-B14F-4D97-AF65-F5344CB8AC3E}">
        <p14:creationId xmlns:p14="http://schemas.microsoft.com/office/powerpoint/2010/main" val="2575997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A3544-83F6-864A-53ED-AC3BA90DF945}"/>
              </a:ext>
            </a:extLst>
          </p:cNvPr>
          <p:cNvSpPr>
            <a:spLocks noGrp="1"/>
          </p:cNvSpPr>
          <p:nvPr>
            <p:ph type="title"/>
          </p:nvPr>
        </p:nvSpPr>
        <p:spPr>
          <a:xfrm>
            <a:off x="2779071" y="173360"/>
            <a:ext cx="6633867" cy="535018"/>
          </a:xfrm>
        </p:spPr>
        <p:txBody>
          <a:bodyPr/>
          <a:lstStyle/>
          <a:p>
            <a:r>
              <a:rPr lang="en-US" dirty="0"/>
              <a:t>U.S. Retail Sales, 2000 – February 2023</a:t>
            </a:r>
          </a:p>
        </p:txBody>
      </p:sp>
      <p:sp>
        <p:nvSpPr>
          <p:cNvPr id="3" name="Text Placeholder 2">
            <a:extLst>
              <a:ext uri="{FF2B5EF4-FFF2-40B4-BE49-F238E27FC236}">
                <a16:creationId xmlns:a16="http://schemas.microsoft.com/office/drawing/2014/main" id="{51365005-D756-29AE-694C-5E2E20898DC1}"/>
              </a:ext>
            </a:extLst>
          </p:cNvPr>
          <p:cNvSpPr>
            <a:spLocks noGrp="1"/>
          </p:cNvSpPr>
          <p:nvPr>
            <p:ph type="body" sz="quarter" idx="10"/>
          </p:nvPr>
        </p:nvSpPr>
        <p:spPr/>
        <p:txBody>
          <a:bodyPr/>
          <a:lstStyle/>
          <a:p>
            <a:r>
              <a:rPr lang="en-US" dirty="0">
                <a:cs typeface="Arial" pitchFamily="34" charset="0"/>
              </a:rPr>
              <a:t>Source: U.S. Census Bureau</a:t>
            </a:r>
          </a:p>
        </p:txBody>
      </p:sp>
      <p:graphicFrame>
        <p:nvGraphicFramePr>
          <p:cNvPr id="4" name="Chart 3">
            <a:extLst>
              <a:ext uri="{FF2B5EF4-FFF2-40B4-BE49-F238E27FC236}">
                <a16:creationId xmlns:a16="http://schemas.microsoft.com/office/drawing/2014/main" id="{B7BCB120-4FF2-1698-C7D7-C616AE39932A}"/>
              </a:ext>
            </a:extLst>
          </p:cNvPr>
          <p:cNvGraphicFramePr/>
          <p:nvPr>
            <p:extLst>
              <p:ext uri="{D42A27DB-BD31-4B8C-83A1-F6EECF244321}">
                <p14:modId xmlns:p14="http://schemas.microsoft.com/office/powerpoint/2010/main" val="1318410446"/>
              </p:ext>
            </p:extLst>
          </p:nvPr>
        </p:nvGraphicFramePr>
        <p:xfrm>
          <a:off x="381000" y="800636"/>
          <a:ext cx="11430000" cy="53035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25859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5D47B-8F05-F379-D8AC-DD72B3D42595}"/>
              </a:ext>
            </a:extLst>
          </p:cNvPr>
          <p:cNvSpPr>
            <a:spLocks noGrp="1"/>
          </p:cNvSpPr>
          <p:nvPr>
            <p:ph type="title"/>
          </p:nvPr>
        </p:nvSpPr>
        <p:spPr>
          <a:xfrm>
            <a:off x="3936433" y="7770"/>
            <a:ext cx="4319131" cy="866199"/>
          </a:xfrm>
        </p:spPr>
        <p:txBody>
          <a:bodyPr/>
          <a:lstStyle/>
          <a:p>
            <a:r>
              <a:rPr lang="en-US" dirty="0"/>
              <a:t>Net Change in U.S. Jobs</a:t>
            </a:r>
            <a:br>
              <a:rPr lang="en-US" dirty="0"/>
            </a:br>
            <a:r>
              <a:rPr lang="en-US" sz="2400" b="0" dirty="0"/>
              <a:t>May 2020 – February 2023</a:t>
            </a:r>
          </a:p>
        </p:txBody>
      </p:sp>
      <p:sp>
        <p:nvSpPr>
          <p:cNvPr id="3" name="Text Placeholder 2">
            <a:extLst>
              <a:ext uri="{FF2B5EF4-FFF2-40B4-BE49-F238E27FC236}">
                <a16:creationId xmlns:a16="http://schemas.microsoft.com/office/drawing/2014/main" id="{CA9FDC91-FD98-08CE-719B-D97798841880}"/>
              </a:ext>
            </a:extLst>
          </p:cNvPr>
          <p:cNvSpPr>
            <a:spLocks noGrp="1"/>
          </p:cNvSpPr>
          <p:nvPr>
            <p:ph type="body" sz="quarter" idx="10"/>
          </p:nvPr>
        </p:nvSpPr>
        <p:spPr/>
        <p:txBody>
          <a:bodyPr/>
          <a:lstStyle/>
          <a:p>
            <a:r>
              <a:rPr lang="en-US" dirty="0"/>
              <a:t>Source: U.S. Bureau of Labor Statistics</a:t>
            </a:r>
          </a:p>
        </p:txBody>
      </p:sp>
      <p:graphicFrame>
        <p:nvGraphicFramePr>
          <p:cNvPr id="4" name="Chart 3">
            <a:extLst>
              <a:ext uri="{FF2B5EF4-FFF2-40B4-BE49-F238E27FC236}">
                <a16:creationId xmlns:a16="http://schemas.microsoft.com/office/drawing/2014/main" id="{7768FA92-CC72-25BA-48B6-A088940B7DF8}"/>
              </a:ext>
            </a:extLst>
          </p:cNvPr>
          <p:cNvGraphicFramePr/>
          <p:nvPr>
            <p:extLst>
              <p:ext uri="{D42A27DB-BD31-4B8C-83A1-F6EECF244321}">
                <p14:modId xmlns:p14="http://schemas.microsoft.com/office/powerpoint/2010/main" val="763258905"/>
              </p:ext>
            </p:extLst>
          </p:nvPr>
        </p:nvGraphicFramePr>
        <p:xfrm>
          <a:off x="381000" y="863121"/>
          <a:ext cx="11430000" cy="53035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8649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9BE6C4-D538-1AA9-496F-4DCB8C6491D2}"/>
              </a:ext>
            </a:extLst>
          </p:cNvPr>
          <p:cNvSpPr>
            <a:spLocks noGrp="1"/>
          </p:cNvSpPr>
          <p:nvPr>
            <p:ph type="body" sz="quarter" idx="10"/>
          </p:nvPr>
        </p:nvSpPr>
        <p:spPr/>
        <p:txBody>
          <a:bodyPr/>
          <a:lstStyle/>
          <a:p>
            <a:r>
              <a:rPr lang="en-US" dirty="0"/>
              <a:t>Source: U.S. Bureau of Labor Statistics</a:t>
            </a:r>
          </a:p>
        </p:txBody>
      </p:sp>
      <p:sp>
        <p:nvSpPr>
          <p:cNvPr id="3" name="Title 2">
            <a:extLst>
              <a:ext uri="{FF2B5EF4-FFF2-40B4-BE49-F238E27FC236}">
                <a16:creationId xmlns:a16="http://schemas.microsoft.com/office/drawing/2014/main" id="{1C8EB63F-5802-1774-858F-F598857474FC}"/>
              </a:ext>
            </a:extLst>
          </p:cNvPr>
          <p:cNvSpPr>
            <a:spLocks noGrp="1"/>
          </p:cNvSpPr>
          <p:nvPr>
            <p:ph type="title"/>
          </p:nvPr>
        </p:nvSpPr>
        <p:spPr>
          <a:xfrm>
            <a:off x="2545836" y="173360"/>
            <a:ext cx="7100342" cy="535018"/>
          </a:xfrm>
        </p:spPr>
        <p:txBody>
          <a:bodyPr/>
          <a:lstStyle/>
          <a:p>
            <a:r>
              <a:rPr lang="en-US" dirty="0"/>
              <a:t>U.S. Job Openings, 2015 – February 2023</a:t>
            </a:r>
          </a:p>
        </p:txBody>
      </p:sp>
      <p:graphicFrame>
        <p:nvGraphicFramePr>
          <p:cNvPr id="4" name="Chart 3">
            <a:extLst>
              <a:ext uri="{FF2B5EF4-FFF2-40B4-BE49-F238E27FC236}">
                <a16:creationId xmlns:a16="http://schemas.microsoft.com/office/drawing/2014/main" id="{F3FD91D7-90E8-5344-5D5A-A66B4CCB4E84}"/>
              </a:ext>
            </a:extLst>
          </p:cNvPr>
          <p:cNvGraphicFramePr/>
          <p:nvPr/>
        </p:nvGraphicFramePr>
        <p:xfrm>
          <a:off x="381000" y="887068"/>
          <a:ext cx="11430000" cy="53035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9203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C2778F-27EE-0DFA-B674-6EB80EAAF5DB}"/>
              </a:ext>
            </a:extLst>
          </p:cNvPr>
          <p:cNvSpPr>
            <a:spLocks noGrp="1"/>
          </p:cNvSpPr>
          <p:nvPr>
            <p:ph type="title"/>
          </p:nvPr>
        </p:nvSpPr>
        <p:spPr>
          <a:xfrm>
            <a:off x="2037336" y="-3286"/>
            <a:ext cx="8117327" cy="922817"/>
          </a:xfrm>
        </p:spPr>
        <p:txBody>
          <a:bodyPr wrap="square">
            <a:spAutoFit/>
          </a:bodyPr>
          <a:lstStyle/>
          <a:p>
            <a:r>
              <a:rPr lang="en-US" dirty="0"/>
              <a:t>Change in LF Participation Rate by Age, Gender</a:t>
            </a:r>
            <a:br>
              <a:rPr lang="en-US" dirty="0"/>
            </a:br>
            <a:r>
              <a:rPr lang="en-US" dirty="0"/>
              <a:t>1980 v. 2023</a:t>
            </a:r>
          </a:p>
        </p:txBody>
      </p:sp>
      <p:graphicFrame>
        <p:nvGraphicFramePr>
          <p:cNvPr id="4" name="Content Placeholder 6">
            <a:extLst>
              <a:ext uri="{FF2B5EF4-FFF2-40B4-BE49-F238E27FC236}">
                <a16:creationId xmlns:a16="http://schemas.microsoft.com/office/drawing/2014/main" id="{4A105FE5-0E27-A140-B9EE-3AA391D5D492}"/>
              </a:ext>
            </a:extLst>
          </p:cNvPr>
          <p:cNvGraphicFramePr>
            <a:graphicFrameLocks/>
          </p:cNvGraphicFramePr>
          <p:nvPr>
            <p:extLst>
              <p:ext uri="{D42A27DB-BD31-4B8C-83A1-F6EECF244321}">
                <p14:modId xmlns:p14="http://schemas.microsoft.com/office/powerpoint/2010/main" val="3393682267"/>
              </p:ext>
            </p:extLst>
          </p:nvPr>
        </p:nvGraphicFramePr>
        <p:xfrm>
          <a:off x="486798" y="1133158"/>
          <a:ext cx="11202280" cy="4187701"/>
        </p:xfrm>
        <a:graphic>
          <a:graphicData uri="http://schemas.openxmlformats.org/drawingml/2006/table">
            <a:tbl>
              <a:tblPr/>
              <a:tblGrid>
                <a:gridCol w="2800570">
                  <a:extLst>
                    <a:ext uri="{9D8B030D-6E8A-4147-A177-3AD203B41FA5}">
                      <a16:colId xmlns:a16="http://schemas.microsoft.com/office/drawing/2014/main" val="20000"/>
                    </a:ext>
                  </a:extLst>
                </a:gridCol>
                <a:gridCol w="2800570">
                  <a:extLst>
                    <a:ext uri="{9D8B030D-6E8A-4147-A177-3AD203B41FA5}">
                      <a16:colId xmlns:a16="http://schemas.microsoft.com/office/drawing/2014/main" val="20001"/>
                    </a:ext>
                  </a:extLst>
                </a:gridCol>
                <a:gridCol w="2800570">
                  <a:extLst>
                    <a:ext uri="{9D8B030D-6E8A-4147-A177-3AD203B41FA5}">
                      <a16:colId xmlns:a16="http://schemas.microsoft.com/office/drawing/2014/main" val="20002"/>
                    </a:ext>
                  </a:extLst>
                </a:gridCol>
                <a:gridCol w="2800570">
                  <a:extLst>
                    <a:ext uri="{9D8B030D-6E8A-4147-A177-3AD203B41FA5}">
                      <a16:colId xmlns:a16="http://schemas.microsoft.com/office/drawing/2014/main" val="20004"/>
                    </a:ext>
                  </a:extLst>
                </a:gridCol>
              </a:tblGrid>
              <a:tr h="468356">
                <a:tc gridSpan="4">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400" b="0" i="0" u="none" strike="noStrike" dirty="0">
                          <a:solidFill>
                            <a:schemeClr val="bg1"/>
                          </a:solidFill>
                          <a:effectLst/>
                          <a:latin typeface="Avenir Book" panose="02000503020000020003" pitchFamily="2" charset="0"/>
                          <a:ea typeface="Verdana" panose="020B0604030504040204" pitchFamily="34" charset="0"/>
                          <a:cs typeface="Verdana" panose="020B0604030504040204" pitchFamily="34" charset="0"/>
                        </a:rPr>
                        <a:t>Change in LF Participation Rate, 1980 v. 2023 (percentage points)</a:t>
                      </a:r>
                    </a:p>
                  </a:txBody>
                  <a:tcPr marL="12700" marR="12700" marT="1270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4">
                        <a:lumMod val="75000"/>
                      </a:schemeClr>
                    </a:solidFill>
                  </a:tcPr>
                </a:tc>
                <a:tc hMerge="1">
                  <a:txBody>
                    <a:bodyPr/>
                    <a:lstStyle/>
                    <a:p>
                      <a:pPr algn="ctr" fontAlgn="b"/>
                      <a:endParaRPr lang="en-US" sz="1800" b="0" i="0" u="none" strike="noStrike" dirty="0">
                        <a:solidFill>
                          <a:schemeClr val="bg1"/>
                        </a:solidFill>
                        <a:effectLst/>
                        <a:latin typeface="Avenir Book" panose="02000503020000020003" pitchFamily="2" charset="0"/>
                        <a:ea typeface="Verdana" panose="020B0604030504040204" pitchFamily="34" charset="0"/>
                        <a:cs typeface="Verdana" panose="020B0604030504040204" pitchFamily="34" charset="0"/>
                      </a:endParaRPr>
                    </a:p>
                  </a:txBody>
                  <a:tcPr marL="12700" marR="12700" marT="1270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4">
                        <a:lumMod val="75000"/>
                      </a:schemeClr>
                    </a:solidFill>
                  </a:tcPr>
                </a:tc>
                <a:tc hMerge="1">
                  <a:txBody>
                    <a:bodyPr/>
                    <a:lstStyle/>
                    <a:p>
                      <a:pPr algn="ctr" fontAlgn="b"/>
                      <a:endParaRPr lang="en-US" sz="1800" b="0" i="0" u="none" strike="noStrike" dirty="0">
                        <a:solidFill>
                          <a:schemeClr val="bg1"/>
                        </a:solidFill>
                        <a:effectLst/>
                        <a:latin typeface="Avenir Book" panose="02000503020000020003" pitchFamily="2" charset="0"/>
                        <a:ea typeface="Verdana" panose="020B0604030504040204" pitchFamily="34" charset="0"/>
                        <a:cs typeface="Verdana" panose="020B0604030504040204" pitchFamily="34" charset="0"/>
                      </a:endParaRPr>
                    </a:p>
                  </a:txBody>
                  <a:tcPr marL="12700" marR="12700" marT="1270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4">
                        <a:lumMod val="75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Book" panose="02000503020000020003" pitchFamily="2" charset="0"/>
                        <a:ea typeface="Verdana" panose="020B0604030504040204" pitchFamily="34" charset="0"/>
                        <a:cs typeface="Verdana" panose="020B0604030504040204" pitchFamily="34" charset="0"/>
                      </a:endParaRPr>
                    </a:p>
                  </a:txBody>
                  <a:tcPr marL="12700" marR="12700" marT="1270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2340213140"/>
                  </a:ext>
                </a:extLst>
              </a:tr>
              <a:tr h="468356">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400" b="0" i="0" u="none" strike="noStrike" dirty="0">
                          <a:solidFill>
                            <a:schemeClr val="bg1"/>
                          </a:solidFill>
                          <a:effectLst/>
                          <a:latin typeface="Avenir Book" panose="02000503020000020003" pitchFamily="2" charset="0"/>
                          <a:ea typeface="Verdana" panose="020B0604030504040204" pitchFamily="34" charset="0"/>
                          <a:cs typeface="Verdana" panose="020B0604030504040204" pitchFamily="34" charset="0"/>
                        </a:rPr>
                        <a:t>Age Group</a:t>
                      </a:r>
                    </a:p>
                  </a:txBody>
                  <a:tcPr marL="12700" marR="12700" marT="1270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4">
                        <a:lumMod val="75000"/>
                      </a:schemeClr>
                    </a:solidFill>
                  </a:tcPr>
                </a:tc>
                <a:tc>
                  <a:txBody>
                    <a:bodyPr/>
                    <a:lstStyle/>
                    <a:p>
                      <a:pPr algn="ctr" fontAlgn="b"/>
                      <a:r>
                        <a:rPr lang="en-US" sz="2400" b="0" i="0" u="none" strike="noStrike" dirty="0">
                          <a:solidFill>
                            <a:schemeClr val="bg1"/>
                          </a:solidFill>
                          <a:effectLst/>
                          <a:latin typeface="Avenir Book" panose="02000503020000020003" pitchFamily="2" charset="0"/>
                          <a:ea typeface="Verdana" panose="020B0604030504040204" pitchFamily="34" charset="0"/>
                          <a:cs typeface="Verdana" panose="020B0604030504040204" pitchFamily="34" charset="0"/>
                        </a:rPr>
                        <a:t>Total</a:t>
                      </a:r>
                    </a:p>
                  </a:txBody>
                  <a:tcPr marL="12700" marR="12700" marT="1270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4">
                        <a:lumMod val="75000"/>
                      </a:schemeClr>
                    </a:solidFill>
                  </a:tcPr>
                </a:tc>
                <a:tc>
                  <a:txBody>
                    <a:bodyPr/>
                    <a:lstStyle/>
                    <a:p>
                      <a:pPr algn="ctr" fontAlgn="b"/>
                      <a:r>
                        <a:rPr lang="en-US" sz="2400" b="0" i="0" u="none" strike="noStrike" dirty="0">
                          <a:solidFill>
                            <a:schemeClr val="bg1"/>
                          </a:solidFill>
                          <a:effectLst/>
                          <a:latin typeface="Avenir Book" panose="02000503020000020003" pitchFamily="2" charset="0"/>
                          <a:ea typeface="Verdana" panose="020B0604030504040204" pitchFamily="34" charset="0"/>
                          <a:cs typeface="Verdana" panose="020B0604030504040204" pitchFamily="34" charset="0"/>
                        </a:rPr>
                        <a:t>Men</a:t>
                      </a:r>
                    </a:p>
                  </a:txBody>
                  <a:tcPr marL="12700" marR="12700" marT="1270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4">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venir Book" panose="02000503020000020003" pitchFamily="2" charset="0"/>
                          <a:ea typeface="Verdana" panose="020B0604030504040204" pitchFamily="34" charset="0"/>
                          <a:cs typeface="Verdana" panose="020B0604030504040204" pitchFamily="34" charset="0"/>
                        </a:rPr>
                        <a:t>Women</a:t>
                      </a:r>
                    </a:p>
                  </a:txBody>
                  <a:tcPr marL="12700" marR="12700" marT="1270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0000"/>
                  </a:ext>
                </a:extLst>
              </a:tr>
              <a:tr h="464427">
                <a:tc>
                  <a:txBody>
                    <a:bodyPr/>
                    <a:lstStyle/>
                    <a:p>
                      <a:pPr algn="l" fontAlgn="b"/>
                      <a:r>
                        <a:rPr lang="en-US" sz="2400" b="1" i="0" u="none" strike="noStrike" dirty="0">
                          <a:solidFill>
                            <a:srgbClr val="000000"/>
                          </a:solidFill>
                          <a:effectLst/>
                          <a:latin typeface="Avenir Book" panose="02000503020000020003" pitchFamily="2" charset="0"/>
                        </a:rPr>
                        <a:t>16+ years</a:t>
                      </a:r>
                    </a:p>
                  </a:txBody>
                  <a:tcPr marL="9525" marR="9525" marT="9525" marB="0" anchor="b">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fontAlgn="b"/>
                      <a:r>
                        <a:rPr lang="en-US" sz="2400" b="1" i="0" u="none" strike="noStrike">
                          <a:solidFill>
                            <a:schemeClr val="tx1"/>
                          </a:solidFill>
                          <a:effectLst/>
                          <a:latin typeface="Avenir Book" panose="02000503020000020003" pitchFamily="2" charset="0"/>
                        </a:rPr>
                        <a:t>-1.3</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fontAlgn="b"/>
                      <a:r>
                        <a:rPr lang="en-US" sz="2400" b="1" i="0" u="none" strike="noStrike">
                          <a:solidFill>
                            <a:schemeClr val="tx1"/>
                          </a:solidFill>
                          <a:effectLst/>
                          <a:latin typeface="Avenir Book" panose="02000503020000020003" pitchFamily="2" charset="0"/>
                        </a:rPr>
                        <a:t>-9.5</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fontAlgn="b"/>
                      <a:r>
                        <a:rPr lang="en-US" sz="2400" b="1" i="0" u="none" strike="noStrike" dirty="0">
                          <a:solidFill>
                            <a:schemeClr val="tx1"/>
                          </a:solidFill>
                          <a:effectLst/>
                          <a:latin typeface="Avenir Book" panose="02000503020000020003" pitchFamily="2" charset="0"/>
                        </a:rPr>
                        <a:t>+5.6</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10273860"/>
                  </a:ext>
                </a:extLst>
              </a:tr>
              <a:tr h="464427">
                <a:tc>
                  <a:txBody>
                    <a:bodyPr/>
                    <a:lstStyle/>
                    <a:p>
                      <a:pPr lvl="1" algn="l" fontAlgn="b"/>
                      <a:r>
                        <a:rPr lang="en-US" sz="2400" b="0" i="0" u="none" strike="noStrike" dirty="0">
                          <a:solidFill>
                            <a:srgbClr val="000000"/>
                          </a:solidFill>
                          <a:effectLst/>
                          <a:latin typeface="Avenir Book" panose="02000503020000020003" pitchFamily="2" charset="0"/>
                        </a:rPr>
                        <a:t>16-19 years</a:t>
                      </a:r>
                    </a:p>
                  </a:txBody>
                  <a:tcPr marL="9525" marR="9525" marT="9525" marB="0" anchor="b">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bg1">
                        <a:lumMod val="95000"/>
                        <a:alpha val="50980"/>
                      </a:schemeClr>
                    </a:solidFill>
                  </a:tcPr>
                </a:tc>
                <a:tc>
                  <a:txBody>
                    <a:bodyPr/>
                    <a:lstStyle/>
                    <a:p>
                      <a:pPr algn="ctr" fontAlgn="b"/>
                      <a:r>
                        <a:rPr lang="en-US" sz="2400" b="0" i="0" u="none" strike="noStrike">
                          <a:solidFill>
                            <a:schemeClr val="tx1"/>
                          </a:solidFill>
                          <a:effectLst/>
                          <a:latin typeface="Avenir Book" panose="02000503020000020003" pitchFamily="2" charset="0"/>
                        </a:rPr>
                        <a:t>-19.3</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bg1">
                        <a:lumMod val="95000"/>
                        <a:alpha val="50980"/>
                      </a:schemeClr>
                    </a:solidFill>
                  </a:tcPr>
                </a:tc>
                <a:tc>
                  <a:txBody>
                    <a:bodyPr/>
                    <a:lstStyle/>
                    <a:p>
                      <a:pPr algn="ctr" fontAlgn="b"/>
                      <a:r>
                        <a:rPr lang="en-US" sz="2400" b="0" i="0" u="none" strike="noStrike">
                          <a:solidFill>
                            <a:schemeClr val="tx1"/>
                          </a:solidFill>
                          <a:effectLst/>
                          <a:latin typeface="Avenir Book" panose="02000503020000020003" pitchFamily="2" charset="0"/>
                        </a:rPr>
                        <a:t>-23.2</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bg1">
                        <a:lumMod val="95000"/>
                        <a:alpha val="50980"/>
                      </a:schemeClr>
                    </a:solidFill>
                  </a:tcPr>
                </a:tc>
                <a:tc>
                  <a:txBody>
                    <a:bodyPr/>
                    <a:lstStyle/>
                    <a:p>
                      <a:pPr algn="ctr" fontAlgn="b"/>
                      <a:r>
                        <a:rPr lang="en-US" sz="2400" b="0" i="0" u="none" strike="noStrike">
                          <a:solidFill>
                            <a:schemeClr val="tx1"/>
                          </a:solidFill>
                          <a:effectLst/>
                          <a:latin typeface="Avenir Book" panose="02000503020000020003" pitchFamily="2" charset="0"/>
                        </a:rPr>
                        <a:t>-15.5</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bg1">
                        <a:lumMod val="95000"/>
                        <a:alpha val="50980"/>
                      </a:schemeClr>
                    </a:solidFill>
                  </a:tcPr>
                </a:tc>
                <a:extLst>
                  <a:ext uri="{0D108BD9-81ED-4DB2-BD59-A6C34878D82A}">
                    <a16:rowId xmlns:a16="http://schemas.microsoft.com/office/drawing/2014/main" val="3046429711"/>
                  </a:ext>
                </a:extLst>
              </a:tr>
              <a:tr h="464427">
                <a:tc>
                  <a:txBody>
                    <a:bodyPr/>
                    <a:lstStyle/>
                    <a:p>
                      <a:pPr lvl="1" algn="l" fontAlgn="b"/>
                      <a:r>
                        <a:rPr lang="en-US" sz="2400" b="0" i="0" u="none" strike="noStrike" dirty="0">
                          <a:solidFill>
                            <a:srgbClr val="000000"/>
                          </a:solidFill>
                          <a:effectLst/>
                          <a:latin typeface="Avenir Book" panose="02000503020000020003" pitchFamily="2" charset="0"/>
                        </a:rPr>
                        <a:t>20-24 years</a:t>
                      </a:r>
                    </a:p>
                  </a:txBody>
                  <a:tcPr marL="9525" marR="9525" marT="9525" marB="0" anchor="b">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fontAlgn="b"/>
                      <a:r>
                        <a:rPr lang="en-US" sz="2400" b="0" i="0" u="none" strike="noStrike">
                          <a:solidFill>
                            <a:schemeClr val="tx1"/>
                          </a:solidFill>
                          <a:effectLst/>
                          <a:latin typeface="Avenir Book" panose="02000503020000020003" pitchFamily="2" charset="0"/>
                        </a:rPr>
                        <a:t>-5.5</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fontAlgn="b"/>
                      <a:r>
                        <a:rPr lang="en-US" sz="2400" b="0" i="0" u="none" strike="noStrike">
                          <a:solidFill>
                            <a:schemeClr val="tx1"/>
                          </a:solidFill>
                          <a:effectLst/>
                          <a:latin typeface="Avenir Book" panose="02000503020000020003" pitchFamily="2" charset="0"/>
                        </a:rPr>
                        <a:t>-13.4</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fontAlgn="b"/>
                      <a:r>
                        <a:rPr lang="en-US" sz="2400" b="0" i="0" u="none" strike="noStrike">
                          <a:solidFill>
                            <a:schemeClr val="tx1"/>
                          </a:solidFill>
                          <a:effectLst/>
                          <a:latin typeface="Avenir Book" panose="02000503020000020003" pitchFamily="2" charset="0"/>
                        </a:rPr>
                        <a:t>+2.0</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974721124"/>
                  </a:ext>
                </a:extLst>
              </a:tr>
              <a:tr h="464427">
                <a:tc>
                  <a:txBody>
                    <a:bodyPr/>
                    <a:lstStyle/>
                    <a:p>
                      <a:pPr lvl="1" algn="l" fontAlgn="b"/>
                      <a:r>
                        <a:rPr lang="en-US" sz="2400" b="0" i="0" u="none" strike="noStrike" dirty="0">
                          <a:solidFill>
                            <a:srgbClr val="000000"/>
                          </a:solidFill>
                          <a:effectLst/>
                          <a:latin typeface="Avenir Book" panose="02000503020000020003" pitchFamily="2" charset="0"/>
                        </a:rPr>
                        <a:t>25-34 years</a:t>
                      </a:r>
                    </a:p>
                  </a:txBody>
                  <a:tcPr marL="9525" marR="9525" marT="9525" marB="0" anchor="b">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2400" b="0" i="0" u="none" strike="noStrike">
                          <a:solidFill>
                            <a:schemeClr val="tx1"/>
                          </a:solidFill>
                          <a:effectLst/>
                          <a:latin typeface="Avenir Book" panose="02000503020000020003" pitchFamily="2" charset="0"/>
                        </a:rPr>
                        <a:t>+3.5</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2400" b="0" i="0" u="none" strike="noStrike">
                          <a:solidFill>
                            <a:schemeClr val="tx1"/>
                          </a:solidFill>
                          <a:effectLst/>
                          <a:latin typeface="Avenir Book" panose="02000503020000020003" pitchFamily="2" charset="0"/>
                        </a:rPr>
                        <a:t>-6.2</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2400" b="0" i="0" u="none" strike="noStrike">
                          <a:solidFill>
                            <a:schemeClr val="tx1"/>
                          </a:solidFill>
                          <a:effectLst/>
                          <a:latin typeface="Avenir Book" panose="02000503020000020003" pitchFamily="2" charset="0"/>
                        </a:rPr>
                        <a:t>+12.5</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10290826"/>
                  </a:ext>
                </a:extLst>
              </a:tr>
              <a:tr h="464427">
                <a:tc>
                  <a:txBody>
                    <a:bodyPr/>
                    <a:lstStyle/>
                    <a:p>
                      <a:pPr lvl="1" algn="l" fontAlgn="b"/>
                      <a:r>
                        <a:rPr lang="en-US" sz="2400" b="0" i="0" u="none" strike="noStrike" dirty="0">
                          <a:solidFill>
                            <a:srgbClr val="000000"/>
                          </a:solidFill>
                          <a:effectLst/>
                          <a:latin typeface="Avenir Book" panose="02000503020000020003" pitchFamily="2" charset="0"/>
                        </a:rPr>
                        <a:t>35-44 years</a:t>
                      </a:r>
                    </a:p>
                  </a:txBody>
                  <a:tcPr marL="9525" marR="9525" marT="9525" marB="0" anchor="b">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fontAlgn="b"/>
                      <a:r>
                        <a:rPr lang="en-US" sz="2400" b="0" i="0" u="none" strike="noStrike">
                          <a:solidFill>
                            <a:schemeClr val="tx1"/>
                          </a:solidFill>
                          <a:effectLst/>
                          <a:latin typeface="Avenir Book" panose="02000503020000020003" pitchFamily="2" charset="0"/>
                        </a:rPr>
                        <a:t>+3.4</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fontAlgn="b"/>
                      <a:r>
                        <a:rPr lang="en-US" sz="2400" b="0" i="0" u="none" strike="noStrike">
                          <a:solidFill>
                            <a:schemeClr val="tx1"/>
                          </a:solidFill>
                          <a:effectLst/>
                          <a:latin typeface="Avenir Book" panose="02000503020000020003" pitchFamily="2" charset="0"/>
                        </a:rPr>
                        <a:t>-5.6</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fontAlgn="b"/>
                      <a:r>
                        <a:rPr lang="en-US" sz="2400" b="0" i="0" u="none" strike="noStrike">
                          <a:solidFill>
                            <a:schemeClr val="tx1"/>
                          </a:solidFill>
                          <a:effectLst/>
                          <a:latin typeface="Avenir Book" panose="02000503020000020003" pitchFamily="2" charset="0"/>
                        </a:rPr>
                        <a:t>+11.5</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944797486"/>
                  </a:ext>
                </a:extLst>
              </a:tr>
              <a:tr h="464427">
                <a:tc>
                  <a:txBody>
                    <a:bodyPr/>
                    <a:lstStyle/>
                    <a:p>
                      <a:pPr lvl="1" algn="l" fontAlgn="b"/>
                      <a:r>
                        <a:rPr lang="en-US" sz="2400" b="0" i="0" u="none" strike="noStrike" dirty="0">
                          <a:solidFill>
                            <a:srgbClr val="000000"/>
                          </a:solidFill>
                          <a:effectLst/>
                          <a:latin typeface="Avenir Book" panose="02000503020000020003" pitchFamily="2" charset="0"/>
                        </a:rPr>
                        <a:t>45-54 years</a:t>
                      </a:r>
                    </a:p>
                  </a:txBody>
                  <a:tcPr marL="9525" marR="9525" marT="9525" marB="0" anchor="b">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2400" b="0" i="0" u="none" strike="noStrike">
                          <a:solidFill>
                            <a:schemeClr val="tx1"/>
                          </a:solidFill>
                          <a:effectLst/>
                          <a:latin typeface="Avenir Book" panose="02000503020000020003" pitchFamily="2" charset="0"/>
                        </a:rPr>
                        <a:t>+6.5</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2400" b="0" i="0" u="none" strike="noStrike">
                          <a:solidFill>
                            <a:schemeClr val="tx1"/>
                          </a:solidFill>
                          <a:effectLst/>
                          <a:latin typeface="Avenir Book" panose="02000503020000020003" pitchFamily="2" charset="0"/>
                        </a:rPr>
                        <a:t>-4.3</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2400" b="0" i="0" u="none" strike="noStrike">
                          <a:solidFill>
                            <a:schemeClr val="tx1"/>
                          </a:solidFill>
                          <a:effectLst/>
                          <a:latin typeface="Avenir Book" panose="02000503020000020003" pitchFamily="2" charset="0"/>
                        </a:rPr>
                        <a:t>+16.3</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33626249"/>
                  </a:ext>
                </a:extLst>
              </a:tr>
              <a:tr h="464427">
                <a:tc>
                  <a:txBody>
                    <a:bodyPr/>
                    <a:lstStyle/>
                    <a:p>
                      <a:pPr lvl="1" algn="l" fontAlgn="b"/>
                      <a:r>
                        <a:rPr lang="en-US" sz="2400" b="0" i="0" u="none" strike="noStrike" dirty="0">
                          <a:solidFill>
                            <a:srgbClr val="000000"/>
                          </a:solidFill>
                          <a:effectLst/>
                          <a:latin typeface="Avenir Book" panose="02000503020000020003" pitchFamily="2" charset="0"/>
                        </a:rPr>
                        <a:t>55-64 years</a:t>
                      </a:r>
                    </a:p>
                  </a:txBody>
                  <a:tcPr marL="9525" marR="9525" marT="9525" marB="0" anchor="b">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fontAlgn="b"/>
                      <a:r>
                        <a:rPr lang="en-US" sz="2400" b="0" i="0" u="none" strike="noStrike">
                          <a:solidFill>
                            <a:schemeClr val="tx1"/>
                          </a:solidFill>
                          <a:effectLst/>
                          <a:latin typeface="Avenir Book" panose="02000503020000020003" pitchFamily="2" charset="0"/>
                        </a:rPr>
                        <a:t>+9.7</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fontAlgn="b"/>
                      <a:r>
                        <a:rPr lang="en-US" sz="2400" b="0" i="0" u="none" strike="noStrike">
                          <a:solidFill>
                            <a:schemeClr val="tx1"/>
                          </a:solidFill>
                          <a:effectLst/>
                          <a:latin typeface="Avenir Book" panose="02000503020000020003" pitchFamily="2" charset="0"/>
                        </a:rPr>
                        <a:t>-0.7</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fontAlgn="b"/>
                      <a:r>
                        <a:rPr lang="en-US" sz="2400" b="0" i="0" u="none" strike="noStrike" dirty="0">
                          <a:solidFill>
                            <a:schemeClr val="tx1"/>
                          </a:solidFill>
                          <a:effectLst/>
                          <a:latin typeface="Avenir Book" panose="02000503020000020003" pitchFamily="2" charset="0"/>
                        </a:rPr>
                        <a:t>+18.3</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2003572145"/>
                  </a:ext>
                </a:extLst>
              </a:tr>
            </a:tbl>
          </a:graphicData>
        </a:graphic>
      </p:graphicFrame>
      <p:sp>
        <p:nvSpPr>
          <p:cNvPr id="5" name="TextBox 4">
            <a:extLst>
              <a:ext uri="{FF2B5EF4-FFF2-40B4-BE49-F238E27FC236}">
                <a16:creationId xmlns:a16="http://schemas.microsoft.com/office/drawing/2014/main" id="{527E78CC-6A1C-8CBB-99F8-FDB38EAFDE7B}"/>
              </a:ext>
            </a:extLst>
          </p:cNvPr>
          <p:cNvSpPr txBox="1"/>
          <p:nvPr/>
        </p:nvSpPr>
        <p:spPr>
          <a:xfrm>
            <a:off x="486796" y="5404944"/>
            <a:ext cx="11445597" cy="830997"/>
          </a:xfrm>
          <a:prstGeom prst="rect">
            <a:avLst/>
          </a:prstGeom>
          <a:noFill/>
        </p:spPr>
        <p:txBody>
          <a:bodyPr wrap="square" rtlCol="0">
            <a:spAutoFit/>
          </a:bodyPr>
          <a:lstStyle/>
          <a:p>
            <a:r>
              <a:rPr lang="en-US" sz="2400" dirty="0">
                <a:latin typeface="Avenir Book" panose="02000503020000020003" pitchFamily="2" charset="0"/>
              </a:rPr>
              <a:t>If the labor force participation rate were what it was in 1980, there would be </a:t>
            </a:r>
          </a:p>
          <a:p>
            <a:r>
              <a:rPr lang="en-US" sz="2400" dirty="0">
                <a:latin typeface="Avenir Book" panose="02000503020000020003" pitchFamily="2" charset="0"/>
              </a:rPr>
              <a:t>12.3 million more men and 7.6 million fewer women in the labor force (ages 16+).</a:t>
            </a:r>
          </a:p>
        </p:txBody>
      </p:sp>
      <p:graphicFrame>
        <p:nvGraphicFramePr>
          <p:cNvPr id="13" name="Object 12">
            <a:extLst>
              <a:ext uri="{FF2B5EF4-FFF2-40B4-BE49-F238E27FC236}">
                <a16:creationId xmlns:a16="http://schemas.microsoft.com/office/drawing/2014/main" id="{6B896800-6002-4413-00D7-4B6B20A07962}"/>
              </a:ext>
            </a:extLst>
          </p:cNvPr>
          <p:cNvGraphicFramePr>
            <a:graphicFrameLocks noChangeAspect="1"/>
          </p:cNvGraphicFramePr>
          <p:nvPr>
            <p:extLst>
              <p:ext uri="{D42A27DB-BD31-4B8C-83A1-F6EECF244321}">
                <p14:modId xmlns:p14="http://schemas.microsoft.com/office/powerpoint/2010/main" val="1860816313"/>
              </p:ext>
            </p:extLst>
          </p:nvPr>
        </p:nvGraphicFramePr>
        <p:xfrm>
          <a:off x="339816" y="6299410"/>
          <a:ext cx="2667000" cy="228600"/>
        </p:xfrm>
        <a:graphic>
          <a:graphicData uri="http://schemas.openxmlformats.org/presentationml/2006/ole">
            <mc:AlternateContent xmlns:mc="http://schemas.openxmlformats.org/markup-compatibility/2006">
              <mc:Choice xmlns:v="urn:schemas-microsoft-com:vml" Requires="v">
                <p:oleObj name="Worksheet" r:id="rId3" imgW="2667000" imgH="228600" progId="Excel.Sheet.12">
                  <p:embed/>
                </p:oleObj>
              </mc:Choice>
              <mc:Fallback>
                <p:oleObj name="Worksheet" r:id="rId3" imgW="2667000" imgH="228600" progId="Excel.Sheet.12">
                  <p:embed/>
                  <p:pic>
                    <p:nvPicPr>
                      <p:cNvPr id="13" name="Object 12">
                        <a:extLst>
                          <a:ext uri="{FF2B5EF4-FFF2-40B4-BE49-F238E27FC236}">
                            <a16:creationId xmlns:a16="http://schemas.microsoft.com/office/drawing/2014/main" id="{6B896800-6002-4413-00D7-4B6B20A07962}"/>
                          </a:ext>
                        </a:extLst>
                      </p:cNvPr>
                      <p:cNvPicPr/>
                      <p:nvPr/>
                    </p:nvPicPr>
                    <p:blipFill>
                      <a:blip r:embed="rId4"/>
                      <a:stretch>
                        <a:fillRect/>
                      </a:stretch>
                    </p:blipFill>
                    <p:spPr>
                      <a:xfrm>
                        <a:off x="339816" y="6299410"/>
                        <a:ext cx="2667000" cy="228600"/>
                      </a:xfrm>
                      <a:prstGeom prst="rect">
                        <a:avLst/>
                      </a:prstGeom>
                    </p:spPr>
                  </p:pic>
                </p:oleObj>
              </mc:Fallback>
            </mc:AlternateContent>
          </a:graphicData>
        </a:graphic>
      </p:graphicFrame>
    </p:spTree>
    <p:extLst>
      <p:ext uri="{BB962C8B-B14F-4D97-AF65-F5344CB8AC3E}">
        <p14:creationId xmlns:p14="http://schemas.microsoft.com/office/powerpoint/2010/main" val="240616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477A19D4-6973-84F7-1560-CD8C88FE6DB3}"/>
              </a:ext>
            </a:extLst>
          </p:cNvPr>
          <p:cNvGraphicFramePr>
            <a:graphicFrameLocks/>
          </p:cNvGraphicFramePr>
          <p:nvPr>
            <p:extLst>
              <p:ext uri="{D42A27DB-BD31-4B8C-83A1-F6EECF244321}">
                <p14:modId xmlns:p14="http://schemas.microsoft.com/office/powerpoint/2010/main" val="2155557398"/>
              </p:ext>
            </p:extLst>
          </p:nvPr>
        </p:nvGraphicFramePr>
        <p:xfrm>
          <a:off x="381000" y="1364223"/>
          <a:ext cx="11430000" cy="512064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 Placeholder 1">
            <a:extLst>
              <a:ext uri="{FF2B5EF4-FFF2-40B4-BE49-F238E27FC236}">
                <a16:creationId xmlns:a16="http://schemas.microsoft.com/office/drawing/2014/main" id="{B16D26CB-3DEA-B0D2-2536-2384DE39485B}"/>
              </a:ext>
            </a:extLst>
          </p:cNvPr>
          <p:cNvSpPr>
            <a:spLocks noGrp="1"/>
          </p:cNvSpPr>
          <p:nvPr>
            <p:ph type="body" sz="quarter" idx="10"/>
          </p:nvPr>
        </p:nvSpPr>
        <p:spPr/>
        <p:txBody>
          <a:bodyPr/>
          <a:lstStyle/>
          <a:p>
            <a:r>
              <a:rPr lang="en-US" dirty="0"/>
              <a:t>Source: U.S. Bureau of Labor Statistics</a:t>
            </a:r>
          </a:p>
        </p:txBody>
      </p:sp>
      <p:sp>
        <p:nvSpPr>
          <p:cNvPr id="3" name="Title 2">
            <a:extLst>
              <a:ext uri="{FF2B5EF4-FFF2-40B4-BE49-F238E27FC236}">
                <a16:creationId xmlns:a16="http://schemas.microsoft.com/office/drawing/2014/main" id="{C3110FD9-CA3A-9AB3-76E2-40D103A6D69A}"/>
              </a:ext>
            </a:extLst>
          </p:cNvPr>
          <p:cNvSpPr>
            <a:spLocks noGrp="1"/>
          </p:cNvSpPr>
          <p:nvPr>
            <p:ph type="title"/>
          </p:nvPr>
        </p:nvSpPr>
        <p:spPr>
          <a:xfrm>
            <a:off x="2420471" y="103984"/>
            <a:ext cx="7189693" cy="535018"/>
          </a:xfrm>
        </p:spPr>
        <p:txBody>
          <a:bodyPr/>
          <a:lstStyle/>
          <a:p>
            <a:r>
              <a:rPr lang="en-US" dirty="0"/>
              <a:t>U.S. Jobs Recovered Since February 2020</a:t>
            </a:r>
          </a:p>
        </p:txBody>
      </p:sp>
      <p:sp>
        <p:nvSpPr>
          <p:cNvPr id="5" name="TextBox 4">
            <a:extLst>
              <a:ext uri="{FF2B5EF4-FFF2-40B4-BE49-F238E27FC236}">
                <a16:creationId xmlns:a16="http://schemas.microsoft.com/office/drawing/2014/main" id="{875E0276-D38F-8F67-88A8-35E9E68A2AF7}"/>
              </a:ext>
            </a:extLst>
          </p:cNvPr>
          <p:cNvSpPr txBox="1"/>
          <p:nvPr/>
        </p:nvSpPr>
        <p:spPr>
          <a:xfrm>
            <a:off x="1575954" y="708866"/>
            <a:ext cx="9040091" cy="400110"/>
          </a:xfrm>
          <a:prstGeom prst="rect">
            <a:avLst/>
          </a:prstGeom>
          <a:noFill/>
        </p:spPr>
        <p:txBody>
          <a:bodyPr wrap="square">
            <a:spAutoFit/>
          </a:bodyPr>
          <a:lstStyle/>
          <a:p>
            <a:r>
              <a:rPr kumimoji="0" lang="en-US" sz="2000" b="0" i="0" u="none" strike="noStrike" kern="1200" cap="none" spc="0" normalizeH="0" baseline="0" noProof="0" dirty="0">
                <a:ln>
                  <a:noFill/>
                </a:ln>
                <a:solidFill>
                  <a:prstClr val="black"/>
                </a:solidFill>
                <a:effectLst/>
                <a:uLnTx/>
                <a:uFillTx/>
                <a:latin typeface="Avenir Book" panose="02000503020000020003" pitchFamily="2" charset="0"/>
                <a:ea typeface="MS UI Gothic" panose="020B0600070205080204" pitchFamily="34" charset="-128"/>
                <a:cs typeface="+mj-cs"/>
              </a:rPr>
              <a:t>Nonfarm Employment by Industry Sector, February 2020 v. February 2023</a:t>
            </a:r>
            <a:endParaRPr lang="en-US" dirty="0"/>
          </a:p>
        </p:txBody>
      </p:sp>
    </p:spTree>
    <p:extLst>
      <p:ext uri="{BB962C8B-B14F-4D97-AF65-F5344CB8AC3E}">
        <p14:creationId xmlns:p14="http://schemas.microsoft.com/office/powerpoint/2010/main" val="2705027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46F867-464E-87A0-D7B6-820206A878B7}"/>
              </a:ext>
            </a:extLst>
          </p:cNvPr>
          <p:cNvSpPr>
            <a:spLocks noGrp="1"/>
          </p:cNvSpPr>
          <p:nvPr>
            <p:ph type="body" sz="quarter" idx="10"/>
          </p:nvPr>
        </p:nvSpPr>
        <p:spPr>
          <a:xfrm>
            <a:off x="1560929" y="6111794"/>
            <a:ext cx="5097045" cy="411480"/>
          </a:xfrm>
        </p:spPr>
        <p:txBody>
          <a:bodyPr>
            <a:normAutofit/>
          </a:bodyPr>
          <a:lstStyle/>
          <a:p>
            <a:r>
              <a:rPr lang="en-US" dirty="0">
                <a:solidFill>
                  <a:schemeClr val="tx1">
                    <a:lumMod val="50000"/>
                    <a:lumOff val="50000"/>
                  </a:schemeClr>
                </a:solidFill>
              </a:rPr>
              <a:t>Current Employment Statistics (CES) Survey.  Note: data are not seasonally adjusted.</a:t>
            </a:r>
          </a:p>
        </p:txBody>
      </p:sp>
      <p:sp>
        <p:nvSpPr>
          <p:cNvPr id="3" name="Title 2">
            <a:extLst>
              <a:ext uri="{FF2B5EF4-FFF2-40B4-BE49-F238E27FC236}">
                <a16:creationId xmlns:a16="http://schemas.microsoft.com/office/drawing/2014/main" id="{C95F98AE-CD76-2786-1F47-0E7E521A0FCC}"/>
              </a:ext>
            </a:extLst>
          </p:cNvPr>
          <p:cNvSpPr>
            <a:spLocks noGrp="1"/>
          </p:cNvSpPr>
          <p:nvPr>
            <p:ph type="title"/>
          </p:nvPr>
        </p:nvSpPr>
        <p:spPr>
          <a:xfrm>
            <a:off x="2588823" y="7769"/>
            <a:ext cx="7014357" cy="866199"/>
          </a:xfrm>
        </p:spPr>
        <p:txBody>
          <a:bodyPr wrap="none"/>
          <a:lstStyle/>
          <a:p>
            <a:r>
              <a:rPr lang="en-US" dirty="0"/>
              <a:t>Employment Growth, 25 Largest Metros</a:t>
            </a:r>
            <a:br>
              <a:rPr lang="en-US" dirty="0"/>
            </a:br>
            <a:r>
              <a:rPr lang="en-US" sz="2400" b="0" dirty="0"/>
              <a:t>February 2020 v. February 2023 Percent Change</a:t>
            </a:r>
          </a:p>
        </p:txBody>
      </p:sp>
      <p:sp>
        <p:nvSpPr>
          <p:cNvPr id="4" name="Text Box 241">
            <a:extLst>
              <a:ext uri="{FF2B5EF4-FFF2-40B4-BE49-F238E27FC236}">
                <a16:creationId xmlns:a16="http://schemas.microsoft.com/office/drawing/2014/main" id="{C9B2ED87-6F10-FCAE-1DD3-018888B41B49}"/>
              </a:ext>
            </a:extLst>
          </p:cNvPr>
          <p:cNvSpPr txBox="1">
            <a:spLocks noChangeArrowheads="1"/>
          </p:cNvSpPr>
          <p:nvPr/>
        </p:nvSpPr>
        <p:spPr bwMode="auto">
          <a:xfrm>
            <a:off x="6138042" y="6113482"/>
            <a:ext cx="5643737" cy="320040"/>
          </a:xfrm>
          <a:prstGeom prst="rect">
            <a:avLst/>
          </a:prstGeom>
          <a:noFill/>
          <a:ln w="19050">
            <a:noFill/>
            <a:miter lim="800000"/>
            <a:headEnd/>
            <a:tailEnd/>
          </a:ln>
        </p:spPr>
        <p:txBody>
          <a:bodyPr wrap="square" anchor="ctr">
            <a:no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C000">
                    <a:lumMod val="75000"/>
                  </a:srgbClr>
                </a:solidFill>
                <a:effectLst/>
                <a:uLnTx/>
                <a:uFillTx/>
                <a:latin typeface="Avenir Book" panose="02000503020000020003" pitchFamily="2" charset="0"/>
                <a:ea typeface="+mn-ea"/>
                <a:cs typeface="Times New Roman" pitchFamily="18" charset="0"/>
              </a:rPr>
              <a:t>U.S. % Change 2/2020 v. 2/2023: +</a:t>
            </a:r>
            <a:r>
              <a:rPr lang="en-US" b="1" dirty="0">
                <a:solidFill>
                  <a:srgbClr val="FFC000">
                    <a:lumMod val="75000"/>
                  </a:srgbClr>
                </a:solidFill>
                <a:latin typeface="Avenir Book" panose="02000503020000020003" pitchFamily="2" charset="0"/>
                <a:cs typeface="Times New Roman" pitchFamily="18" charset="0"/>
              </a:rPr>
              <a:t>2.0%</a:t>
            </a:r>
            <a:endParaRPr kumimoji="0" lang="en-US" sz="1800" b="1" i="0" u="none" strike="noStrike" kern="1200" cap="none" spc="0" normalizeH="0" baseline="0" noProof="0" dirty="0">
              <a:ln>
                <a:noFill/>
              </a:ln>
              <a:solidFill>
                <a:srgbClr val="FFC000">
                  <a:lumMod val="75000"/>
                </a:srgbClr>
              </a:solidFill>
              <a:effectLst/>
              <a:uLnTx/>
              <a:uFillTx/>
              <a:latin typeface="Avenir Book" panose="02000503020000020003" pitchFamily="2" charset="0"/>
              <a:ea typeface="+mn-ea"/>
              <a:cs typeface="Times New Roman" pitchFamily="18" charset="0"/>
            </a:endParaRPr>
          </a:p>
        </p:txBody>
      </p:sp>
      <p:graphicFrame>
        <p:nvGraphicFramePr>
          <p:cNvPr id="5" name="Content Placeholder 6">
            <a:extLst>
              <a:ext uri="{FF2B5EF4-FFF2-40B4-BE49-F238E27FC236}">
                <a16:creationId xmlns:a16="http://schemas.microsoft.com/office/drawing/2014/main" id="{C502F62C-8D0B-489E-7CF2-C2351317E8AC}"/>
              </a:ext>
            </a:extLst>
          </p:cNvPr>
          <p:cNvGraphicFramePr>
            <a:graphicFrameLocks/>
          </p:cNvGraphicFramePr>
          <p:nvPr>
            <p:extLst>
              <p:ext uri="{D42A27DB-BD31-4B8C-83A1-F6EECF244321}">
                <p14:modId xmlns:p14="http://schemas.microsoft.com/office/powerpoint/2010/main" val="2868278727"/>
              </p:ext>
            </p:extLst>
          </p:nvPr>
        </p:nvGraphicFramePr>
        <p:xfrm>
          <a:off x="399288" y="976790"/>
          <a:ext cx="11393424" cy="4983425"/>
        </p:xfrm>
        <a:graphic>
          <a:graphicData uri="http://schemas.openxmlformats.org/drawingml/2006/table">
            <a:tbl>
              <a:tblPr/>
              <a:tblGrid>
                <a:gridCol w="548640">
                  <a:extLst>
                    <a:ext uri="{9D8B030D-6E8A-4147-A177-3AD203B41FA5}">
                      <a16:colId xmlns:a16="http://schemas.microsoft.com/office/drawing/2014/main" val="20000"/>
                    </a:ext>
                  </a:extLst>
                </a:gridCol>
                <a:gridCol w="43891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54864">
                  <a:extLst>
                    <a:ext uri="{9D8B030D-6E8A-4147-A177-3AD203B41FA5}">
                      <a16:colId xmlns:a16="http://schemas.microsoft.com/office/drawing/2014/main" val="20003"/>
                    </a:ext>
                  </a:extLst>
                </a:gridCol>
                <a:gridCol w="548640">
                  <a:extLst>
                    <a:ext uri="{9D8B030D-6E8A-4147-A177-3AD203B41FA5}">
                      <a16:colId xmlns:a16="http://schemas.microsoft.com/office/drawing/2014/main" val="20004"/>
                    </a:ext>
                  </a:extLst>
                </a:gridCol>
                <a:gridCol w="43891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tblGrid>
              <a:tr h="355056">
                <a:tc>
                  <a:txBody>
                    <a:bodyPr/>
                    <a:lstStyle/>
                    <a:p>
                      <a:pPr algn="ctr" fontAlgn="b"/>
                      <a:r>
                        <a:rPr lang="en-US" sz="1400" b="0" i="0" u="none" strike="noStrike" dirty="0">
                          <a:solidFill>
                            <a:schemeClr val="bg1"/>
                          </a:solidFill>
                          <a:effectLst/>
                          <a:latin typeface="Avenir Book" panose="02000503020000020003" pitchFamily="2" charset="0"/>
                          <a:ea typeface="Verdana" panose="020B0604030504040204" pitchFamily="34" charset="0"/>
                          <a:cs typeface="Verdana" panose="020B0604030504040204" pitchFamily="34" charset="0"/>
                        </a:rPr>
                        <a:t>Rank</a:t>
                      </a:r>
                    </a:p>
                  </a:txBody>
                  <a:tcPr marL="12700" marR="12700" marT="1270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4">
                        <a:lumMod val="75000"/>
                      </a:schemeClr>
                    </a:solidFill>
                  </a:tcPr>
                </a:tc>
                <a:tc>
                  <a:txBody>
                    <a:bodyPr/>
                    <a:lstStyle/>
                    <a:p>
                      <a:pPr algn="ctr" fontAlgn="b"/>
                      <a:r>
                        <a:rPr lang="en-US" sz="1700" b="0" i="0" u="none" strike="noStrike" dirty="0">
                          <a:solidFill>
                            <a:schemeClr val="bg1"/>
                          </a:solidFill>
                          <a:effectLst/>
                          <a:latin typeface="Avenir Book" panose="02000503020000020003" pitchFamily="2" charset="0"/>
                          <a:ea typeface="Verdana" panose="020B0604030504040204" pitchFamily="34" charset="0"/>
                          <a:cs typeface="Verdana" panose="020B0604030504040204" pitchFamily="34" charset="0"/>
                        </a:rPr>
                        <a:t>MSA</a:t>
                      </a:r>
                    </a:p>
                  </a:txBody>
                  <a:tcPr marL="12700" marR="12700" marT="1270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4">
                        <a:lumMod val="75000"/>
                      </a:schemeClr>
                    </a:solidFill>
                  </a:tcPr>
                </a:tc>
                <a:tc>
                  <a:txBody>
                    <a:bodyPr/>
                    <a:lstStyle/>
                    <a:p>
                      <a:pPr algn="ctr" fontAlgn="b"/>
                      <a:r>
                        <a:rPr lang="en-US" sz="1700" b="0" i="0" u="none" strike="noStrike" dirty="0">
                          <a:solidFill>
                            <a:schemeClr val="bg1"/>
                          </a:solidFill>
                          <a:effectLst/>
                          <a:latin typeface="Avenir Book" panose="02000503020000020003" pitchFamily="2" charset="0"/>
                          <a:ea typeface="Verdana" panose="020B0604030504040204" pitchFamily="34" charset="0"/>
                          <a:cs typeface="Verdana" panose="020B0604030504040204" pitchFamily="34" charset="0"/>
                        </a:rPr>
                        <a:t>%</a:t>
                      </a:r>
                    </a:p>
                  </a:txBody>
                  <a:tcPr marL="12700" marR="12700" marT="1270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4">
                        <a:lumMod val="75000"/>
                      </a:schemeClr>
                    </a:solidFill>
                  </a:tcPr>
                </a:tc>
                <a:tc>
                  <a:txBody>
                    <a:bodyPr/>
                    <a:lstStyle/>
                    <a:p>
                      <a:pPr algn="ctr" fontAlgn="b"/>
                      <a:r>
                        <a:rPr lang="sk-SK" sz="1700" b="0" i="0" u="none" strike="noStrike" dirty="0">
                          <a:solidFill>
                            <a:schemeClr val="bg1"/>
                          </a:solidFill>
                          <a:effectLst/>
                          <a:latin typeface="Avenir Book" panose="02000503020000020003" pitchFamily="2" charset="0"/>
                          <a:ea typeface="Verdana" panose="020B0604030504040204" pitchFamily="34" charset="0"/>
                          <a:cs typeface="Verdana" panose="020B0604030504040204" pitchFamily="34" charset="0"/>
                        </a:rPr>
                        <a:t> </a:t>
                      </a:r>
                    </a:p>
                  </a:txBody>
                  <a:tcPr marL="12700" marR="12700" marT="1270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venir Book" panose="02000503020000020003" pitchFamily="2" charset="0"/>
                          <a:ea typeface="Verdana" panose="020B0604030504040204" pitchFamily="34" charset="0"/>
                          <a:cs typeface="Verdana" panose="020B0604030504040204" pitchFamily="34" charset="0"/>
                        </a:rPr>
                        <a:t>Rank</a:t>
                      </a:r>
                    </a:p>
                  </a:txBody>
                  <a:tcPr marL="12700" marR="12700" marT="1270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4">
                        <a:lumMod val="75000"/>
                      </a:schemeClr>
                    </a:solidFill>
                  </a:tcPr>
                </a:tc>
                <a:tc>
                  <a:txBody>
                    <a:bodyPr/>
                    <a:lstStyle/>
                    <a:p>
                      <a:pPr algn="ctr" fontAlgn="b"/>
                      <a:r>
                        <a:rPr lang="en-US" sz="1700" b="0" i="0" u="none" strike="noStrike" dirty="0">
                          <a:solidFill>
                            <a:schemeClr val="bg1"/>
                          </a:solidFill>
                          <a:effectLst/>
                          <a:latin typeface="Avenir Book" panose="02000503020000020003" pitchFamily="2" charset="0"/>
                          <a:ea typeface="Verdana" panose="020B0604030504040204" pitchFamily="34" charset="0"/>
                          <a:cs typeface="Verdana" panose="020B0604030504040204" pitchFamily="34" charset="0"/>
                        </a:rPr>
                        <a:t>MSA</a:t>
                      </a:r>
                    </a:p>
                  </a:txBody>
                  <a:tcPr marL="12700" marR="12700" marT="1270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4">
                        <a:lumMod val="75000"/>
                      </a:schemeClr>
                    </a:solidFill>
                  </a:tcPr>
                </a:tc>
                <a:tc>
                  <a:txBody>
                    <a:bodyPr/>
                    <a:lstStyle/>
                    <a:p>
                      <a:pPr algn="ctr" fontAlgn="b"/>
                      <a:r>
                        <a:rPr lang="en-US" sz="1700" b="0" i="0" u="none" strike="noStrike" dirty="0">
                          <a:solidFill>
                            <a:schemeClr val="bg1"/>
                          </a:solidFill>
                          <a:effectLst/>
                          <a:latin typeface="Avenir Book" panose="02000503020000020003" pitchFamily="2" charset="0"/>
                          <a:ea typeface="Verdana" panose="020B0604030504040204" pitchFamily="34" charset="0"/>
                          <a:cs typeface="Verdana" panose="020B0604030504040204" pitchFamily="34" charset="0"/>
                        </a:rPr>
                        <a:t>%</a:t>
                      </a:r>
                    </a:p>
                  </a:txBody>
                  <a:tcPr marL="12700" marR="12700" marT="1270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0000"/>
                  </a:ext>
                </a:extLst>
              </a:tr>
              <a:tr h="358443">
                <a:tc>
                  <a:txBody>
                    <a:bodyPr/>
                    <a:lstStyle/>
                    <a:p>
                      <a:pPr algn="ctr" rtl="0" fontAlgn="ctr"/>
                      <a:r>
                        <a:rPr lang="en-US" sz="1600" b="0" i="0" u="none" strike="noStrike">
                          <a:solidFill>
                            <a:srgbClr val="000000"/>
                          </a:solidFill>
                          <a:effectLst/>
                          <a:latin typeface="Avenir Book" panose="02000503020000020003" pitchFamily="2" charset="0"/>
                        </a:rPr>
                        <a:t>1</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Dallas-Fort Worth-Arlington, TX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9.5%</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14</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Seattle-Tacoma-Bellevue, WA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1.6%</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3046429711"/>
                  </a:ext>
                </a:extLst>
              </a:tr>
              <a:tr h="358443">
                <a:tc>
                  <a:txBody>
                    <a:bodyPr/>
                    <a:lstStyle/>
                    <a:p>
                      <a:pPr algn="ctr" rtl="0" fontAlgn="ctr"/>
                      <a:r>
                        <a:rPr lang="en-US" sz="1600" b="0" i="0" u="none" strike="noStrike">
                          <a:solidFill>
                            <a:srgbClr val="000000"/>
                          </a:solidFill>
                          <a:effectLst/>
                          <a:latin typeface="Avenir Book" panose="02000503020000020003" pitchFamily="2" charset="0"/>
                        </a:rPr>
                        <a:t>2</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Tampa-St. Petersburg-Clearwater, FL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8.2%</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15</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Portland-Vancouver-Hillsboro, OR-WA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0.8%</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974721124"/>
                  </a:ext>
                </a:extLst>
              </a:tr>
              <a:tr h="358443">
                <a:tc>
                  <a:txBody>
                    <a:bodyPr/>
                    <a:lstStyle/>
                    <a:p>
                      <a:pPr algn="ctr" rtl="0" fontAlgn="ctr"/>
                      <a:r>
                        <a:rPr lang="en-US" sz="1600" b="0" i="0" u="none" strike="noStrike">
                          <a:solidFill>
                            <a:srgbClr val="000000"/>
                          </a:solidFill>
                          <a:effectLst/>
                          <a:latin typeface="Avenir Book" panose="02000503020000020003" pitchFamily="2" charset="0"/>
                        </a:rPr>
                        <a:t>3</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Orlando-Kissimmee-Sanford, FL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6.4%</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15</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St. Louis, MO-IL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0.8%</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3710290826"/>
                  </a:ext>
                </a:extLst>
              </a:tr>
              <a:tr h="358443">
                <a:tc>
                  <a:txBody>
                    <a:bodyPr/>
                    <a:lstStyle/>
                    <a:p>
                      <a:pPr algn="ctr" rtl="0" fontAlgn="ctr"/>
                      <a:r>
                        <a:rPr lang="en-US" sz="1600" b="0" i="0" u="none" strike="noStrike">
                          <a:solidFill>
                            <a:srgbClr val="000000"/>
                          </a:solidFill>
                          <a:effectLst/>
                          <a:latin typeface="Avenir Book" panose="02000503020000020003" pitchFamily="2" charset="0"/>
                        </a:rPr>
                        <a:t>3</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San Antonio-New Braunfels, TX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6.4%</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17</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Los Angeles-Long Beach-Anaheim, CA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-0.4%</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944797486"/>
                  </a:ext>
                </a:extLst>
              </a:tr>
              <a:tr h="358443">
                <a:tc>
                  <a:txBody>
                    <a:bodyPr/>
                    <a:lstStyle/>
                    <a:p>
                      <a:pPr algn="ctr" rtl="0" fontAlgn="ctr"/>
                      <a:r>
                        <a:rPr lang="en-US" sz="1600" b="0" i="0" u="none" strike="noStrike">
                          <a:solidFill>
                            <a:srgbClr val="000000"/>
                          </a:solidFill>
                          <a:effectLst/>
                          <a:latin typeface="Avenir Book" panose="02000503020000020003" pitchFamily="2" charset="0"/>
                        </a:rPr>
                        <a:t>5</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Phoenix-Mesa-Scottsdale, AZ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5.9%</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17</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New York-Newark-Jersey City, NY-NJ-PA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-0.4%</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3733626249"/>
                  </a:ext>
                </a:extLst>
              </a:tr>
              <a:tr h="358443">
                <a:tc>
                  <a:txBody>
                    <a:bodyPr/>
                    <a:lstStyle/>
                    <a:p>
                      <a:pPr algn="ctr" rtl="0" fontAlgn="ctr"/>
                      <a:r>
                        <a:rPr lang="en-US" sz="1600" b="0" i="0" u="none" strike="noStrike">
                          <a:solidFill>
                            <a:srgbClr val="000000"/>
                          </a:solidFill>
                          <a:effectLst/>
                          <a:latin typeface="Avenir Book" panose="02000503020000020003" pitchFamily="2" charset="0"/>
                        </a:rPr>
                        <a:t>6</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Charlotte-Concord-Gastonia, NC-SC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5.5%</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19</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Chicago-Naperville-Elgin, IL-IN-WI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-0.6%</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2003572145"/>
                  </a:ext>
                </a:extLst>
              </a:tr>
              <a:tr h="358443">
                <a:tc>
                  <a:txBody>
                    <a:bodyPr/>
                    <a:lstStyle/>
                    <a:p>
                      <a:pPr algn="ctr" rtl="0" fontAlgn="ctr"/>
                      <a:r>
                        <a:rPr lang="en-US" sz="1600" b="0" i="0" u="none" strike="noStrike">
                          <a:solidFill>
                            <a:srgbClr val="000000"/>
                          </a:solidFill>
                          <a:effectLst/>
                          <a:latin typeface="Avenir Book" panose="02000503020000020003" pitchFamily="2" charset="0"/>
                        </a:rPr>
                        <a:t>7</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Riverside-San Bernardino-Ontario, CA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5.1%</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19</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San Francisco-Oakland-Hayward, CA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-0.6%</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3969100160"/>
                  </a:ext>
                </a:extLst>
              </a:tr>
              <a:tr h="358443">
                <a:tc>
                  <a:txBody>
                    <a:bodyPr/>
                    <a:lstStyle/>
                    <a:p>
                      <a:pPr algn="ctr" rtl="0" fontAlgn="ctr"/>
                      <a:r>
                        <a:rPr lang="en-US" sz="1600" b="0" i="0" u="none" strike="noStrike">
                          <a:solidFill>
                            <a:srgbClr val="000000"/>
                          </a:solidFill>
                          <a:effectLst/>
                          <a:latin typeface="Avenir Book" panose="02000503020000020003" pitchFamily="2" charset="0"/>
                        </a:rPr>
                        <a:t>8</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Atlanta-Sandy Springs-Roswell, GA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5.0%</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21</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Boston-Cambridge-Nashua, MA-NH</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-0.8%</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26129764"/>
                  </a:ext>
                </a:extLst>
              </a:tr>
              <a:tr h="358443">
                <a:tc>
                  <a:txBody>
                    <a:bodyPr/>
                    <a:lstStyle/>
                    <a:p>
                      <a:pPr algn="ctr" rtl="0" fontAlgn="ctr"/>
                      <a:r>
                        <a:rPr lang="en-US" sz="1600" b="0" i="0" u="none" strike="noStrike">
                          <a:solidFill>
                            <a:srgbClr val="000000"/>
                          </a:solidFill>
                          <a:effectLst/>
                          <a:latin typeface="Avenir Book" panose="02000503020000020003" pitchFamily="2" charset="0"/>
                        </a:rPr>
                        <a:t>9</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Houston-The Woodlands-Sugar Land, TX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3.8%</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rowSpan="2">
                  <a:txBody>
                    <a:bodyPr/>
                    <a:lstStyle/>
                    <a:p>
                      <a:pPr algn="ctr" rtl="0" fontAlgn="ctr"/>
                      <a:r>
                        <a:rPr lang="en-US" sz="1600" b="0" i="0" u="none" strike="noStrike" dirty="0">
                          <a:solidFill>
                            <a:srgbClr val="000000"/>
                          </a:solidFill>
                          <a:effectLst/>
                          <a:latin typeface="Avenir Book" panose="02000503020000020003" pitchFamily="2" charset="0"/>
                        </a:rPr>
                        <a:t>22 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rowSpan="2">
                  <a:txBody>
                    <a:bodyPr/>
                    <a:lstStyle/>
                    <a:p>
                      <a:pPr algn="l" rtl="0" fontAlgn="ctr"/>
                      <a:r>
                        <a:rPr lang="en-US" sz="1600" b="0" i="0" u="none" strike="noStrike" dirty="0">
                          <a:solidFill>
                            <a:srgbClr val="000000"/>
                          </a:solidFill>
                          <a:effectLst/>
                          <a:latin typeface="Avenir Book" panose="02000503020000020003" pitchFamily="2" charset="0"/>
                        </a:rPr>
                        <a:t>Washington-Arlington-Alexandria, </a:t>
                      </a:r>
                    </a:p>
                    <a:p>
                      <a:pPr algn="l" rtl="0" fontAlgn="ctr"/>
                      <a:r>
                        <a:rPr lang="en-US" sz="1600" b="0" i="0" u="none" strike="noStrike" dirty="0">
                          <a:solidFill>
                            <a:srgbClr val="000000"/>
                          </a:solidFill>
                          <a:effectLst/>
                          <a:latin typeface="Avenir Book" panose="02000503020000020003" pitchFamily="2" charset="0"/>
                        </a:rPr>
                        <a:t>DC-VA-MD-WV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rowSpan="2">
                  <a:txBody>
                    <a:bodyPr/>
                    <a:lstStyle/>
                    <a:p>
                      <a:pPr algn="ctr" rtl="0" fontAlgn="ctr"/>
                      <a:r>
                        <a:rPr lang="en-US" sz="1600" b="0" i="0" u="none" strike="noStrike" dirty="0">
                          <a:solidFill>
                            <a:srgbClr val="000000"/>
                          </a:solidFill>
                          <a:effectLst/>
                          <a:latin typeface="Avenir Book" panose="02000503020000020003" pitchFamily="2" charset="0"/>
                        </a:rPr>
                        <a:t>-0.9%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3506318631"/>
                  </a:ext>
                </a:extLst>
              </a:tr>
              <a:tr h="358443">
                <a:tc>
                  <a:txBody>
                    <a:bodyPr/>
                    <a:lstStyle/>
                    <a:p>
                      <a:pPr algn="ctr" rtl="0" fontAlgn="ctr"/>
                      <a:r>
                        <a:rPr lang="en-US" sz="1600" b="0" i="0" u="none" strike="noStrike">
                          <a:solidFill>
                            <a:srgbClr val="000000"/>
                          </a:solidFill>
                          <a:effectLst/>
                          <a:latin typeface="Avenir Book" panose="02000503020000020003" pitchFamily="2" charset="0"/>
                        </a:rPr>
                        <a:t>10</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Miami-Fort Lauderdale-West Palm Beach, FL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3.4%</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algn="ctr" rtl="0" fontAlgn="ctr"/>
                      <a:r>
                        <a:rPr lang="en-US" sz="1600" b="0" i="0" u="none" strike="noStrike" dirty="0">
                          <a:solidFill>
                            <a:srgbClr val="000000"/>
                          </a:solidFill>
                          <a:effectLst/>
                          <a:latin typeface="Avenir Book" panose="02000503020000020003" pitchFamily="2" charset="0"/>
                        </a:rPr>
                        <a:t>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vMerge="1">
                  <a:txBody>
                    <a:bodyPr/>
                    <a:lstStyle/>
                    <a:p>
                      <a:pPr algn="l" rtl="0" fontAlgn="ctr"/>
                      <a:r>
                        <a:rPr lang="en-US" sz="1600" b="0" i="0" u="none" strike="noStrike" dirty="0">
                          <a:solidFill>
                            <a:srgbClr val="000000"/>
                          </a:solidFill>
                          <a:effectLst/>
                          <a:latin typeface="Avenir Book" panose="02000503020000020003" pitchFamily="2" charset="0"/>
                        </a:rPr>
                        <a:t>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vMerge="1">
                  <a:txBody>
                    <a:bodyPr/>
                    <a:lstStyle/>
                    <a:p>
                      <a:pPr algn="ctr" rtl="0" fontAlgn="ctr"/>
                      <a:r>
                        <a:rPr lang="en-US" sz="1600" b="0" i="0" u="none" strike="noStrike" dirty="0">
                          <a:solidFill>
                            <a:srgbClr val="000000"/>
                          </a:solidFill>
                          <a:effectLst/>
                          <a:latin typeface="Avenir Book" panose="02000503020000020003" pitchFamily="2" charset="0"/>
                        </a:rPr>
                        <a:t>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00800712"/>
                  </a:ext>
                </a:extLst>
              </a:tr>
              <a:tr h="358443">
                <a:tc>
                  <a:txBody>
                    <a:bodyPr/>
                    <a:lstStyle/>
                    <a:p>
                      <a:pPr algn="ctr" rtl="0" fontAlgn="ctr"/>
                      <a:r>
                        <a:rPr lang="en-US" sz="1600" b="0" i="0" u="none" strike="noStrike">
                          <a:solidFill>
                            <a:srgbClr val="000000"/>
                          </a:solidFill>
                          <a:effectLst/>
                          <a:latin typeface="Avenir Book" panose="02000503020000020003" pitchFamily="2" charset="0"/>
                        </a:rPr>
                        <a:t>11</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San Diego-Carlsbad, CA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2.9%</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rtl="0" fontAlgn="ctr"/>
                      <a:r>
                        <a:rPr lang="en-US" sz="1600" b="0" i="0" u="none" strike="noStrike" dirty="0">
                          <a:solidFill>
                            <a:srgbClr val="000000"/>
                          </a:solidFill>
                          <a:effectLst/>
                          <a:latin typeface="Avenir Book" panose="02000503020000020003" pitchFamily="2" charset="0"/>
                        </a:rPr>
                        <a:t>23</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dirty="0">
                          <a:solidFill>
                            <a:srgbClr val="000000"/>
                          </a:solidFill>
                          <a:effectLst/>
                          <a:latin typeface="Avenir Book" panose="02000503020000020003" pitchFamily="2" charset="0"/>
                        </a:rPr>
                        <a:t>Detroit-Warren-Dearborn, MI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dirty="0">
                          <a:solidFill>
                            <a:srgbClr val="000000"/>
                          </a:solidFill>
                          <a:effectLst/>
                          <a:latin typeface="Avenir Book" panose="02000503020000020003" pitchFamily="2" charset="0"/>
                        </a:rPr>
                        <a:t>-1.2%</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900463987"/>
                  </a:ext>
                </a:extLst>
              </a:tr>
              <a:tr h="342748">
                <a:tc>
                  <a:txBody>
                    <a:bodyPr/>
                    <a:lstStyle/>
                    <a:p>
                      <a:pPr algn="ctr" rtl="0" fontAlgn="ctr"/>
                      <a:r>
                        <a:rPr lang="en-US" sz="1600" b="0" i="0" u="none" strike="noStrike">
                          <a:solidFill>
                            <a:srgbClr val="000000"/>
                          </a:solidFill>
                          <a:effectLst/>
                          <a:latin typeface="Avenir Book" panose="02000503020000020003" pitchFamily="2" charset="0"/>
                        </a:rPr>
                        <a:t>12</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Denver-Aurora-Lakewood, CO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2.4%</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24</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Minneapolis-St. Paul-Bloomington, MN-WI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-1.6%</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270195557"/>
                  </a:ext>
                </a:extLst>
              </a:tr>
              <a:tr h="342748">
                <a:tc>
                  <a:txBody>
                    <a:bodyPr/>
                    <a:lstStyle/>
                    <a:p>
                      <a:pPr algn="ctr" rtl="0" fontAlgn="ctr"/>
                      <a:r>
                        <a:rPr lang="en-US" sz="1600" b="0" i="0" u="none" strike="noStrike">
                          <a:solidFill>
                            <a:srgbClr val="000000"/>
                          </a:solidFill>
                          <a:effectLst/>
                          <a:latin typeface="Avenir Book" panose="02000503020000020003" pitchFamily="2" charset="0"/>
                        </a:rPr>
                        <a:t>13</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dirty="0">
                          <a:solidFill>
                            <a:srgbClr val="000000"/>
                          </a:solidFill>
                          <a:effectLst/>
                          <a:latin typeface="Avenir Book" panose="02000503020000020003" pitchFamily="2" charset="0"/>
                        </a:rPr>
                        <a:t>Philadelphia-Camden-</a:t>
                      </a:r>
                      <a:r>
                        <a:rPr lang="en-US" sz="1600" b="0" i="0" u="none" strike="noStrike" dirty="0" err="1">
                          <a:solidFill>
                            <a:srgbClr val="000000"/>
                          </a:solidFill>
                          <a:effectLst/>
                          <a:latin typeface="Avenir Book" panose="02000503020000020003" pitchFamily="2" charset="0"/>
                        </a:rPr>
                        <a:t>Wilm</a:t>
                      </a:r>
                      <a:r>
                        <a:rPr lang="en-US" sz="1600" b="0" i="0" u="none" strike="noStrike" dirty="0">
                          <a:solidFill>
                            <a:srgbClr val="000000"/>
                          </a:solidFill>
                          <a:effectLst/>
                          <a:latin typeface="Avenir Book" panose="02000503020000020003" pitchFamily="2" charset="0"/>
                        </a:rPr>
                        <a:t>., PA-NJ-DE-MD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2.1%</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25</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Baltimore-Columbia-Towson, MD </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dirty="0">
                          <a:solidFill>
                            <a:srgbClr val="000000"/>
                          </a:solidFill>
                          <a:effectLst/>
                          <a:latin typeface="Avenir Book" panose="02000503020000020003" pitchFamily="2" charset="0"/>
                        </a:rPr>
                        <a:t>-2.9%</a:t>
                      </a:r>
                    </a:p>
                  </a:txBody>
                  <a:tcPr marL="9525" marR="9525" marT="9525"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4837645"/>
                  </a:ext>
                </a:extLst>
              </a:tr>
            </a:tbl>
          </a:graphicData>
        </a:graphic>
      </p:graphicFrame>
      <p:graphicFrame>
        <p:nvGraphicFramePr>
          <p:cNvPr id="8" name="Object 7">
            <a:extLst>
              <a:ext uri="{FF2B5EF4-FFF2-40B4-BE49-F238E27FC236}">
                <a16:creationId xmlns:a16="http://schemas.microsoft.com/office/drawing/2014/main" id="{D96F083C-DA16-9EF5-76D9-BD093D9E53AB}"/>
              </a:ext>
            </a:extLst>
          </p:cNvPr>
          <p:cNvGraphicFramePr>
            <a:graphicFrameLocks noChangeAspect="1"/>
          </p:cNvGraphicFramePr>
          <p:nvPr>
            <p:extLst>
              <p:ext uri="{D42A27DB-BD31-4B8C-83A1-F6EECF244321}">
                <p14:modId xmlns:p14="http://schemas.microsoft.com/office/powerpoint/2010/main" val="2933774086"/>
              </p:ext>
            </p:extLst>
          </p:nvPr>
        </p:nvGraphicFramePr>
        <p:xfrm>
          <a:off x="1622698" y="6051551"/>
          <a:ext cx="2070100" cy="228600"/>
        </p:xfrm>
        <a:graphic>
          <a:graphicData uri="http://schemas.openxmlformats.org/presentationml/2006/ole">
            <mc:AlternateContent xmlns:mc="http://schemas.openxmlformats.org/markup-compatibility/2006">
              <mc:Choice xmlns:v="urn:schemas-microsoft-com:vml" Requires="v">
                <p:oleObj name="Worksheet" r:id="rId3" imgW="2070100" imgH="228600" progId="Excel.Sheet.12">
                  <p:embed/>
                </p:oleObj>
              </mc:Choice>
              <mc:Fallback>
                <p:oleObj name="Worksheet" r:id="rId3" imgW="2070100" imgH="228600" progId="Excel.Sheet.12">
                  <p:embed/>
                  <p:pic>
                    <p:nvPicPr>
                      <p:cNvPr id="8" name="Object 7">
                        <a:extLst>
                          <a:ext uri="{FF2B5EF4-FFF2-40B4-BE49-F238E27FC236}">
                            <a16:creationId xmlns:a16="http://schemas.microsoft.com/office/drawing/2014/main" id="{D96F083C-DA16-9EF5-76D9-BD093D9E53AB}"/>
                          </a:ext>
                        </a:extLst>
                      </p:cNvPr>
                      <p:cNvPicPr/>
                      <p:nvPr/>
                    </p:nvPicPr>
                    <p:blipFill>
                      <a:blip r:embed="rId4"/>
                      <a:stretch>
                        <a:fillRect/>
                      </a:stretch>
                    </p:blipFill>
                    <p:spPr>
                      <a:xfrm>
                        <a:off x="1622698" y="6051551"/>
                        <a:ext cx="2070100" cy="228600"/>
                      </a:xfrm>
                      <a:prstGeom prst="rect">
                        <a:avLst/>
                      </a:prstGeom>
                    </p:spPr>
                  </p:pic>
                </p:oleObj>
              </mc:Fallback>
            </mc:AlternateContent>
          </a:graphicData>
        </a:graphic>
      </p:graphicFrame>
    </p:spTree>
    <p:extLst>
      <p:ext uri="{BB962C8B-B14F-4D97-AF65-F5344CB8AC3E}">
        <p14:creationId xmlns:p14="http://schemas.microsoft.com/office/powerpoint/2010/main" val="1145684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EF12CE-5D1F-9648-1DEF-8EAFD0288584}"/>
              </a:ext>
            </a:extLst>
          </p:cNvPr>
          <p:cNvSpPr>
            <a:spLocks noGrp="1"/>
          </p:cNvSpPr>
          <p:nvPr>
            <p:ph type="title"/>
          </p:nvPr>
        </p:nvSpPr>
        <p:spPr>
          <a:xfrm>
            <a:off x="2641273" y="7770"/>
            <a:ext cx="6909456" cy="866199"/>
          </a:xfrm>
        </p:spPr>
        <p:txBody>
          <a:bodyPr wrap="none">
            <a:spAutoFit/>
          </a:bodyPr>
          <a:lstStyle/>
          <a:p>
            <a:r>
              <a:rPr lang="en-US" dirty="0"/>
              <a:t>Unemployment Rates, 25 Largest Metros</a:t>
            </a:r>
            <a:br>
              <a:rPr lang="en-US" dirty="0"/>
            </a:br>
            <a:r>
              <a:rPr lang="en-US" sz="2400" b="0" dirty="0"/>
              <a:t>February 2023</a:t>
            </a:r>
          </a:p>
        </p:txBody>
      </p:sp>
      <p:sp>
        <p:nvSpPr>
          <p:cNvPr id="4" name="Text Box 241">
            <a:extLst>
              <a:ext uri="{FF2B5EF4-FFF2-40B4-BE49-F238E27FC236}">
                <a16:creationId xmlns:a16="http://schemas.microsoft.com/office/drawing/2014/main" id="{598DB5E8-B079-A8AB-03E3-B09A6C3E2904}"/>
              </a:ext>
            </a:extLst>
          </p:cNvPr>
          <p:cNvSpPr txBox="1">
            <a:spLocks noChangeArrowheads="1"/>
          </p:cNvSpPr>
          <p:nvPr/>
        </p:nvSpPr>
        <p:spPr bwMode="auto">
          <a:xfrm>
            <a:off x="6096000" y="6110546"/>
            <a:ext cx="5704610" cy="400110"/>
          </a:xfrm>
          <a:prstGeom prst="rect">
            <a:avLst/>
          </a:prstGeom>
          <a:noFill/>
          <a:ln w="9525">
            <a:noFill/>
            <a:miter lim="800000"/>
            <a:headEnd/>
            <a:tailEnd/>
          </a:ln>
        </p:spPr>
        <p:txBody>
          <a:bodyPr wrap="square">
            <a:norm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C000">
                    <a:lumMod val="75000"/>
                  </a:srgbClr>
                </a:solidFill>
                <a:effectLst/>
                <a:uLnTx/>
                <a:uFillTx/>
                <a:latin typeface="Avenir Book" panose="02000503020000020003" pitchFamily="2" charset="0"/>
                <a:ea typeface="+mn-ea"/>
                <a:cs typeface="Geeza Pro" panose="02000400000000000000" pitchFamily="2" charset="-78"/>
              </a:rPr>
              <a:t>U.S. Unemployment Rate</a:t>
            </a:r>
            <a:r>
              <a:rPr lang="en-US" b="1" dirty="0">
                <a:solidFill>
                  <a:srgbClr val="FFC000">
                    <a:lumMod val="75000"/>
                  </a:srgbClr>
                </a:solidFill>
                <a:latin typeface="Avenir Book" panose="02000503020000020003" pitchFamily="2" charset="0"/>
                <a:cs typeface="Geeza Pro" panose="02000400000000000000" pitchFamily="2" charset="-78"/>
              </a:rPr>
              <a:t>: 3.6%</a:t>
            </a:r>
            <a:endParaRPr kumimoji="0" lang="en-US" sz="1800" b="1" i="0" u="none" strike="noStrike" kern="1200" cap="none" spc="0" normalizeH="0" baseline="0" noProof="0" dirty="0">
              <a:ln>
                <a:noFill/>
              </a:ln>
              <a:solidFill>
                <a:srgbClr val="FFC000">
                  <a:lumMod val="75000"/>
                </a:srgbClr>
              </a:solidFill>
              <a:effectLst/>
              <a:uLnTx/>
              <a:uFillTx/>
              <a:latin typeface="Avenir Book" panose="02000503020000020003" pitchFamily="2" charset="0"/>
              <a:ea typeface="+mn-ea"/>
              <a:cs typeface="Geeza Pro" panose="02000400000000000000" pitchFamily="2" charset="-78"/>
            </a:endParaRPr>
          </a:p>
        </p:txBody>
      </p:sp>
      <p:graphicFrame>
        <p:nvGraphicFramePr>
          <p:cNvPr id="6" name="Content Placeholder 6">
            <a:extLst>
              <a:ext uri="{FF2B5EF4-FFF2-40B4-BE49-F238E27FC236}">
                <a16:creationId xmlns:a16="http://schemas.microsoft.com/office/drawing/2014/main" id="{C5F0D2EE-0A30-3F9D-BED3-7315A984FA8C}"/>
              </a:ext>
            </a:extLst>
          </p:cNvPr>
          <p:cNvGraphicFramePr>
            <a:graphicFrameLocks/>
          </p:cNvGraphicFramePr>
          <p:nvPr/>
        </p:nvGraphicFramePr>
        <p:xfrm>
          <a:off x="399288" y="896547"/>
          <a:ext cx="11393424" cy="5102319"/>
        </p:xfrm>
        <a:graphic>
          <a:graphicData uri="http://schemas.openxmlformats.org/drawingml/2006/table">
            <a:tbl>
              <a:tblPr/>
              <a:tblGrid>
                <a:gridCol w="548640">
                  <a:extLst>
                    <a:ext uri="{9D8B030D-6E8A-4147-A177-3AD203B41FA5}">
                      <a16:colId xmlns:a16="http://schemas.microsoft.com/office/drawing/2014/main" val="20000"/>
                    </a:ext>
                  </a:extLst>
                </a:gridCol>
                <a:gridCol w="43891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54864">
                  <a:extLst>
                    <a:ext uri="{9D8B030D-6E8A-4147-A177-3AD203B41FA5}">
                      <a16:colId xmlns:a16="http://schemas.microsoft.com/office/drawing/2014/main" val="20003"/>
                    </a:ext>
                  </a:extLst>
                </a:gridCol>
                <a:gridCol w="548640">
                  <a:extLst>
                    <a:ext uri="{9D8B030D-6E8A-4147-A177-3AD203B41FA5}">
                      <a16:colId xmlns:a16="http://schemas.microsoft.com/office/drawing/2014/main" val="20004"/>
                    </a:ext>
                  </a:extLst>
                </a:gridCol>
                <a:gridCol w="43891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tblGrid>
              <a:tr h="365760">
                <a:tc>
                  <a:txBody>
                    <a:bodyPr/>
                    <a:lstStyle/>
                    <a:p>
                      <a:pPr algn="ctr" fontAlgn="b"/>
                      <a:r>
                        <a:rPr lang="en-US" sz="1400" b="0" i="0" u="none" strike="noStrike" dirty="0">
                          <a:solidFill>
                            <a:schemeClr val="bg1"/>
                          </a:solidFill>
                          <a:effectLst/>
                          <a:latin typeface="Avenir Book" panose="02000503020000020003" pitchFamily="2" charset="0"/>
                          <a:ea typeface="Verdana" panose="020B0604030504040204" pitchFamily="34" charset="0"/>
                          <a:cs typeface="Verdana" panose="020B0604030504040204" pitchFamily="34" charset="0"/>
                        </a:rPr>
                        <a:t>Rank</a:t>
                      </a:r>
                    </a:p>
                  </a:txBody>
                  <a:tcPr marL="12700" marR="12700" marT="1270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4">
                        <a:lumMod val="75000"/>
                      </a:schemeClr>
                    </a:solidFill>
                  </a:tcPr>
                </a:tc>
                <a:tc>
                  <a:txBody>
                    <a:bodyPr/>
                    <a:lstStyle/>
                    <a:p>
                      <a:pPr algn="ctr" fontAlgn="b"/>
                      <a:r>
                        <a:rPr lang="en-US" sz="1650" b="0" i="0" u="none" strike="noStrike" dirty="0">
                          <a:solidFill>
                            <a:schemeClr val="bg1"/>
                          </a:solidFill>
                          <a:effectLst/>
                          <a:latin typeface="Avenir Book" panose="02000503020000020003" pitchFamily="2" charset="0"/>
                          <a:ea typeface="Verdana" panose="020B0604030504040204" pitchFamily="34" charset="0"/>
                          <a:cs typeface="Verdana" panose="020B0604030504040204" pitchFamily="34" charset="0"/>
                        </a:rPr>
                        <a:t>MSA</a:t>
                      </a:r>
                    </a:p>
                  </a:txBody>
                  <a:tcPr marL="12700" marR="12700" marT="1270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4">
                        <a:lumMod val="75000"/>
                      </a:schemeClr>
                    </a:solidFill>
                  </a:tcPr>
                </a:tc>
                <a:tc>
                  <a:txBody>
                    <a:bodyPr/>
                    <a:lstStyle/>
                    <a:p>
                      <a:pPr algn="ctr" fontAlgn="b"/>
                      <a:r>
                        <a:rPr lang="en-US" sz="1600" b="0" i="0" u="none" strike="noStrike" dirty="0">
                          <a:solidFill>
                            <a:schemeClr val="bg1"/>
                          </a:solidFill>
                          <a:effectLst/>
                          <a:latin typeface="Avenir Book" panose="02000503020000020003" pitchFamily="2" charset="0"/>
                          <a:ea typeface="Verdana" panose="020B0604030504040204" pitchFamily="34" charset="0"/>
                          <a:cs typeface="Verdana" panose="020B0604030504040204" pitchFamily="34" charset="0"/>
                        </a:rPr>
                        <a:t>%</a:t>
                      </a:r>
                    </a:p>
                  </a:txBody>
                  <a:tcPr marL="12700" marR="12700" marT="1270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4">
                        <a:lumMod val="75000"/>
                      </a:schemeClr>
                    </a:solidFill>
                  </a:tcPr>
                </a:tc>
                <a:tc>
                  <a:txBody>
                    <a:bodyPr/>
                    <a:lstStyle/>
                    <a:p>
                      <a:pPr algn="ctr" fontAlgn="b"/>
                      <a:r>
                        <a:rPr lang="sk-SK" sz="1600" b="0" i="0" u="none" strike="noStrike" dirty="0">
                          <a:solidFill>
                            <a:schemeClr val="bg1"/>
                          </a:solidFill>
                          <a:effectLst/>
                          <a:latin typeface="Avenir Book" panose="02000503020000020003" pitchFamily="2" charset="0"/>
                          <a:ea typeface="Verdana" panose="020B0604030504040204" pitchFamily="34" charset="0"/>
                          <a:cs typeface="Verdana" panose="020B0604030504040204" pitchFamily="34" charset="0"/>
                        </a:rPr>
                        <a:t> </a:t>
                      </a:r>
                    </a:p>
                  </a:txBody>
                  <a:tcPr marL="12700" marR="12700" marT="1270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venir Book" panose="02000503020000020003" pitchFamily="2" charset="0"/>
                          <a:ea typeface="Verdana" panose="020B0604030504040204" pitchFamily="34" charset="0"/>
                          <a:cs typeface="Verdana" panose="020B0604030504040204" pitchFamily="34" charset="0"/>
                        </a:rPr>
                        <a:t>Rank</a:t>
                      </a:r>
                    </a:p>
                  </a:txBody>
                  <a:tcPr marL="12700" marR="12700" marT="1270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4">
                        <a:lumMod val="75000"/>
                      </a:schemeClr>
                    </a:solidFill>
                  </a:tcPr>
                </a:tc>
                <a:tc>
                  <a:txBody>
                    <a:bodyPr/>
                    <a:lstStyle/>
                    <a:p>
                      <a:pPr algn="ctr" fontAlgn="b"/>
                      <a:r>
                        <a:rPr lang="en-US" sz="1650" b="0" i="0" u="none" strike="noStrike" dirty="0">
                          <a:solidFill>
                            <a:schemeClr val="bg1"/>
                          </a:solidFill>
                          <a:effectLst/>
                          <a:latin typeface="Avenir Book" panose="02000503020000020003" pitchFamily="2" charset="0"/>
                          <a:ea typeface="Verdana" panose="020B0604030504040204" pitchFamily="34" charset="0"/>
                          <a:cs typeface="Verdana" panose="020B0604030504040204" pitchFamily="34" charset="0"/>
                        </a:rPr>
                        <a:t>MSA</a:t>
                      </a:r>
                    </a:p>
                  </a:txBody>
                  <a:tcPr marL="12700" marR="12700" marT="1270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4">
                        <a:lumMod val="75000"/>
                      </a:schemeClr>
                    </a:solidFill>
                  </a:tcPr>
                </a:tc>
                <a:tc>
                  <a:txBody>
                    <a:bodyPr/>
                    <a:lstStyle/>
                    <a:p>
                      <a:pPr algn="ctr" fontAlgn="b"/>
                      <a:r>
                        <a:rPr lang="en-US" sz="1600" b="0" i="0" u="none" strike="noStrike" dirty="0">
                          <a:solidFill>
                            <a:schemeClr val="bg1"/>
                          </a:solidFill>
                          <a:effectLst/>
                          <a:latin typeface="Avenir Book" panose="02000503020000020003" pitchFamily="2" charset="0"/>
                          <a:ea typeface="Verdana" panose="020B0604030504040204" pitchFamily="34" charset="0"/>
                          <a:cs typeface="Verdana" panose="020B0604030504040204" pitchFamily="34" charset="0"/>
                        </a:rPr>
                        <a:t>%</a:t>
                      </a:r>
                    </a:p>
                  </a:txBody>
                  <a:tcPr marL="12700" marR="12700" marT="1270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0000"/>
                  </a:ext>
                </a:extLst>
              </a:tr>
              <a:tr h="363447">
                <a:tc>
                  <a:txBody>
                    <a:bodyPr/>
                    <a:lstStyle/>
                    <a:p>
                      <a:pPr algn="ctr" rtl="0" fontAlgn="ctr"/>
                      <a:r>
                        <a:rPr lang="en-US" sz="1600" b="0" i="0" u="none" strike="noStrike">
                          <a:solidFill>
                            <a:srgbClr val="000000"/>
                          </a:solidFill>
                          <a:effectLst/>
                          <a:latin typeface="Avenir Book" panose="02000503020000020003" pitchFamily="2" charset="0"/>
                        </a:rPr>
                        <a:t>1</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Miami-Fort Lauderdale-West Palm Beach, FL </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2.2</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 </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13</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Charlotte-Concord-Gastonia, NC-SC </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3.5</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182182940"/>
                  </a:ext>
                </a:extLst>
              </a:tr>
              <a:tr h="363447">
                <a:tc>
                  <a:txBody>
                    <a:bodyPr/>
                    <a:lstStyle/>
                    <a:p>
                      <a:pPr algn="ctr" rtl="0" fontAlgn="ctr"/>
                      <a:r>
                        <a:rPr lang="en-US" sz="1600" b="0" i="0" u="none" strike="noStrike">
                          <a:solidFill>
                            <a:srgbClr val="000000"/>
                          </a:solidFill>
                          <a:effectLst/>
                          <a:latin typeface="Avenir Book" panose="02000503020000020003" pitchFamily="2" charset="0"/>
                        </a:rPr>
                        <a:t>2</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Tampa-St. Petersburg-Clearwater, FL </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2.5</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 </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14</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Boston-Cambridge-Nashua, MA-NH</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3.7</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3097832742"/>
                  </a:ext>
                </a:extLst>
              </a:tr>
              <a:tr h="363447">
                <a:tc>
                  <a:txBody>
                    <a:bodyPr/>
                    <a:lstStyle/>
                    <a:p>
                      <a:pPr algn="ctr" rtl="0" fontAlgn="ctr"/>
                      <a:r>
                        <a:rPr lang="en-US" sz="1600" b="0" i="0" u="none" strike="noStrike">
                          <a:solidFill>
                            <a:srgbClr val="000000"/>
                          </a:solidFill>
                          <a:effectLst/>
                          <a:latin typeface="Avenir Book" panose="02000503020000020003" pitchFamily="2" charset="0"/>
                        </a:rPr>
                        <a:t>3</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Orlando-Kissimmee-Sanford, FL </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2.6</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 </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14</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San Diego-Carlsbad, CA </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3.7</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3903059251"/>
                  </a:ext>
                </a:extLst>
              </a:tr>
              <a:tr h="363447">
                <a:tc>
                  <a:txBody>
                    <a:bodyPr/>
                    <a:lstStyle/>
                    <a:p>
                      <a:pPr algn="ctr" rtl="0" fontAlgn="ctr"/>
                      <a:r>
                        <a:rPr lang="en-US" sz="1600" b="0" i="0" u="none" strike="noStrike">
                          <a:solidFill>
                            <a:srgbClr val="000000"/>
                          </a:solidFill>
                          <a:effectLst/>
                          <a:latin typeface="Avenir Book" panose="02000503020000020003" pitchFamily="2" charset="0"/>
                        </a:rPr>
                        <a:t>4</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St. Louis, MO-IL</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2.8</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 </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16</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Detroit-Warren-Dearborn, MI </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3.8</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788683121"/>
                  </a:ext>
                </a:extLst>
              </a:tr>
              <a:tr h="363447">
                <a:tc>
                  <a:txBody>
                    <a:bodyPr/>
                    <a:lstStyle/>
                    <a:p>
                      <a:pPr algn="ctr" rtl="0" fontAlgn="ctr"/>
                      <a:r>
                        <a:rPr lang="en-US" sz="1600" b="0" i="0" u="none" strike="noStrike">
                          <a:solidFill>
                            <a:srgbClr val="000000"/>
                          </a:solidFill>
                          <a:effectLst/>
                          <a:latin typeface="Avenir Book" panose="02000503020000020003" pitchFamily="2" charset="0"/>
                        </a:rPr>
                        <a:t>5</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Phoenix-Mesa-Scottsdale, AZ </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2.9</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 </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17</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Dallas-Fort Worth-Arlington, TX </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4.1</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00863951"/>
                  </a:ext>
                </a:extLst>
              </a:tr>
              <a:tr h="363447">
                <a:tc rowSpan="2">
                  <a:txBody>
                    <a:bodyPr/>
                    <a:lstStyle/>
                    <a:p>
                      <a:pPr algn="ctr" rtl="0" fontAlgn="ctr"/>
                      <a:r>
                        <a:rPr lang="en-US" sz="1600" b="0" i="0" u="none" strike="noStrike" dirty="0">
                          <a:solidFill>
                            <a:srgbClr val="000000"/>
                          </a:solidFill>
                          <a:effectLst/>
                          <a:latin typeface="Avenir Book" panose="02000503020000020003" pitchFamily="2" charset="0"/>
                        </a:rPr>
                        <a:t>5</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rowSpan="2">
                  <a:txBody>
                    <a:bodyPr/>
                    <a:lstStyle/>
                    <a:p>
                      <a:pPr algn="l" rtl="0" fontAlgn="ctr"/>
                      <a:r>
                        <a:rPr lang="en-US" sz="1600" b="0" i="0" u="none" strike="noStrike" dirty="0">
                          <a:solidFill>
                            <a:srgbClr val="000000"/>
                          </a:solidFill>
                          <a:effectLst/>
                          <a:latin typeface="Avenir Book" panose="02000503020000020003" pitchFamily="2" charset="0"/>
                        </a:rPr>
                        <a:t>Washington-Arlington-Alexandria, </a:t>
                      </a:r>
                    </a:p>
                    <a:p>
                      <a:pPr algn="l" rtl="0" fontAlgn="ctr"/>
                      <a:r>
                        <a:rPr lang="en-US" sz="1600" b="0" i="0" u="none" strike="noStrike" dirty="0">
                          <a:solidFill>
                            <a:srgbClr val="000000"/>
                          </a:solidFill>
                          <a:effectLst/>
                          <a:latin typeface="Avenir Book" panose="02000503020000020003" pitchFamily="2" charset="0"/>
                        </a:rPr>
                        <a:t>DC-VA-MD-WV </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rowSpan="2">
                  <a:txBody>
                    <a:bodyPr/>
                    <a:lstStyle/>
                    <a:p>
                      <a:pPr algn="ctr" rtl="0" fontAlgn="ctr"/>
                      <a:r>
                        <a:rPr lang="en-US" sz="1600" b="0" i="0" u="none" strike="noStrike" dirty="0">
                          <a:solidFill>
                            <a:srgbClr val="000000"/>
                          </a:solidFill>
                          <a:effectLst/>
                          <a:latin typeface="Avenir Book" panose="02000503020000020003" pitchFamily="2" charset="0"/>
                        </a:rPr>
                        <a:t>2.9</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 </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18</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dirty="0">
                          <a:solidFill>
                            <a:srgbClr val="000000"/>
                          </a:solidFill>
                          <a:effectLst/>
                          <a:latin typeface="Avenir Book" panose="02000503020000020003" pitchFamily="2" charset="0"/>
                        </a:rPr>
                        <a:t>Philadelphia-Camden-</a:t>
                      </a:r>
                      <a:r>
                        <a:rPr lang="en-US" sz="1600" b="0" i="0" u="none" strike="noStrike" dirty="0" err="1">
                          <a:solidFill>
                            <a:srgbClr val="000000"/>
                          </a:solidFill>
                          <a:effectLst/>
                          <a:latin typeface="Avenir Book" panose="02000503020000020003" pitchFamily="2" charset="0"/>
                        </a:rPr>
                        <a:t>Wilm</a:t>
                      </a:r>
                      <a:r>
                        <a:rPr lang="en-US" sz="1600" b="0" i="0" u="none" strike="noStrike" dirty="0">
                          <a:solidFill>
                            <a:srgbClr val="000000"/>
                          </a:solidFill>
                          <a:effectLst/>
                          <a:latin typeface="Avenir Book" panose="02000503020000020003" pitchFamily="2" charset="0"/>
                        </a:rPr>
                        <a:t>., PA-NJ-DE-MD </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dirty="0">
                          <a:solidFill>
                            <a:srgbClr val="000000"/>
                          </a:solidFill>
                          <a:effectLst/>
                          <a:latin typeface="Avenir Book" panose="02000503020000020003" pitchFamily="2" charset="0"/>
                        </a:rPr>
                        <a:t>4.2</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800478099"/>
                  </a:ext>
                </a:extLst>
              </a:tr>
              <a:tr h="363447">
                <a:tc vMerge="1">
                  <a:txBody>
                    <a:bodyPr/>
                    <a:lstStyle/>
                    <a:p>
                      <a:pPr algn="ctr" rtl="0" fontAlgn="ctr"/>
                      <a:r>
                        <a:rPr lang="en-US" sz="1600" b="0" i="0" u="none" strike="noStrike" dirty="0">
                          <a:solidFill>
                            <a:srgbClr val="000000"/>
                          </a:solidFill>
                          <a:effectLst/>
                          <a:latin typeface="Avenir Book" panose="02000503020000020003" pitchFamily="2" charset="0"/>
                        </a:rPr>
                        <a:t> </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vMerge="1">
                  <a:txBody>
                    <a:bodyPr/>
                    <a:lstStyle/>
                    <a:p>
                      <a:pPr algn="l" rtl="0" fontAlgn="ctr"/>
                      <a:r>
                        <a:rPr lang="en-US" sz="1600" b="0" i="0" u="none" strike="noStrike" dirty="0">
                          <a:solidFill>
                            <a:srgbClr val="000000"/>
                          </a:solidFill>
                          <a:effectLst/>
                          <a:latin typeface="Avenir Book" panose="02000503020000020003" pitchFamily="2" charset="0"/>
                        </a:rPr>
                        <a:t> </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vMerge="1">
                  <a:txBody>
                    <a:bodyPr/>
                    <a:lstStyle/>
                    <a:p>
                      <a:pPr algn="ctr" rtl="0" fontAlgn="ctr"/>
                      <a:r>
                        <a:rPr lang="en-US" sz="1600" b="0" i="0" u="none" strike="noStrike" dirty="0">
                          <a:solidFill>
                            <a:srgbClr val="000000"/>
                          </a:solidFill>
                          <a:effectLst/>
                          <a:latin typeface="Avenir Book" panose="02000503020000020003" pitchFamily="2" charset="0"/>
                        </a:rPr>
                        <a:t> </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 </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19</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San Antonio-New Braunfels, TX </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4.3</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3656559123"/>
                  </a:ext>
                </a:extLst>
              </a:tr>
              <a:tr h="363447">
                <a:tc>
                  <a:txBody>
                    <a:bodyPr/>
                    <a:lstStyle/>
                    <a:p>
                      <a:pPr algn="ctr" rtl="0" fontAlgn="ctr"/>
                      <a:r>
                        <a:rPr lang="en-US" sz="1600" b="0" i="0" u="none" strike="noStrike" dirty="0">
                          <a:solidFill>
                            <a:srgbClr val="000000"/>
                          </a:solidFill>
                          <a:effectLst/>
                          <a:latin typeface="Avenir Book" panose="02000503020000020003" pitchFamily="2" charset="0"/>
                        </a:rPr>
                        <a:t>7</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dirty="0">
                          <a:solidFill>
                            <a:srgbClr val="000000"/>
                          </a:solidFill>
                          <a:effectLst/>
                          <a:latin typeface="Avenir Book" panose="02000503020000020003" pitchFamily="2" charset="0"/>
                        </a:rPr>
                        <a:t>Baltimore-Columbia-Towson, MD </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dirty="0">
                          <a:solidFill>
                            <a:srgbClr val="000000"/>
                          </a:solidFill>
                          <a:effectLst/>
                          <a:latin typeface="Avenir Book" panose="02000503020000020003" pitchFamily="2" charset="0"/>
                        </a:rPr>
                        <a:t>3.0</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 </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20</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Chicago-Naperville-Elgin, IL-IN-WI </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4.4</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373278622"/>
                  </a:ext>
                </a:extLst>
              </a:tr>
              <a:tr h="363447">
                <a:tc>
                  <a:txBody>
                    <a:bodyPr/>
                    <a:lstStyle/>
                    <a:p>
                      <a:pPr algn="ctr" rtl="0" fontAlgn="ctr"/>
                      <a:r>
                        <a:rPr lang="en-US" sz="1600" b="0" i="0" u="none" strike="noStrike">
                          <a:solidFill>
                            <a:srgbClr val="000000"/>
                          </a:solidFill>
                          <a:effectLst/>
                          <a:latin typeface="Avenir Book" panose="02000503020000020003" pitchFamily="2" charset="0"/>
                        </a:rPr>
                        <a:t>8</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Atlanta-Sandy Springs-Roswell, GA </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3.2</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 </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20</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New York-Newark-Jersey City, NY-NJ-PA </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4.4</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410515853"/>
                  </a:ext>
                </a:extLst>
              </a:tr>
              <a:tr h="363447">
                <a:tc>
                  <a:txBody>
                    <a:bodyPr/>
                    <a:lstStyle/>
                    <a:p>
                      <a:pPr algn="ctr" rtl="0" fontAlgn="ctr"/>
                      <a:r>
                        <a:rPr lang="en-US" sz="1600" b="0" i="0" u="none" strike="noStrike">
                          <a:solidFill>
                            <a:srgbClr val="000000"/>
                          </a:solidFill>
                          <a:effectLst/>
                          <a:latin typeface="Avenir Book" panose="02000503020000020003" pitchFamily="2" charset="0"/>
                        </a:rPr>
                        <a:t>8</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Denver-Aurora-Lakewood, CO </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3.2</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 </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22</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Portland-Vancouver-Hillsboro, OR-WA </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4.5</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224115"/>
                  </a:ext>
                </a:extLst>
              </a:tr>
              <a:tr h="367363">
                <a:tc>
                  <a:txBody>
                    <a:bodyPr/>
                    <a:lstStyle/>
                    <a:p>
                      <a:pPr algn="ctr" rtl="0" fontAlgn="ctr"/>
                      <a:r>
                        <a:rPr lang="en-US" sz="1600" b="0" i="0" u="none" strike="noStrike">
                          <a:solidFill>
                            <a:srgbClr val="000000"/>
                          </a:solidFill>
                          <a:effectLst/>
                          <a:latin typeface="Avenir Book" panose="02000503020000020003" pitchFamily="2" charset="0"/>
                        </a:rPr>
                        <a:t>8</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Minneapolis-St. Paul-Bloomington, MN-WI </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3.2</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 </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22</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Riverside-San Bernardino-Ontario, CA </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4.5</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3563828650"/>
                  </a:ext>
                </a:extLst>
              </a:tr>
              <a:tr h="367363">
                <a:tc>
                  <a:txBody>
                    <a:bodyPr/>
                    <a:lstStyle/>
                    <a:p>
                      <a:pPr algn="ctr" rtl="0" fontAlgn="ctr"/>
                      <a:r>
                        <a:rPr lang="en-US" sz="1600" b="0" i="0" u="none" strike="noStrike">
                          <a:solidFill>
                            <a:srgbClr val="000000"/>
                          </a:solidFill>
                          <a:effectLst/>
                          <a:latin typeface="Avenir Book" panose="02000503020000020003" pitchFamily="2" charset="0"/>
                        </a:rPr>
                        <a:t>11</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San Francisco-Oakland-Hayward, CA </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3.4</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 </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24</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Houston-The Woodlands-Sugar Land, TX </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4.8</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598332182"/>
                  </a:ext>
                </a:extLst>
              </a:tr>
              <a:tr h="367363">
                <a:tc>
                  <a:txBody>
                    <a:bodyPr/>
                    <a:lstStyle/>
                    <a:p>
                      <a:pPr algn="ctr" rtl="0" fontAlgn="ctr"/>
                      <a:r>
                        <a:rPr lang="en-US" sz="1600" b="0" i="0" u="none" strike="noStrike">
                          <a:solidFill>
                            <a:srgbClr val="000000"/>
                          </a:solidFill>
                          <a:effectLst/>
                          <a:latin typeface="Avenir Book" panose="02000503020000020003" pitchFamily="2" charset="0"/>
                        </a:rPr>
                        <a:t>11</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Seattle-Tacoma-Bellevue, WA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3.4</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 </a:t>
                      </a:r>
                    </a:p>
                  </a:txBody>
                  <a:tcPr marL="0" marR="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Avenir Book" panose="02000503020000020003" pitchFamily="2" charset="0"/>
                        </a:rPr>
                        <a:t>24</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l" rtl="0" fontAlgn="ctr"/>
                      <a:r>
                        <a:rPr lang="en-US" sz="1600" b="0" i="0" u="none" strike="noStrike">
                          <a:solidFill>
                            <a:srgbClr val="000000"/>
                          </a:solidFill>
                          <a:effectLst/>
                          <a:latin typeface="Avenir Book" panose="02000503020000020003" pitchFamily="2" charset="0"/>
                        </a:rPr>
                        <a:t>Los Angeles-Long Beach-Anaheim, CA </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tc>
                  <a:txBody>
                    <a:bodyPr/>
                    <a:lstStyle/>
                    <a:p>
                      <a:pPr algn="ctr" rtl="0" fontAlgn="ctr"/>
                      <a:r>
                        <a:rPr lang="en-US" sz="1600" b="0" i="0" u="none" strike="noStrike" dirty="0">
                          <a:solidFill>
                            <a:srgbClr val="000000"/>
                          </a:solidFill>
                          <a:effectLst/>
                          <a:latin typeface="Avenir Book" panose="02000503020000020003" pitchFamily="2" charset="0"/>
                        </a:rPr>
                        <a:t>4.8</a:t>
                      </a:r>
                    </a:p>
                  </a:txBody>
                  <a:tcPr marL="0" marR="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3151751439"/>
                  </a:ext>
                </a:extLst>
              </a:tr>
            </a:tbl>
          </a:graphicData>
        </a:graphic>
      </p:graphicFrame>
      <p:sp>
        <p:nvSpPr>
          <p:cNvPr id="14" name="Text Placeholder 13">
            <a:extLst>
              <a:ext uri="{FF2B5EF4-FFF2-40B4-BE49-F238E27FC236}">
                <a16:creationId xmlns:a16="http://schemas.microsoft.com/office/drawing/2014/main" id="{4713DB84-7F87-D581-6824-1DEF1C1DD541}"/>
              </a:ext>
            </a:extLst>
          </p:cNvPr>
          <p:cNvSpPr>
            <a:spLocks noGrp="1"/>
          </p:cNvSpPr>
          <p:nvPr>
            <p:ph type="body" sz="quarter" idx="10"/>
          </p:nvPr>
        </p:nvSpPr>
        <p:spPr>
          <a:xfrm>
            <a:off x="1560930" y="6156962"/>
            <a:ext cx="3382545" cy="411480"/>
          </a:xfrm>
        </p:spPr>
        <p:txBody>
          <a:bodyPr/>
          <a:lstStyle/>
          <a:p>
            <a:r>
              <a:rPr lang="en-US" dirty="0">
                <a:solidFill>
                  <a:schemeClr val="tx1">
                    <a:lumMod val="50000"/>
                    <a:lumOff val="50000"/>
                  </a:schemeClr>
                </a:solidFill>
              </a:rPr>
              <a:t>Local Area Unemployment Statistics (LAUS) program.  Note: data are not seasonally adjusted</a:t>
            </a:r>
          </a:p>
        </p:txBody>
      </p:sp>
      <p:graphicFrame>
        <p:nvGraphicFramePr>
          <p:cNvPr id="2" name="Object 1">
            <a:extLst>
              <a:ext uri="{FF2B5EF4-FFF2-40B4-BE49-F238E27FC236}">
                <a16:creationId xmlns:a16="http://schemas.microsoft.com/office/drawing/2014/main" id="{B2F4E973-0220-701A-B174-E69B8DA9B45D}"/>
              </a:ext>
            </a:extLst>
          </p:cNvPr>
          <p:cNvGraphicFramePr>
            <a:graphicFrameLocks noChangeAspect="1"/>
          </p:cNvGraphicFramePr>
          <p:nvPr/>
        </p:nvGraphicFramePr>
        <p:xfrm>
          <a:off x="1622425" y="6029325"/>
          <a:ext cx="2070100" cy="215900"/>
        </p:xfrm>
        <a:graphic>
          <a:graphicData uri="http://schemas.openxmlformats.org/presentationml/2006/ole">
            <mc:AlternateContent xmlns:mc="http://schemas.openxmlformats.org/markup-compatibility/2006">
              <mc:Choice xmlns:v="urn:schemas-microsoft-com:vml" Requires="v">
                <p:oleObj name="Worksheet" r:id="rId3" imgW="2070100" imgH="215900" progId="Excel.Sheet.12">
                  <p:embed/>
                </p:oleObj>
              </mc:Choice>
              <mc:Fallback>
                <p:oleObj name="Worksheet" r:id="rId3" imgW="2070100" imgH="215900" progId="Excel.Sheet.12">
                  <p:embed/>
                  <p:pic>
                    <p:nvPicPr>
                      <p:cNvPr id="2" name="Object 1">
                        <a:extLst>
                          <a:ext uri="{FF2B5EF4-FFF2-40B4-BE49-F238E27FC236}">
                            <a16:creationId xmlns:a16="http://schemas.microsoft.com/office/drawing/2014/main" id="{B2F4E973-0220-701A-B174-E69B8DA9B45D}"/>
                          </a:ext>
                        </a:extLst>
                      </p:cNvPr>
                      <p:cNvPicPr/>
                      <p:nvPr/>
                    </p:nvPicPr>
                    <p:blipFill>
                      <a:blip r:embed="rId4"/>
                      <a:stretch>
                        <a:fillRect/>
                      </a:stretch>
                    </p:blipFill>
                    <p:spPr>
                      <a:xfrm>
                        <a:off x="1622425" y="6029325"/>
                        <a:ext cx="2070100" cy="215900"/>
                      </a:xfrm>
                      <a:prstGeom prst="rect">
                        <a:avLst/>
                      </a:prstGeom>
                    </p:spPr>
                  </p:pic>
                </p:oleObj>
              </mc:Fallback>
            </mc:AlternateContent>
          </a:graphicData>
        </a:graphic>
      </p:graphicFrame>
    </p:spTree>
    <p:extLst>
      <p:ext uri="{BB962C8B-B14F-4D97-AF65-F5344CB8AC3E}">
        <p14:creationId xmlns:p14="http://schemas.microsoft.com/office/powerpoint/2010/main" val="462682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
          <p:cNvSpPr txBox="1">
            <a:spLocks noGrp="1"/>
          </p:cNvSpPr>
          <p:nvPr>
            <p:ph type="title"/>
          </p:nvPr>
        </p:nvSpPr>
        <p:spPr>
          <a:xfrm>
            <a:off x="3111438" y="7770"/>
            <a:ext cx="5969100" cy="803400"/>
          </a:xfrm>
          <a:prstGeom prst="rect">
            <a:avLst/>
          </a:prstGeom>
          <a:solidFill>
            <a:schemeClr val="lt1"/>
          </a:solidFill>
          <a:ln>
            <a:noFill/>
          </a:ln>
        </p:spPr>
        <p:txBody>
          <a:bodyPr spcFirstLastPara="1" wrap="square" lIns="182875" tIns="91425" rIns="182875" bIns="45700" anchor="ctr" anchorCtr="1">
            <a:spAutoFit/>
          </a:bodyPr>
          <a:lstStyle/>
          <a:p>
            <a:pPr marL="0" lvl="0" indent="0" algn="ctr" rtl="0">
              <a:lnSpc>
                <a:spcPct val="90000"/>
              </a:lnSpc>
              <a:spcBef>
                <a:spcPts val="0"/>
              </a:spcBef>
              <a:spcAft>
                <a:spcPts val="0"/>
              </a:spcAft>
              <a:buClr>
                <a:schemeClr val="dk1"/>
              </a:buClr>
              <a:buSzPts val="2800"/>
              <a:buFont typeface="Avenir"/>
              <a:buNone/>
            </a:pPr>
            <a:r>
              <a:rPr lang="en-US"/>
              <a:t>Thank you</a:t>
            </a:r>
            <a:br>
              <a:rPr lang="en-US"/>
            </a:br>
            <a:r>
              <a:rPr lang="en-US" sz="2000" b="0"/>
              <a:t>To our sponsors for making this webinar possible</a:t>
            </a:r>
            <a:endParaRPr sz="2400"/>
          </a:p>
        </p:txBody>
      </p:sp>
      <p:pic>
        <p:nvPicPr>
          <p:cNvPr id="177" name="Google Shape;177;p2">
            <a:hlinkClick r:id="rId3"/>
          </p:cNvPr>
          <p:cNvPicPr preferRelativeResize="0"/>
          <p:nvPr/>
        </p:nvPicPr>
        <p:blipFill>
          <a:blip r:embed="rId4">
            <a:alphaModFix/>
          </a:blip>
          <a:stretch>
            <a:fillRect/>
          </a:stretch>
        </p:blipFill>
        <p:spPr>
          <a:xfrm>
            <a:off x="804075" y="1478995"/>
            <a:ext cx="4181475" cy="1466850"/>
          </a:xfrm>
          <a:prstGeom prst="rect">
            <a:avLst/>
          </a:prstGeom>
          <a:noFill/>
          <a:ln>
            <a:noFill/>
          </a:ln>
        </p:spPr>
      </p:pic>
      <p:pic>
        <p:nvPicPr>
          <p:cNvPr id="178" name="Google Shape;178;p2">
            <a:hlinkClick r:id="rId5"/>
          </p:cNvPr>
          <p:cNvPicPr preferRelativeResize="0"/>
          <p:nvPr/>
        </p:nvPicPr>
        <p:blipFill>
          <a:blip r:embed="rId6">
            <a:alphaModFix/>
          </a:blip>
          <a:stretch>
            <a:fillRect/>
          </a:stretch>
        </p:blipFill>
        <p:spPr>
          <a:xfrm>
            <a:off x="600650" y="3613673"/>
            <a:ext cx="4588350" cy="2493850"/>
          </a:xfrm>
          <a:prstGeom prst="rect">
            <a:avLst/>
          </a:prstGeom>
          <a:noFill/>
          <a:ln>
            <a:noFill/>
          </a:ln>
        </p:spPr>
      </p:pic>
      <p:pic>
        <p:nvPicPr>
          <p:cNvPr id="179" name="Google Shape;179;p2">
            <a:hlinkClick r:id="rId7"/>
          </p:cNvPr>
          <p:cNvPicPr preferRelativeResize="0"/>
          <p:nvPr/>
        </p:nvPicPr>
        <p:blipFill>
          <a:blip r:embed="rId8">
            <a:alphaModFix/>
          </a:blip>
          <a:stretch>
            <a:fillRect/>
          </a:stretch>
        </p:blipFill>
        <p:spPr>
          <a:xfrm>
            <a:off x="6621200" y="3613669"/>
            <a:ext cx="4588350" cy="1797104"/>
          </a:xfrm>
          <a:prstGeom prst="rect">
            <a:avLst/>
          </a:prstGeom>
          <a:noFill/>
          <a:ln>
            <a:noFill/>
          </a:ln>
        </p:spPr>
      </p:pic>
      <p:pic>
        <p:nvPicPr>
          <p:cNvPr id="180" name="Google Shape;180;p2">
            <a:hlinkClick r:id="rId9"/>
          </p:cNvPr>
          <p:cNvPicPr preferRelativeResize="0"/>
          <p:nvPr/>
        </p:nvPicPr>
        <p:blipFill>
          <a:blip r:embed="rId10">
            <a:alphaModFix/>
          </a:blip>
          <a:stretch>
            <a:fillRect/>
          </a:stretch>
        </p:blipFill>
        <p:spPr>
          <a:xfrm>
            <a:off x="6416700" y="1841535"/>
            <a:ext cx="4997350" cy="7417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1058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98ABC-E26F-6162-142E-FD9C6BE82F9D}"/>
              </a:ext>
            </a:extLst>
          </p:cNvPr>
          <p:cNvSpPr>
            <a:spLocks noGrp="1"/>
          </p:cNvSpPr>
          <p:nvPr>
            <p:ph type="title"/>
          </p:nvPr>
        </p:nvSpPr>
        <p:spPr>
          <a:xfrm>
            <a:off x="2657009" y="39540"/>
            <a:ext cx="6973961" cy="591700"/>
          </a:xfrm>
        </p:spPr>
        <p:txBody>
          <a:bodyPr lIns="182880" rIns="182880"/>
          <a:lstStyle/>
          <a:p>
            <a:r>
              <a:rPr lang="en-US" sz="3200" dirty="0"/>
              <a:t>Defining Recession: Eyes Wide Shut</a:t>
            </a:r>
          </a:p>
        </p:txBody>
      </p:sp>
      <p:sp>
        <p:nvSpPr>
          <p:cNvPr id="3" name="Text Placeholder 2">
            <a:extLst>
              <a:ext uri="{FF2B5EF4-FFF2-40B4-BE49-F238E27FC236}">
                <a16:creationId xmlns:a16="http://schemas.microsoft.com/office/drawing/2014/main" id="{674FD8C4-4230-9096-0E13-26F20E672F56}"/>
              </a:ext>
            </a:extLst>
          </p:cNvPr>
          <p:cNvSpPr>
            <a:spLocks noGrp="1"/>
          </p:cNvSpPr>
          <p:nvPr>
            <p:ph type="body" sz="quarter" idx="10"/>
          </p:nvPr>
        </p:nvSpPr>
        <p:spPr/>
        <p:txBody>
          <a:bodyPr/>
          <a:lstStyle/>
          <a:p>
            <a:r>
              <a:rPr lang="en-US" dirty="0"/>
              <a:t>Source: National Bureau of Economic Research</a:t>
            </a:r>
          </a:p>
        </p:txBody>
      </p:sp>
      <p:sp>
        <p:nvSpPr>
          <p:cNvPr id="4" name="TextBox 3">
            <a:extLst>
              <a:ext uri="{FF2B5EF4-FFF2-40B4-BE49-F238E27FC236}">
                <a16:creationId xmlns:a16="http://schemas.microsoft.com/office/drawing/2014/main" id="{B1290D72-F4B7-DE8B-3207-E6B6C6FEFD00}"/>
              </a:ext>
            </a:extLst>
          </p:cNvPr>
          <p:cNvSpPr txBox="1"/>
          <p:nvPr/>
        </p:nvSpPr>
        <p:spPr>
          <a:xfrm>
            <a:off x="452677" y="1024406"/>
            <a:ext cx="5577840" cy="5351063"/>
          </a:xfrm>
          <a:prstGeom prst="rect">
            <a:avLst/>
          </a:prstGeom>
          <a:noFill/>
        </p:spPr>
        <p:txBody>
          <a:bodyPr wrap="square" rtlCol="0" anchor="t">
            <a:normAutofit lnSpcReduction="10000"/>
          </a:bodyPr>
          <a:lstStyle/>
          <a:p>
            <a:pPr marL="285750" indent="-285750">
              <a:spcAft>
                <a:spcPts val="1200"/>
              </a:spcAft>
              <a:buFont typeface="Arial" panose="020B0604020202020204" pitchFamily="34" charset="0"/>
              <a:buChar char="•"/>
            </a:pPr>
            <a:r>
              <a:rPr lang="en-US" sz="2700" dirty="0">
                <a:latin typeface="Avenir Book" panose="02000503020000020003" pitchFamily="2" charset="0"/>
              </a:rPr>
              <a:t>The National Bureau of Economic Research (NBER)’s Business Cycle Dating Committee is the official recession scorekeeper – it maintains a chronology of U.S. business cycles.</a:t>
            </a:r>
          </a:p>
          <a:p>
            <a:pPr marL="285750" indent="-285750">
              <a:spcAft>
                <a:spcPts val="1200"/>
              </a:spcAft>
              <a:buFont typeface="Arial" panose="020B0604020202020204" pitchFamily="34" charset="0"/>
              <a:buChar char="•"/>
            </a:pPr>
            <a:r>
              <a:rPr lang="en-US" sz="2700" dirty="0">
                <a:latin typeface="Avenir Book" panose="02000503020000020003" pitchFamily="2" charset="0"/>
              </a:rPr>
              <a:t>NBER’s traditional definition of recession is “a significant decline in economic activity that is spread across the economy and that lasts more than a few months.”</a:t>
            </a:r>
          </a:p>
        </p:txBody>
      </p:sp>
      <p:sp>
        <p:nvSpPr>
          <p:cNvPr id="5" name="TextBox 4">
            <a:extLst>
              <a:ext uri="{FF2B5EF4-FFF2-40B4-BE49-F238E27FC236}">
                <a16:creationId xmlns:a16="http://schemas.microsoft.com/office/drawing/2014/main" id="{C622A653-4D4D-A9E2-5263-353721CA8277}"/>
              </a:ext>
            </a:extLst>
          </p:cNvPr>
          <p:cNvSpPr txBox="1"/>
          <p:nvPr/>
        </p:nvSpPr>
        <p:spPr>
          <a:xfrm>
            <a:off x="6034873" y="1024406"/>
            <a:ext cx="5760720" cy="5351063"/>
          </a:xfrm>
          <a:prstGeom prst="rect">
            <a:avLst/>
          </a:prstGeom>
          <a:noFill/>
        </p:spPr>
        <p:txBody>
          <a:bodyPr wrap="square" rtlCol="0" anchor="t">
            <a:normAutofit/>
          </a:bodyPr>
          <a:lstStyle/>
          <a:p>
            <a:pPr marL="285750" indent="-285750">
              <a:spcAft>
                <a:spcPts val="1200"/>
              </a:spcAft>
              <a:buFont typeface="Arial" panose="020B0604020202020204" pitchFamily="34" charset="0"/>
              <a:buChar char="•"/>
            </a:pPr>
            <a:r>
              <a:rPr lang="en-US" sz="2700" dirty="0">
                <a:latin typeface="Avenir Book" panose="02000503020000020003" pitchFamily="2" charset="0"/>
              </a:rPr>
              <a:t>There is no fixed rule about which indicators contribute information to the process or how they are weighted in the determination of recession.</a:t>
            </a:r>
          </a:p>
          <a:p>
            <a:pPr marL="285750" indent="-285750">
              <a:buFont typeface="Arial" panose="020B0604020202020204" pitchFamily="34" charset="0"/>
              <a:buChar char="•"/>
            </a:pPr>
            <a:r>
              <a:rPr lang="en-US" sz="2700" dirty="0">
                <a:latin typeface="Avenir Book" panose="02000503020000020003" pitchFamily="2" charset="0"/>
              </a:rPr>
              <a:t>Because the government statistics NBER relies on are published at various lags, the NBER Committee cannot officially designate a recession until after it starts </a:t>
            </a:r>
          </a:p>
          <a:p>
            <a:pPr marL="293688">
              <a:spcAft>
                <a:spcPts val="1200"/>
              </a:spcAft>
            </a:pPr>
            <a:r>
              <a:rPr lang="en-US" sz="2700" dirty="0">
                <a:latin typeface="Avenir Book" panose="02000503020000020003" pitchFamily="2" charset="0"/>
              </a:rPr>
              <a:t>(and often not until it’s over). </a:t>
            </a:r>
          </a:p>
        </p:txBody>
      </p:sp>
    </p:spTree>
    <p:extLst>
      <p:ext uri="{BB962C8B-B14F-4D97-AF65-F5344CB8AC3E}">
        <p14:creationId xmlns:p14="http://schemas.microsoft.com/office/powerpoint/2010/main" val="1370807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716EB-AB3C-7527-0E7A-C8530EC3DED6}"/>
              </a:ext>
            </a:extLst>
          </p:cNvPr>
          <p:cNvSpPr>
            <a:spLocks noGrp="1"/>
          </p:cNvSpPr>
          <p:nvPr>
            <p:ph type="title"/>
          </p:nvPr>
        </p:nvSpPr>
        <p:spPr>
          <a:xfrm>
            <a:off x="3100505" y="173360"/>
            <a:ext cx="5990999" cy="535018"/>
          </a:xfrm>
        </p:spPr>
        <p:txBody>
          <a:bodyPr/>
          <a:lstStyle/>
          <a:p>
            <a:r>
              <a:rPr lang="en-US" dirty="0"/>
              <a:t>S&amp;P 500 Index, 2013 – March 2023</a:t>
            </a:r>
          </a:p>
        </p:txBody>
      </p:sp>
      <p:sp>
        <p:nvSpPr>
          <p:cNvPr id="3" name="Text Placeholder 2">
            <a:extLst>
              <a:ext uri="{FF2B5EF4-FFF2-40B4-BE49-F238E27FC236}">
                <a16:creationId xmlns:a16="http://schemas.microsoft.com/office/drawing/2014/main" id="{7A0A0D8B-94A8-9332-F8B7-9D62156CB1B4}"/>
              </a:ext>
            </a:extLst>
          </p:cNvPr>
          <p:cNvSpPr>
            <a:spLocks noGrp="1"/>
          </p:cNvSpPr>
          <p:nvPr>
            <p:ph type="body" sz="quarter" idx="10"/>
          </p:nvPr>
        </p:nvSpPr>
        <p:spPr>
          <a:xfrm>
            <a:off x="259605" y="6326127"/>
            <a:ext cx="6620165" cy="219816"/>
          </a:xfrm>
        </p:spPr>
        <p:txBody>
          <a:bodyPr/>
          <a:lstStyle/>
          <a:p>
            <a:r>
              <a:rPr lang="en-US" dirty="0"/>
              <a:t>Source: S&amp;P Dow Jones Indices LLC, S&amp;P 500 [SP500], retrieved from FRED, Federal Reserve Bank of St. Louis</a:t>
            </a:r>
          </a:p>
        </p:txBody>
      </p:sp>
      <p:graphicFrame>
        <p:nvGraphicFramePr>
          <p:cNvPr id="4" name="Chart 3">
            <a:extLst>
              <a:ext uri="{FF2B5EF4-FFF2-40B4-BE49-F238E27FC236}">
                <a16:creationId xmlns:a16="http://schemas.microsoft.com/office/drawing/2014/main" id="{8FBC5A9B-9035-5CCE-A950-B50B29CCCF1B}"/>
              </a:ext>
            </a:extLst>
          </p:cNvPr>
          <p:cNvGraphicFramePr/>
          <p:nvPr/>
        </p:nvGraphicFramePr>
        <p:xfrm>
          <a:off x="381000" y="782336"/>
          <a:ext cx="11430000" cy="53035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7478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EBC1A-77B9-AA95-90EA-224318528BF0}"/>
              </a:ext>
            </a:extLst>
          </p:cNvPr>
          <p:cNvSpPr>
            <a:spLocks noGrp="1"/>
          </p:cNvSpPr>
          <p:nvPr>
            <p:ph type="title"/>
          </p:nvPr>
        </p:nvSpPr>
        <p:spPr>
          <a:xfrm>
            <a:off x="2575560" y="-5054"/>
            <a:ext cx="7040880" cy="914400"/>
          </a:xfrm>
        </p:spPr>
        <p:txBody>
          <a:bodyPr wrap="square"/>
          <a:lstStyle/>
          <a:p>
            <a:r>
              <a:rPr lang="en-US" dirty="0"/>
              <a:t>U.S. GDP: Nonresidential Fixed Investment in Equipment, 2003 – 2022Q4</a:t>
            </a:r>
          </a:p>
        </p:txBody>
      </p:sp>
      <p:sp>
        <p:nvSpPr>
          <p:cNvPr id="3" name="Text Placeholder 2">
            <a:extLst>
              <a:ext uri="{FF2B5EF4-FFF2-40B4-BE49-F238E27FC236}">
                <a16:creationId xmlns:a16="http://schemas.microsoft.com/office/drawing/2014/main" id="{5B0E19DE-5482-46E4-7757-B026AE64C840}"/>
              </a:ext>
            </a:extLst>
          </p:cNvPr>
          <p:cNvSpPr>
            <a:spLocks noGrp="1"/>
          </p:cNvSpPr>
          <p:nvPr>
            <p:ph type="body" sz="quarter" idx="10"/>
          </p:nvPr>
        </p:nvSpPr>
        <p:spPr/>
        <p:txBody>
          <a:bodyPr/>
          <a:lstStyle/>
          <a:p>
            <a:r>
              <a:rPr lang="en-US" dirty="0"/>
              <a:t>Source: U.S. Bureau of Economic Analysis     *2022Q4: 3</a:t>
            </a:r>
            <a:r>
              <a:rPr lang="en-US" baseline="30000" dirty="0"/>
              <a:t>rd</a:t>
            </a:r>
            <a:r>
              <a:rPr lang="en-US" dirty="0"/>
              <a:t> (final) estimate</a:t>
            </a:r>
          </a:p>
        </p:txBody>
      </p:sp>
      <p:graphicFrame>
        <p:nvGraphicFramePr>
          <p:cNvPr id="4" name="Chart 3">
            <a:extLst>
              <a:ext uri="{FF2B5EF4-FFF2-40B4-BE49-F238E27FC236}">
                <a16:creationId xmlns:a16="http://schemas.microsoft.com/office/drawing/2014/main" id="{90259A01-1C97-1103-414F-D4C31D91B843}"/>
              </a:ext>
            </a:extLst>
          </p:cNvPr>
          <p:cNvGraphicFramePr/>
          <p:nvPr/>
        </p:nvGraphicFramePr>
        <p:xfrm>
          <a:off x="381000" y="843140"/>
          <a:ext cx="11430000" cy="53035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28551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76EB7-CABA-F812-B2FE-BBD44BA82E78}"/>
              </a:ext>
            </a:extLst>
          </p:cNvPr>
          <p:cNvSpPr>
            <a:spLocks noGrp="1"/>
          </p:cNvSpPr>
          <p:nvPr>
            <p:ph type="title"/>
          </p:nvPr>
        </p:nvSpPr>
        <p:spPr>
          <a:xfrm>
            <a:off x="5096528" y="145019"/>
            <a:ext cx="1998945" cy="591700"/>
          </a:xfrm>
        </p:spPr>
        <p:txBody>
          <a:bodyPr wrap="none"/>
          <a:lstStyle/>
          <a:p>
            <a:r>
              <a:rPr lang="en-US" sz="3200" dirty="0"/>
              <a:t>The Firm</a:t>
            </a:r>
          </a:p>
        </p:txBody>
      </p:sp>
      <p:sp>
        <p:nvSpPr>
          <p:cNvPr id="3" name="Text Placeholder 2">
            <a:extLst>
              <a:ext uri="{FF2B5EF4-FFF2-40B4-BE49-F238E27FC236}">
                <a16:creationId xmlns:a16="http://schemas.microsoft.com/office/drawing/2014/main" id="{909D8B2E-6372-59B8-E4A2-335992941E1E}"/>
              </a:ext>
            </a:extLst>
          </p:cNvPr>
          <p:cNvSpPr>
            <a:spLocks noGrp="1"/>
          </p:cNvSpPr>
          <p:nvPr>
            <p:ph type="body" sz="quarter" idx="10"/>
          </p:nvPr>
        </p:nvSpPr>
        <p:spPr/>
        <p:txBody>
          <a:bodyPr/>
          <a:lstStyle/>
          <a:p>
            <a:r>
              <a:rPr lang="en-US" dirty="0"/>
              <a:t>Source: News reports; PwC Pulse Survey</a:t>
            </a:r>
          </a:p>
        </p:txBody>
      </p:sp>
      <p:sp>
        <p:nvSpPr>
          <p:cNvPr id="4" name="TextBox 3">
            <a:extLst>
              <a:ext uri="{FF2B5EF4-FFF2-40B4-BE49-F238E27FC236}">
                <a16:creationId xmlns:a16="http://schemas.microsoft.com/office/drawing/2014/main" id="{42A756F4-D8D3-BB4F-1A5C-BDDC3C57C324}"/>
              </a:ext>
            </a:extLst>
          </p:cNvPr>
          <p:cNvSpPr txBox="1"/>
          <p:nvPr/>
        </p:nvSpPr>
        <p:spPr>
          <a:xfrm>
            <a:off x="480835" y="1037565"/>
            <a:ext cx="11230330" cy="5057795"/>
          </a:xfrm>
          <a:prstGeom prst="rect">
            <a:avLst/>
          </a:prstGeom>
          <a:noFill/>
        </p:spPr>
        <p:txBody>
          <a:bodyPr wrap="square" rtlCol="0" anchor="ctr">
            <a:spAutoFit/>
          </a:bodyPr>
          <a:lstStyle/>
          <a:p>
            <a:pPr marL="285750" indent="-285750">
              <a:spcAft>
                <a:spcPts val="1000"/>
              </a:spcAft>
              <a:buFont typeface="Arial" panose="020B0604020202020204" pitchFamily="34" charset="0"/>
              <a:buChar char="•"/>
            </a:pPr>
            <a:r>
              <a:rPr lang="en-US" sz="3400" dirty="0">
                <a:latin typeface="Avenir Book" panose="02000503020000020003" pitchFamily="2" charset="0"/>
              </a:rPr>
              <a:t>According to a November 2022 PwC survey of U.S. executives, 26% of firms are planning to reduce the number of full-time employees over the next 12-18 months.</a:t>
            </a:r>
          </a:p>
          <a:p>
            <a:pPr marL="742950" lvl="1" indent="-285750">
              <a:spcAft>
                <a:spcPts val="1000"/>
              </a:spcAft>
              <a:buFont typeface="Arial" panose="020B0604020202020204" pitchFamily="34" charset="0"/>
              <a:buChar char="•"/>
            </a:pPr>
            <a:r>
              <a:rPr lang="en-US" sz="3400" dirty="0">
                <a:latin typeface="Avenir Book" panose="02000503020000020003" pitchFamily="2" charset="0"/>
              </a:rPr>
              <a:t>In August 2022, 50% of firms said they already had, or had a plan in place to, reduce overall headcount.</a:t>
            </a:r>
          </a:p>
          <a:p>
            <a:pPr marL="285750" indent="-285750">
              <a:spcAft>
                <a:spcPts val="1000"/>
              </a:spcAft>
              <a:buFont typeface="Arial" panose="020B0604020202020204" pitchFamily="34" charset="0"/>
              <a:buChar char="•"/>
            </a:pPr>
            <a:r>
              <a:rPr lang="en-US" sz="3400" dirty="0">
                <a:latin typeface="Avenir Book" panose="02000503020000020003" pitchFamily="2" charset="0"/>
              </a:rPr>
              <a:t>Four out of five executives surveyed by PwC in November 2022 said a recession is coming within the next six months.</a:t>
            </a:r>
          </a:p>
        </p:txBody>
      </p:sp>
    </p:spTree>
    <p:extLst>
      <p:ext uri="{BB962C8B-B14F-4D97-AF65-F5344CB8AC3E}">
        <p14:creationId xmlns:p14="http://schemas.microsoft.com/office/powerpoint/2010/main" val="3176567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8690EE8-4134-D67A-1E5F-C4646134F064}"/>
              </a:ext>
            </a:extLst>
          </p:cNvPr>
          <p:cNvSpPr>
            <a:spLocks noGrp="1"/>
          </p:cNvSpPr>
          <p:nvPr>
            <p:ph type="title"/>
          </p:nvPr>
        </p:nvSpPr>
        <p:spPr>
          <a:xfrm>
            <a:off x="3250385" y="7770"/>
            <a:ext cx="5691237" cy="866199"/>
          </a:xfrm>
        </p:spPr>
        <p:txBody>
          <a:bodyPr>
            <a:spAutoFit/>
          </a:bodyPr>
          <a:lstStyle/>
          <a:p>
            <a:r>
              <a:rPr lang="en-US" dirty="0"/>
              <a:t>Noteworthy Layoffs in 2022-2023</a:t>
            </a:r>
            <a:br>
              <a:rPr lang="en-US" dirty="0"/>
            </a:br>
            <a:r>
              <a:rPr lang="en-US" sz="2400" b="0" dirty="0"/>
              <a:t>Ranked by Number Laid Off</a:t>
            </a:r>
          </a:p>
        </p:txBody>
      </p:sp>
      <p:graphicFrame>
        <p:nvGraphicFramePr>
          <p:cNvPr id="12" name="Content Placeholder 6">
            <a:extLst>
              <a:ext uri="{FF2B5EF4-FFF2-40B4-BE49-F238E27FC236}">
                <a16:creationId xmlns:a16="http://schemas.microsoft.com/office/drawing/2014/main" id="{94BBF587-9516-49FA-6371-CE7BF54AC697}"/>
              </a:ext>
            </a:extLst>
          </p:cNvPr>
          <p:cNvGraphicFramePr>
            <a:graphicFrameLocks/>
          </p:cNvGraphicFramePr>
          <p:nvPr/>
        </p:nvGraphicFramePr>
        <p:xfrm>
          <a:off x="727789" y="863454"/>
          <a:ext cx="10736423" cy="5268861"/>
        </p:xfrm>
        <a:graphic>
          <a:graphicData uri="http://schemas.openxmlformats.org/drawingml/2006/table">
            <a:tbl>
              <a:tblPr/>
              <a:tblGrid>
                <a:gridCol w="2328629">
                  <a:extLst>
                    <a:ext uri="{9D8B030D-6E8A-4147-A177-3AD203B41FA5}">
                      <a16:colId xmlns:a16="http://schemas.microsoft.com/office/drawing/2014/main" val="20000"/>
                    </a:ext>
                  </a:extLst>
                </a:gridCol>
                <a:gridCol w="2802598">
                  <a:extLst>
                    <a:ext uri="{9D8B030D-6E8A-4147-A177-3AD203B41FA5}">
                      <a16:colId xmlns:a16="http://schemas.microsoft.com/office/drawing/2014/main" val="20001"/>
                    </a:ext>
                  </a:extLst>
                </a:gridCol>
                <a:gridCol w="2802598">
                  <a:extLst>
                    <a:ext uri="{9D8B030D-6E8A-4147-A177-3AD203B41FA5}">
                      <a16:colId xmlns:a16="http://schemas.microsoft.com/office/drawing/2014/main" val="20002"/>
                    </a:ext>
                  </a:extLst>
                </a:gridCol>
                <a:gridCol w="2802598">
                  <a:extLst>
                    <a:ext uri="{9D8B030D-6E8A-4147-A177-3AD203B41FA5}">
                      <a16:colId xmlns:a16="http://schemas.microsoft.com/office/drawing/2014/main" val="3613626028"/>
                    </a:ext>
                  </a:extLst>
                </a:gridCol>
              </a:tblGrid>
              <a:tr h="351531">
                <a:tc>
                  <a:txBody>
                    <a:bodyPr/>
                    <a:lstStyle/>
                    <a:p>
                      <a:pPr algn="ctr" fontAlgn="b"/>
                      <a:r>
                        <a:rPr lang="en-US" sz="1600" b="1" u="none" strike="noStrike" dirty="0">
                          <a:solidFill>
                            <a:schemeClr val="bg1"/>
                          </a:solidFill>
                          <a:effectLst/>
                          <a:latin typeface="Avenir Book" panose="02000503020000020003" pitchFamily="2" charset="0"/>
                        </a:rPr>
                        <a:t>Company</a:t>
                      </a:r>
                      <a:endParaRPr lang="en-US" sz="1600" b="1" i="0" u="none" strike="noStrike" dirty="0">
                        <a:solidFill>
                          <a:schemeClr val="bg1"/>
                        </a:solidFill>
                        <a:effectLst/>
                        <a:latin typeface="Avenir Book" panose="02000503020000020003" pitchFamily="2"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4">
                        <a:lumMod val="75000"/>
                      </a:schemeClr>
                    </a:solidFill>
                  </a:tcPr>
                </a:tc>
                <a:tc>
                  <a:txBody>
                    <a:bodyPr/>
                    <a:lstStyle/>
                    <a:p>
                      <a:pPr algn="ctr" fontAlgn="b"/>
                      <a:r>
                        <a:rPr lang="en-US" sz="1600" b="1" i="0" u="none" strike="noStrike" dirty="0">
                          <a:solidFill>
                            <a:schemeClr val="bg1"/>
                          </a:solidFill>
                          <a:effectLst/>
                          <a:latin typeface="Avenir Book" panose="02000503020000020003" pitchFamily="2" charset="0"/>
                        </a:rPr>
                        <a:t>Estimated Layoffs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4">
                        <a:lumMod val="75000"/>
                      </a:schemeClr>
                    </a:solidFill>
                  </a:tcPr>
                </a:tc>
                <a:tc>
                  <a:txBody>
                    <a:bodyPr/>
                    <a:lstStyle/>
                    <a:p>
                      <a:pPr algn="ctr" fontAlgn="b"/>
                      <a:r>
                        <a:rPr lang="en-US" sz="1600" b="1" u="none" strike="noStrike" dirty="0">
                          <a:solidFill>
                            <a:schemeClr val="bg1"/>
                          </a:solidFill>
                          <a:effectLst/>
                          <a:latin typeface="Avenir Book" panose="02000503020000020003" pitchFamily="2" charset="0"/>
                        </a:rPr>
                        <a:t>Workforce Before Layoffs</a:t>
                      </a:r>
                      <a:endParaRPr lang="en-US" sz="1600" b="1" i="0" u="none" strike="noStrike" dirty="0">
                        <a:solidFill>
                          <a:schemeClr val="bg1"/>
                        </a:solidFill>
                        <a:effectLst/>
                        <a:latin typeface="Avenir Book" panose="02000503020000020003" pitchFamily="2"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4">
                        <a:lumMod val="75000"/>
                      </a:schemeClr>
                    </a:solidFill>
                  </a:tcPr>
                </a:tc>
                <a:tc>
                  <a:txBody>
                    <a:bodyPr/>
                    <a:lstStyle/>
                    <a:p>
                      <a:pPr algn="ctr" fontAlgn="b"/>
                      <a:r>
                        <a:rPr lang="en-US" sz="1600" b="1" i="0" u="none" strike="noStrike" dirty="0">
                          <a:solidFill>
                            <a:schemeClr val="bg1"/>
                          </a:solidFill>
                          <a:effectLst/>
                          <a:latin typeface="Avenir Book" panose="02000503020000020003" pitchFamily="2" charset="0"/>
                        </a:rPr>
                        <a:t>Percent Laid Off</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0000"/>
                  </a:ext>
                </a:extLst>
              </a:tr>
              <a:tr h="327822">
                <a:tc>
                  <a:txBody>
                    <a:bodyPr/>
                    <a:lstStyle/>
                    <a:p>
                      <a:pPr algn="l" fontAlgn="b"/>
                      <a:r>
                        <a:rPr lang="en-US" sz="1600" b="0" i="0" u="none" strike="noStrike" dirty="0">
                          <a:solidFill>
                            <a:srgbClr val="000000"/>
                          </a:solidFill>
                          <a:effectLst/>
                          <a:latin typeface="Avenir Book" panose="02000503020000020003" pitchFamily="2" charset="0"/>
                        </a:rPr>
                        <a:t>Amazon</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27,000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1,544,000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1.7%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6429711"/>
                  </a:ext>
                </a:extLst>
              </a:tr>
              <a:tr h="327822">
                <a:tc>
                  <a:txBody>
                    <a:bodyPr/>
                    <a:lstStyle/>
                    <a:p>
                      <a:pPr algn="l" fontAlgn="b"/>
                      <a:r>
                        <a:rPr lang="en-US" sz="1600" b="0" i="0" u="none" strike="noStrike" dirty="0">
                          <a:solidFill>
                            <a:srgbClr val="000000"/>
                          </a:solidFill>
                          <a:effectLst/>
                          <a:latin typeface="Avenir Book" panose="02000503020000020003" pitchFamily="2" charset="0"/>
                        </a:rPr>
                        <a:t>Meta</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21,000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87,314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24.1%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4721124"/>
                  </a:ext>
                </a:extLst>
              </a:tr>
              <a:tr h="327822">
                <a:tc>
                  <a:txBody>
                    <a:bodyPr/>
                    <a:lstStyle/>
                    <a:p>
                      <a:pPr algn="l" fontAlgn="b"/>
                      <a:r>
                        <a:rPr lang="en-US" sz="1600" b="0" i="0" u="none" strike="noStrike" dirty="0">
                          <a:solidFill>
                            <a:srgbClr val="000000"/>
                          </a:solidFill>
                          <a:effectLst/>
                          <a:latin typeface="Avenir Book" panose="02000503020000020003" pitchFamily="2" charset="0"/>
                        </a:rPr>
                        <a:t>Accenture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19,000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760,000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0290826"/>
                  </a:ext>
                </a:extLst>
              </a:tr>
              <a:tr h="327822">
                <a:tc>
                  <a:txBody>
                    <a:bodyPr/>
                    <a:lstStyle/>
                    <a:p>
                      <a:pPr algn="l" fontAlgn="b"/>
                      <a:r>
                        <a:rPr lang="en-US" sz="1600" b="0" i="0" u="none" strike="noStrike" dirty="0">
                          <a:solidFill>
                            <a:srgbClr val="000000"/>
                          </a:solidFill>
                          <a:effectLst/>
                          <a:latin typeface="Avenir Book" panose="02000503020000020003" pitchFamily="2" charset="0"/>
                        </a:rPr>
                        <a:t>Alphabet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12,000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187,000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6.4%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4797486"/>
                  </a:ext>
                </a:extLst>
              </a:tr>
              <a:tr h="327822">
                <a:tc>
                  <a:txBody>
                    <a:bodyPr/>
                    <a:lstStyle/>
                    <a:p>
                      <a:pPr algn="l" fontAlgn="b"/>
                      <a:r>
                        <a:rPr lang="en-US" sz="1600" b="0" i="0" u="none" strike="noStrike" dirty="0">
                          <a:solidFill>
                            <a:srgbClr val="000000"/>
                          </a:solidFill>
                          <a:effectLst/>
                          <a:latin typeface="Avenir Book" panose="02000503020000020003" pitchFamily="2" charset="0"/>
                        </a:rPr>
                        <a:t>Microsoft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10,000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221,000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4.5%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3626249"/>
                  </a:ext>
                </a:extLst>
              </a:tr>
              <a:tr h="327822">
                <a:tc>
                  <a:txBody>
                    <a:bodyPr/>
                    <a:lstStyle/>
                    <a:p>
                      <a:pPr algn="l" fontAlgn="b"/>
                      <a:r>
                        <a:rPr lang="en-US" sz="1600" b="0" i="0" u="none" strike="noStrike" dirty="0">
                          <a:solidFill>
                            <a:srgbClr val="000000"/>
                          </a:solidFill>
                          <a:effectLst/>
                          <a:latin typeface="Avenir Book" panose="02000503020000020003" pitchFamily="2" charset="0"/>
                        </a:rPr>
                        <a:t>Salesforce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8,000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79,000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10.1%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3572145"/>
                  </a:ext>
                </a:extLst>
              </a:tr>
              <a:tr h="327822">
                <a:tc>
                  <a:txBody>
                    <a:bodyPr/>
                    <a:lstStyle/>
                    <a:p>
                      <a:pPr algn="l" fontAlgn="b"/>
                      <a:r>
                        <a:rPr lang="en-US" sz="1600" b="0" i="0" u="none" strike="noStrike" dirty="0">
                          <a:solidFill>
                            <a:srgbClr val="000000"/>
                          </a:solidFill>
                          <a:effectLst/>
                          <a:latin typeface="Avenir Book" panose="02000503020000020003" pitchFamily="2" charset="0"/>
                        </a:rPr>
                        <a:t>Disney</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7,000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222,000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3.2%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9100160"/>
                  </a:ext>
                </a:extLst>
              </a:tr>
              <a:tr h="327822">
                <a:tc>
                  <a:txBody>
                    <a:bodyPr/>
                    <a:lstStyle/>
                    <a:p>
                      <a:pPr algn="l" fontAlgn="b"/>
                      <a:r>
                        <a:rPr lang="en-US" sz="1600" b="0" i="0" u="none" strike="noStrike" dirty="0">
                          <a:solidFill>
                            <a:srgbClr val="000000"/>
                          </a:solidFill>
                          <a:effectLst/>
                          <a:latin typeface="Avenir Book" panose="02000503020000020003" pitchFamily="2" charset="0"/>
                        </a:rPr>
                        <a:t>Dell</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6,650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133,000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5.0%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6129764"/>
                  </a:ext>
                </a:extLst>
              </a:tr>
              <a:tr h="327822">
                <a:tc>
                  <a:txBody>
                    <a:bodyPr/>
                    <a:lstStyle/>
                    <a:p>
                      <a:pPr algn="l" fontAlgn="b"/>
                      <a:r>
                        <a:rPr lang="en-US" sz="1600" b="0" i="0" u="none" strike="noStrike" dirty="0">
                          <a:solidFill>
                            <a:srgbClr val="000000"/>
                          </a:solidFill>
                          <a:effectLst/>
                          <a:latin typeface="Avenir Book" panose="02000503020000020003" pitchFamily="2" charset="0"/>
                        </a:rPr>
                        <a:t>Twitter</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3,700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7,500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49.3%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6318631"/>
                  </a:ext>
                </a:extLst>
              </a:tr>
              <a:tr h="327822">
                <a:tc>
                  <a:txBody>
                    <a:bodyPr/>
                    <a:lstStyle/>
                    <a:p>
                      <a:pPr algn="l" fontAlgn="b"/>
                      <a:r>
                        <a:rPr lang="en-US" sz="1600" b="0" i="0" u="none" strike="noStrike" dirty="0">
                          <a:solidFill>
                            <a:srgbClr val="000000"/>
                          </a:solidFill>
                          <a:effectLst/>
                          <a:latin typeface="Avenir Book" panose="02000503020000020003" pitchFamily="2" charset="0"/>
                        </a:rPr>
                        <a:t>Goldman Sachs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3,200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49,000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6.5%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800712"/>
                  </a:ext>
                </a:extLst>
              </a:tr>
              <a:tr h="327822">
                <a:tc>
                  <a:txBody>
                    <a:bodyPr/>
                    <a:lstStyle/>
                    <a:p>
                      <a:pPr algn="l" fontAlgn="b"/>
                      <a:r>
                        <a:rPr lang="en-US" sz="1600" b="0" i="0" u="none" strike="noStrike" dirty="0">
                          <a:solidFill>
                            <a:srgbClr val="000000"/>
                          </a:solidFill>
                          <a:effectLst/>
                          <a:latin typeface="Avenir Book" panose="02000503020000020003" pitchFamily="2" charset="0"/>
                        </a:rPr>
                        <a:t>3M</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2,500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90,000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2.8%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8333475"/>
                  </a:ext>
                </a:extLst>
              </a:tr>
              <a:tr h="327822">
                <a:tc>
                  <a:txBody>
                    <a:bodyPr/>
                    <a:lstStyle/>
                    <a:p>
                      <a:pPr algn="l" fontAlgn="b"/>
                      <a:r>
                        <a:rPr lang="en-US" sz="1600" b="0" i="0" u="none" strike="noStrike" dirty="0">
                          <a:solidFill>
                            <a:srgbClr val="000000"/>
                          </a:solidFill>
                          <a:effectLst/>
                          <a:latin typeface="Avenir Book" panose="02000503020000020003" pitchFamily="2" charset="0"/>
                        </a:rPr>
                        <a:t>Indeed</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2,200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14,600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15.1%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359702"/>
                  </a:ext>
                </a:extLst>
              </a:tr>
              <a:tr h="327822">
                <a:tc>
                  <a:txBody>
                    <a:bodyPr/>
                    <a:lstStyle/>
                    <a:p>
                      <a:pPr algn="l" fontAlgn="b"/>
                      <a:r>
                        <a:rPr lang="en-US" sz="1600" b="0" i="0" u="none" strike="noStrike" dirty="0">
                          <a:solidFill>
                            <a:srgbClr val="000000"/>
                          </a:solidFill>
                          <a:effectLst/>
                          <a:latin typeface="Avenir Book" panose="02000503020000020003" pitchFamily="2" charset="0"/>
                        </a:rPr>
                        <a:t>Boeing</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2,000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156,000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1.3%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975824"/>
                  </a:ext>
                </a:extLst>
              </a:tr>
              <a:tr h="327822">
                <a:tc>
                  <a:txBody>
                    <a:bodyPr/>
                    <a:lstStyle/>
                    <a:p>
                      <a:pPr algn="l" fontAlgn="b"/>
                      <a:r>
                        <a:rPr lang="en-US" sz="1600" b="0" i="0" u="none" strike="noStrike" dirty="0">
                          <a:solidFill>
                            <a:srgbClr val="000000"/>
                          </a:solidFill>
                          <a:effectLst/>
                          <a:latin typeface="Avenir Book" panose="02000503020000020003" pitchFamily="2" charset="0"/>
                        </a:rPr>
                        <a:t>Dow</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2,000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38,000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5.3%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4735887"/>
                  </a:ext>
                </a:extLst>
              </a:tr>
              <a:tr h="327822">
                <a:tc>
                  <a:txBody>
                    <a:bodyPr/>
                    <a:lstStyle/>
                    <a:p>
                      <a:pPr algn="l" fontAlgn="b"/>
                      <a:r>
                        <a:rPr lang="en-US" sz="1600" b="0" i="0" u="none" strike="noStrike" dirty="0">
                          <a:solidFill>
                            <a:srgbClr val="000000"/>
                          </a:solidFill>
                          <a:effectLst/>
                          <a:latin typeface="Avenir Book" panose="02000503020000020003" pitchFamily="2" charset="0"/>
                        </a:rPr>
                        <a:t>PayPal</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2,000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Avenir Book" panose="02000503020000020003" pitchFamily="2" charset="0"/>
                        </a:rPr>
                        <a:t>29,000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dirty="0">
                          <a:solidFill>
                            <a:srgbClr val="000000"/>
                          </a:solidFill>
                          <a:effectLst/>
                          <a:latin typeface="Avenir Book" panose="02000503020000020003" pitchFamily="2" charset="0"/>
                        </a:rPr>
                        <a:t>6.9%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6678009"/>
                  </a:ext>
                </a:extLst>
              </a:tr>
            </a:tbl>
          </a:graphicData>
        </a:graphic>
      </p:graphicFrame>
      <p:graphicFrame>
        <p:nvGraphicFramePr>
          <p:cNvPr id="9" name="Object 8">
            <a:extLst>
              <a:ext uri="{FF2B5EF4-FFF2-40B4-BE49-F238E27FC236}">
                <a16:creationId xmlns:a16="http://schemas.microsoft.com/office/drawing/2014/main" id="{9C9FC293-B801-118E-AB19-50C21D49FE8B}"/>
              </a:ext>
            </a:extLst>
          </p:cNvPr>
          <p:cNvGraphicFramePr>
            <a:graphicFrameLocks noChangeAspect="1"/>
          </p:cNvGraphicFramePr>
          <p:nvPr/>
        </p:nvGraphicFramePr>
        <p:xfrm>
          <a:off x="752303" y="6233273"/>
          <a:ext cx="4241800" cy="228600"/>
        </p:xfrm>
        <a:graphic>
          <a:graphicData uri="http://schemas.openxmlformats.org/presentationml/2006/ole">
            <mc:AlternateContent xmlns:mc="http://schemas.openxmlformats.org/markup-compatibility/2006">
              <mc:Choice xmlns:v="urn:schemas-microsoft-com:vml" Requires="v">
                <p:oleObj name="Worksheet" r:id="rId3" imgW="4241800" imgH="228600" progId="Excel.Sheet.12">
                  <p:embed/>
                </p:oleObj>
              </mc:Choice>
              <mc:Fallback>
                <p:oleObj name="Worksheet" r:id="rId3" imgW="4241800" imgH="228600" progId="Excel.Sheet.12">
                  <p:embed/>
                  <p:pic>
                    <p:nvPicPr>
                      <p:cNvPr id="9" name="Object 8">
                        <a:extLst>
                          <a:ext uri="{FF2B5EF4-FFF2-40B4-BE49-F238E27FC236}">
                            <a16:creationId xmlns:a16="http://schemas.microsoft.com/office/drawing/2014/main" id="{9C9FC293-B801-118E-AB19-50C21D49FE8B}"/>
                          </a:ext>
                        </a:extLst>
                      </p:cNvPr>
                      <p:cNvPicPr/>
                      <p:nvPr/>
                    </p:nvPicPr>
                    <p:blipFill>
                      <a:blip r:embed="rId4"/>
                      <a:stretch>
                        <a:fillRect/>
                      </a:stretch>
                    </p:blipFill>
                    <p:spPr>
                      <a:xfrm>
                        <a:off x="752303" y="6233273"/>
                        <a:ext cx="4241800" cy="228600"/>
                      </a:xfrm>
                      <a:prstGeom prst="rect">
                        <a:avLst/>
                      </a:prstGeom>
                      <a:ln>
                        <a:noFill/>
                      </a:ln>
                    </p:spPr>
                  </p:pic>
                </p:oleObj>
              </mc:Fallback>
            </mc:AlternateContent>
          </a:graphicData>
        </a:graphic>
      </p:graphicFrame>
    </p:spTree>
    <p:extLst>
      <p:ext uri="{BB962C8B-B14F-4D97-AF65-F5344CB8AC3E}">
        <p14:creationId xmlns:p14="http://schemas.microsoft.com/office/powerpoint/2010/main" val="4139521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2806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E16EA-5826-D6E1-7088-A38615B11174}"/>
              </a:ext>
            </a:extLst>
          </p:cNvPr>
          <p:cNvSpPr>
            <a:spLocks noGrp="1"/>
          </p:cNvSpPr>
          <p:nvPr>
            <p:ph type="title"/>
          </p:nvPr>
        </p:nvSpPr>
        <p:spPr>
          <a:xfrm>
            <a:off x="2285501" y="7770"/>
            <a:ext cx="7620997" cy="866199"/>
          </a:xfrm>
        </p:spPr>
        <p:txBody>
          <a:bodyPr/>
          <a:lstStyle/>
          <a:p>
            <a:r>
              <a:rPr lang="en-US" dirty="0"/>
              <a:t>U.S. 15-Year &amp; 30-Year Fixed Mortgage Rates</a:t>
            </a:r>
            <a:br>
              <a:rPr lang="en-US" dirty="0"/>
            </a:br>
            <a:r>
              <a:rPr lang="en-US" sz="2400" b="0" dirty="0"/>
              <a:t>1995 – March 2023*</a:t>
            </a:r>
          </a:p>
        </p:txBody>
      </p:sp>
      <p:sp>
        <p:nvSpPr>
          <p:cNvPr id="3" name="Text Placeholder 2">
            <a:extLst>
              <a:ext uri="{FF2B5EF4-FFF2-40B4-BE49-F238E27FC236}">
                <a16:creationId xmlns:a16="http://schemas.microsoft.com/office/drawing/2014/main" id="{18321C99-7BAE-A47A-9BDB-BEE14B4298EC}"/>
              </a:ext>
            </a:extLst>
          </p:cNvPr>
          <p:cNvSpPr>
            <a:spLocks noGrp="1"/>
          </p:cNvSpPr>
          <p:nvPr>
            <p:ph type="body" sz="quarter" idx="10"/>
          </p:nvPr>
        </p:nvSpPr>
        <p:spPr/>
        <p:txBody>
          <a:bodyPr/>
          <a:lstStyle/>
          <a:p>
            <a:r>
              <a:rPr lang="en-US" dirty="0"/>
              <a:t>Source: Freddie Mac     </a:t>
            </a:r>
            <a:r>
              <a:rPr lang="en-US" sz="1000" dirty="0">
                <a:latin typeface="Avenir Book" panose="02000503020000020003" pitchFamily="2" charset="0"/>
                <a:cs typeface="Constantia"/>
              </a:rPr>
              <a:t>*Week ending </a:t>
            </a:r>
            <a:r>
              <a:rPr lang="en-US" dirty="0">
                <a:cs typeface="Constantia"/>
              </a:rPr>
              <a:t>3/30</a:t>
            </a:r>
            <a:r>
              <a:rPr lang="en-US" sz="1000" dirty="0">
                <a:latin typeface="Avenir Book" panose="02000503020000020003" pitchFamily="2" charset="0"/>
                <a:cs typeface="Constantia"/>
              </a:rPr>
              <a:t>/2023</a:t>
            </a:r>
          </a:p>
        </p:txBody>
      </p:sp>
      <p:graphicFrame>
        <p:nvGraphicFramePr>
          <p:cNvPr id="4" name="Chart 3">
            <a:extLst>
              <a:ext uri="{FF2B5EF4-FFF2-40B4-BE49-F238E27FC236}">
                <a16:creationId xmlns:a16="http://schemas.microsoft.com/office/drawing/2014/main" id="{25AA9C1F-5109-9A8F-0746-CBB15D96BD68}"/>
              </a:ext>
            </a:extLst>
          </p:cNvPr>
          <p:cNvGraphicFramePr/>
          <p:nvPr/>
        </p:nvGraphicFramePr>
        <p:xfrm>
          <a:off x="381000" y="899187"/>
          <a:ext cx="11430000" cy="53035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650231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98AB1-4C69-1D66-AED3-E7797A50600C}"/>
              </a:ext>
            </a:extLst>
          </p:cNvPr>
          <p:cNvSpPr>
            <a:spLocks noGrp="1"/>
          </p:cNvSpPr>
          <p:nvPr>
            <p:ph type="title"/>
          </p:nvPr>
        </p:nvSpPr>
        <p:spPr>
          <a:xfrm>
            <a:off x="1595718" y="7770"/>
            <a:ext cx="8892988" cy="866199"/>
          </a:xfrm>
        </p:spPr>
        <p:txBody>
          <a:bodyPr/>
          <a:lstStyle/>
          <a:p>
            <a:r>
              <a:rPr lang="en-US" dirty="0"/>
              <a:t>U.S. Mortgage Loan Applications Composite Index </a:t>
            </a:r>
            <a:br>
              <a:rPr lang="en-US" dirty="0"/>
            </a:br>
            <a:r>
              <a:rPr lang="en-US" sz="2400" b="0" dirty="0"/>
              <a:t>1990 – March 2023</a:t>
            </a:r>
          </a:p>
        </p:txBody>
      </p:sp>
      <p:sp>
        <p:nvSpPr>
          <p:cNvPr id="3" name="Text Placeholder 2">
            <a:extLst>
              <a:ext uri="{FF2B5EF4-FFF2-40B4-BE49-F238E27FC236}">
                <a16:creationId xmlns:a16="http://schemas.microsoft.com/office/drawing/2014/main" id="{9BB47C80-0174-2AAE-F30C-E6D26B849F4C}"/>
              </a:ext>
            </a:extLst>
          </p:cNvPr>
          <p:cNvSpPr>
            <a:spLocks noGrp="1"/>
          </p:cNvSpPr>
          <p:nvPr>
            <p:ph type="body" sz="quarter" idx="10"/>
          </p:nvPr>
        </p:nvSpPr>
        <p:spPr/>
        <p:txBody>
          <a:bodyPr/>
          <a:lstStyle/>
          <a:p>
            <a:r>
              <a:rPr lang="en-US" dirty="0"/>
              <a:t>Source: Mortgage Bankers Association (MBA)</a:t>
            </a:r>
            <a:endParaRPr lang="en-US" dirty="0">
              <a:highlight>
                <a:srgbClr val="FFFF00"/>
              </a:highlight>
            </a:endParaRPr>
          </a:p>
        </p:txBody>
      </p:sp>
      <p:graphicFrame>
        <p:nvGraphicFramePr>
          <p:cNvPr id="4" name="Chart 3">
            <a:extLst>
              <a:ext uri="{FF2B5EF4-FFF2-40B4-BE49-F238E27FC236}">
                <a16:creationId xmlns:a16="http://schemas.microsoft.com/office/drawing/2014/main" id="{0276B568-4DF4-6E6B-D4B2-A1FF2139CC99}"/>
              </a:ext>
            </a:extLst>
          </p:cNvPr>
          <p:cNvGraphicFramePr/>
          <p:nvPr/>
        </p:nvGraphicFramePr>
        <p:xfrm>
          <a:off x="381000" y="905875"/>
          <a:ext cx="11430000" cy="53035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497982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67C33-65FF-6E44-5D0D-1E58F19DF833}"/>
              </a:ext>
            </a:extLst>
          </p:cNvPr>
          <p:cNvSpPr>
            <a:spLocks noGrp="1"/>
          </p:cNvSpPr>
          <p:nvPr>
            <p:ph type="title"/>
          </p:nvPr>
        </p:nvSpPr>
        <p:spPr>
          <a:xfrm>
            <a:off x="1868833" y="7769"/>
            <a:ext cx="8382615" cy="866199"/>
          </a:xfrm>
        </p:spPr>
        <p:txBody>
          <a:bodyPr wrap="none"/>
          <a:lstStyle/>
          <a:p>
            <a:r>
              <a:rPr lang="en-US" dirty="0"/>
              <a:t>S&amp;P Case-Shiller Home Price Index by Metro Area</a:t>
            </a:r>
            <a:br>
              <a:rPr lang="en-US" dirty="0"/>
            </a:br>
            <a:r>
              <a:rPr lang="en-US" sz="2400" b="0" dirty="0"/>
              <a:t>12-Month % Change, January 2023</a:t>
            </a:r>
          </a:p>
        </p:txBody>
      </p:sp>
      <p:sp>
        <p:nvSpPr>
          <p:cNvPr id="3" name="Text Placeholder 2">
            <a:extLst>
              <a:ext uri="{FF2B5EF4-FFF2-40B4-BE49-F238E27FC236}">
                <a16:creationId xmlns:a16="http://schemas.microsoft.com/office/drawing/2014/main" id="{2B55C834-375A-E60E-9245-F46494BB02A2}"/>
              </a:ext>
            </a:extLst>
          </p:cNvPr>
          <p:cNvSpPr>
            <a:spLocks noGrp="1"/>
          </p:cNvSpPr>
          <p:nvPr>
            <p:ph type="body" sz="quarter" idx="10"/>
          </p:nvPr>
        </p:nvSpPr>
        <p:spPr/>
        <p:txBody>
          <a:bodyPr/>
          <a:lstStyle/>
          <a:p>
            <a:r>
              <a:rPr lang="en-US" dirty="0"/>
              <a:t>Source: Standard &amp; Poor’s</a:t>
            </a:r>
          </a:p>
        </p:txBody>
      </p:sp>
      <p:graphicFrame>
        <p:nvGraphicFramePr>
          <p:cNvPr id="4" name="Chart 3">
            <a:extLst>
              <a:ext uri="{FF2B5EF4-FFF2-40B4-BE49-F238E27FC236}">
                <a16:creationId xmlns:a16="http://schemas.microsoft.com/office/drawing/2014/main" id="{B4AE096C-AB7A-DCFC-42D8-20A71A4E88F4}"/>
              </a:ext>
            </a:extLst>
          </p:cNvPr>
          <p:cNvGraphicFramePr/>
          <p:nvPr/>
        </p:nvGraphicFramePr>
        <p:xfrm>
          <a:off x="381000" y="878767"/>
          <a:ext cx="11430000" cy="53035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26686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D0EF0-179A-2F8C-F147-46C0902A768E}"/>
              </a:ext>
            </a:extLst>
          </p:cNvPr>
          <p:cNvSpPr>
            <a:spLocks noGrp="1"/>
          </p:cNvSpPr>
          <p:nvPr>
            <p:ph type="title"/>
          </p:nvPr>
        </p:nvSpPr>
        <p:spPr>
          <a:xfrm>
            <a:off x="3035298" y="7770"/>
            <a:ext cx="6121419" cy="866199"/>
          </a:xfrm>
        </p:spPr>
        <p:txBody>
          <a:bodyPr/>
          <a:lstStyle/>
          <a:p>
            <a:r>
              <a:rPr lang="en-US" dirty="0"/>
              <a:t>The Color of Money</a:t>
            </a:r>
            <a:br>
              <a:rPr lang="en-US" dirty="0"/>
            </a:br>
            <a:r>
              <a:rPr lang="en-US" sz="2400" b="0" dirty="0"/>
              <a:t>U.S. Money Supply, 1959 – February 2023</a:t>
            </a:r>
          </a:p>
        </p:txBody>
      </p:sp>
      <p:sp>
        <p:nvSpPr>
          <p:cNvPr id="3" name="Text Placeholder 2">
            <a:extLst>
              <a:ext uri="{FF2B5EF4-FFF2-40B4-BE49-F238E27FC236}">
                <a16:creationId xmlns:a16="http://schemas.microsoft.com/office/drawing/2014/main" id="{216883A7-1861-059E-6AC2-083C511C5F00}"/>
              </a:ext>
            </a:extLst>
          </p:cNvPr>
          <p:cNvSpPr>
            <a:spLocks noGrp="1"/>
          </p:cNvSpPr>
          <p:nvPr>
            <p:ph type="body" sz="quarter" idx="10"/>
          </p:nvPr>
        </p:nvSpPr>
        <p:spPr/>
        <p:txBody>
          <a:bodyPr/>
          <a:lstStyle/>
          <a:p>
            <a:r>
              <a:rPr lang="en-US" dirty="0"/>
              <a:t>Source: Federal Reserve</a:t>
            </a:r>
          </a:p>
        </p:txBody>
      </p:sp>
      <p:graphicFrame>
        <p:nvGraphicFramePr>
          <p:cNvPr id="4" name="Chart 3">
            <a:extLst>
              <a:ext uri="{FF2B5EF4-FFF2-40B4-BE49-F238E27FC236}">
                <a16:creationId xmlns:a16="http://schemas.microsoft.com/office/drawing/2014/main" id="{830BC043-90A8-0C01-BE07-026D3DA0D9FD}"/>
              </a:ext>
            </a:extLst>
          </p:cNvPr>
          <p:cNvGraphicFramePr/>
          <p:nvPr/>
        </p:nvGraphicFramePr>
        <p:xfrm>
          <a:off x="381000" y="858319"/>
          <a:ext cx="11430000" cy="53035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650538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67C33-65FF-6E44-5D0D-1E58F19DF833}"/>
              </a:ext>
            </a:extLst>
          </p:cNvPr>
          <p:cNvSpPr>
            <a:spLocks noGrp="1"/>
          </p:cNvSpPr>
          <p:nvPr>
            <p:ph type="title"/>
          </p:nvPr>
        </p:nvSpPr>
        <p:spPr>
          <a:xfrm>
            <a:off x="1806080" y="7769"/>
            <a:ext cx="8382616" cy="866199"/>
          </a:xfrm>
        </p:spPr>
        <p:txBody>
          <a:bodyPr wrap="none"/>
          <a:lstStyle/>
          <a:p>
            <a:r>
              <a:rPr lang="en-US" dirty="0"/>
              <a:t>S&amp;P Case-Shiller Home Price Index by Metro Area</a:t>
            </a:r>
            <a:br>
              <a:rPr lang="en-US" dirty="0"/>
            </a:br>
            <a:r>
              <a:rPr lang="en-US" sz="2400" b="0" dirty="0"/>
              <a:t>1-Month % Change, January 2023</a:t>
            </a:r>
          </a:p>
        </p:txBody>
      </p:sp>
      <p:sp>
        <p:nvSpPr>
          <p:cNvPr id="3" name="Text Placeholder 2">
            <a:extLst>
              <a:ext uri="{FF2B5EF4-FFF2-40B4-BE49-F238E27FC236}">
                <a16:creationId xmlns:a16="http://schemas.microsoft.com/office/drawing/2014/main" id="{2B55C834-375A-E60E-9245-F46494BB02A2}"/>
              </a:ext>
            </a:extLst>
          </p:cNvPr>
          <p:cNvSpPr>
            <a:spLocks noGrp="1"/>
          </p:cNvSpPr>
          <p:nvPr>
            <p:ph type="body" sz="quarter" idx="10"/>
          </p:nvPr>
        </p:nvSpPr>
        <p:spPr/>
        <p:txBody>
          <a:bodyPr/>
          <a:lstStyle/>
          <a:p>
            <a:r>
              <a:rPr lang="en-US" dirty="0"/>
              <a:t>Source: Standard &amp; Poor’s</a:t>
            </a:r>
          </a:p>
        </p:txBody>
      </p:sp>
      <p:graphicFrame>
        <p:nvGraphicFramePr>
          <p:cNvPr id="5" name="Chart 4">
            <a:extLst>
              <a:ext uri="{FF2B5EF4-FFF2-40B4-BE49-F238E27FC236}">
                <a16:creationId xmlns:a16="http://schemas.microsoft.com/office/drawing/2014/main" id="{263C5FB5-AC31-C17E-4911-459670EBBF28}"/>
              </a:ext>
            </a:extLst>
          </p:cNvPr>
          <p:cNvGraphicFramePr/>
          <p:nvPr/>
        </p:nvGraphicFramePr>
        <p:xfrm>
          <a:off x="381000" y="878767"/>
          <a:ext cx="11430000" cy="53035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07717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A2F6-4B1A-DE46-B916-19DE0C1F4761}"/>
              </a:ext>
            </a:extLst>
          </p:cNvPr>
          <p:cNvSpPr>
            <a:spLocks noGrp="1"/>
          </p:cNvSpPr>
          <p:nvPr>
            <p:ph type="title"/>
          </p:nvPr>
        </p:nvSpPr>
        <p:spPr>
          <a:xfrm>
            <a:off x="3227490" y="7770"/>
            <a:ext cx="5593583" cy="866199"/>
          </a:xfrm>
        </p:spPr>
        <p:txBody>
          <a:bodyPr wrap="none"/>
          <a:lstStyle/>
          <a:p>
            <a:r>
              <a:rPr lang="en-US" dirty="0"/>
              <a:t>U.S. Residential Building Permits</a:t>
            </a:r>
            <a:br>
              <a:rPr lang="en-US" dirty="0"/>
            </a:br>
            <a:r>
              <a:rPr lang="en-US" sz="2400" b="0" dirty="0"/>
              <a:t>1995 – February 2023</a:t>
            </a:r>
            <a:endParaRPr lang="en-US" b="0" dirty="0"/>
          </a:p>
        </p:txBody>
      </p:sp>
      <p:sp>
        <p:nvSpPr>
          <p:cNvPr id="3" name="Text Placeholder 2">
            <a:extLst>
              <a:ext uri="{FF2B5EF4-FFF2-40B4-BE49-F238E27FC236}">
                <a16:creationId xmlns:a16="http://schemas.microsoft.com/office/drawing/2014/main" id="{9D749BE5-2A48-FE46-97C6-6ABCF6B16186}"/>
              </a:ext>
            </a:extLst>
          </p:cNvPr>
          <p:cNvSpPr>
            <a:spLocks noGrp="1"/>
          </p:cNvSpPr>
          <p:nvPr>
            <p:ph type="body" sz="quarter" idx="10"/>
          </p:nvPr>
        </p:nvSpPr>
        <p:spPr/>
        <p:txBody>
          <a:bodyPr/>
          <a:lstStyle/>
          <a:p>
            <a:r>
              <a:rPr lang="en-US" dirty="0"/>
              <a:t>Source: U.S. Census Bureau</a:t>
            </a:r>
          </a:p>
        </p:txBody>
      </p:sp>
      <p:graphicFrame>
        <p:nvGraphicFramePr>
          <p:cNvPr id="5" name="Chart 4">
            <a:extLst>
              <a:ext uri="{FF2B5EF4-FFF2-40B4-BE49-F238E27FC236}">
                <a16:creationId xmlns:a16="http://schemas.microsoft.com/office/drawing/2014/main" id="{AD4D9E9A-62B0-6944-BED0-1D2E7593AD54}"/>
              </a:ext>
            </a:extLst>
          </p:cNvPr>
          <p:cNvGraphicFramePr/>
          <p:nvPr>
            <p:extLst>
              <p:ext uri="{D42A27DB-BD31-4B8C-83A1-F6EECF244321}">
                <p14:modId xmlns:p14="http://schemas.microsoft.com/office/powerpoint/2010/main" val="2554445010"/>
              </p:ext>
            </p:extLst>
          </p:nvPr>
        </p:nvGraphicFramePr>
        <p:xfrm>
          <a:off x="381000" y="893509"/>
          <a:ext cx="11430000" cy="53035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022808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A2F6-4B1A-DE46-B916-19DE0C1F4761}"/>
              </a:ext>
            </a:extLst>
          </p:cNvPr>
          <p:cNvSpPr>
            <a:spLocks noGrp="1"/>
          </p:cNvSpPr>
          <p:nvPr>
            <p:ph type="title"/>
          </p:nvPr>
        </p:nvSpPr>
        <p:spPr>
          <a:xfrm>
            <a:off x="3748563" y="7770"/>
            <a:ext cx="4551438" cy="866199"/>
          </a:xfrm>
        </p:spPr>
        <p:txBody>
          <a:bodyPr wrap="none"/>
          <a:lstStyle/>
          <a:p>
            <a:r>
              <a:rPr lang="en-US" dirty="0"/>
              <a:t>Architecture Billings Index</a:t>
            </a:r>
            <a:br>
              <a:rPr lang="en-US" dirty="0"/>
            </a:br>
            <a:r>
              <a:rPr lang="en-US" sz="2400" b="0" dirty="0"/>
              <a:t>2008 – February 2023</a:t>
            </a:r>
          </a:p>
        </p:txBody>
      </p:sp>
      <p:sp>
        <p:nvSpPr>
          <p:cNvPr id="3" name="Text Placeholder 2">
            <a:extLst>
              <a:ext uri="{FF2B5EF4-FFF2-40B4-BE49-F238E27FC236}">
                <a16:creationId xmlns:a16="http://schemas.microsoft.com/office/drawing/2014/main" id="{9D749BE5-2A48-FE46-97C6-6ABCF6B16186}"/>
              </a:ext>
            </a:extLst>
          </p:cNvPr>
          <p:cNvSpPr>
            <a:spLocks noGrp="1"/>
          </p:cNvSpPr>
          <p:nvPr>
            <p:ph type="body" sz="quarter" idx="10"/>
          </p:nvPr>
        </p:nvSpPr>
        <p:spPr/>
        <p:txBody>
          <a:bodyPr/>
          <a:lstStyle/>
          <a:p>
            <a:r>
              <a:rPr lang="en-US"/>
              <a:t>Source: The American Institute of Architects</a:t>
            </a:r>
          </a:p>
        </p:txBody>
      </p:sp>
      <p:graphicFrame>
        <p:nvGraphicFramePr>
          <p:cNvPr id="5" name="Content Placeholder 3">
            <a:extLst>
              <a:ext uri="{FF2B5EF4-FFF2-40B4-BE49-F238E27FC236}">
                <a16:creationId xmlns:a16="http://schemas.microsoft.com/office/drawing/2014/main" id="{672C4F3D-6383-DD45-9FBF-74AAA2B8F97A}"/>
              </a:ext>
            </a:extLst>
          </p:cNvPr>
          <p:cNvGraphicFramePr>
            <a:graphicFrameLocks/>
          </p:cNvGraphicFramePr>
          <p:nvPr>
            <p:extLst>
              <p:ext uri="{D42A27DB-BD31-4B8C-83A1-F6EECF244321}">
                <p14:modId xmlns:p14="http://schemas.microsoft.com/office/powerpoint/2010/main" val="1792094360"/>
              </p:ext>
            </p:extLst>
          </p:nvPr>
        </p:nvGraphicFramePr>
        <p:xfrm>
          <a:off x="381000" y="868740"/>
          <a:ext cx="11430000" cy="53035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272083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58D42F-1DA6-9C13-AC01-AFD11F2AC7B6}"/>
              </a:ext>
            </a:extLst>
          </p:cNvPr>
          <p:cNvSpPr>
            <a:spLocks noGrp="1"/>
          </p:cNvSpPr>
          <p:nvPr>
            <p:ph type="body" sz="quarter" idx="10"/>
          </p:nvPr>
        </p:nvSpPr>
        <p:spPr/>
        <p:txBody>
          <a:bodyPr/>
          <a:lstStyle/>
          <a:p>
            <a:r>
              <a:rPr lang="en-US" dirty="0"/>
              <a:t>It has risen considerably</a:t>
            </a:r>
          </a:p>
          <a:p>
            <a:r>
              <a:rPr lang="en-US" dirty="0"/>
              <a:t>It has risen slightly</a:t>
            </a:r>
          </a:p>
          <a:p>
            <a:r>
              <a:rPr lang="en-US" dirty="0"/>
              <a:t>It has remained about the same</a:t>
            </a:r>
          </a:p>
          <a:p>
            <a:r>
              <a:rPr lang="en-US" dirty="0"/>
              <a:t>It has declined slightly</a:t>
            </a:r>
          </a:p>
          <a:p>
            <a:r>
              <a:rPr lang="en-US" dirty="0"/>
              <a:t>It has declined considerably</a:t>
            </a:r>
          </a:p>
        </p:txBody>
      </p:sp>
      <p:sp>
        <p:nvSpPr>
          <p:cNvPr id="3" name="Text Placeholder 2">
            <a:extLst>
              <a:ext uri="{FF2B5EF4-FFF2-40B4-BE49-F238E27FC236}">
                <a16:creationId xmlns:a16="http://schemas.microsoft.com/office/drawing/2014/main" id="{E8BFEEA5-9BAD-7778-2151-4B8A85C73339}"/>
              </a:ext>
            </a:extLst>
          </p:cNvPr>
          <p:cNvSpPr>
            <a:spLocks noGrp="1"/>
          </p:cNvSpPr>
          <p:nvPr>
            <p:ph type="body" sz="quarter" idx="11"/>
          </p:nvPr>
        </p:nvSpPr>
        <p:spPr>
          <a:xfrm>
            <a:off x="841125" y="2186544"/>
            <a:ext cx="5029200" cy="2484912"/>
          </a:xfrm>
        </p:spPr>
        <p:txBody>
          <a:bodyPr>
            <a:noAutofit/>
          </a:bodyPr>
          <a:lstStyle/>
          <a:p>
            <a:r>
              <a:rPr lang="en-US" sz="3600" dirty="0"/>
              <a:t>Over the last three months, how has your company’s                   backlog fared?</a:t>
            </a:r>
          </a:p>
        </p:txBody>
      </p:sp>
    </p:spTree>
    <p:extLst>
      <p:ext uri="{BB962C8B-B14F-4D97-AF65-F5344CB8AC3E}">
        <p14:creationId xmlns:p14="http://schemas.microsoft.com/office/powerpoint/2010/main" val="25349537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DDDAA-47EA-6F40-9006-3033D4231282}"/>
              </a:ext>
            </a:extLst>
          </p:cNvPr>
          <p:cNvSpPr>
            <a:spLocks noGrp="1"/>
          </p:cNvSpPr>
          <p:nvPr>
            <p:ph type="title"/>
          </p:nvPr>
        </p:nvSpPr>
        <p:spPr>
          <a:xfrm>
            <a:off x="1284908" y="173360"/>
            <a:ext cx="9622186" cy="535018"/>
          </a:xfrm>
        </p:spPr>
        <p:txBody>
          <a:bodyPr wrap="none">
            <a:spAutoFit/>
          </a:bodyPr>
          <a:lstStyle/>
          <a:p>
            <a:r>
              <a:rPr lang="en-US" dirty="0"/>
              <a:t>ABC Construction Backlog Indicator, 2012 – February 2023</a:t>
            </a:r>
          </a:p>
        </p:txBody>
      </p:sp>
      <p:sp>
        <p:nvSpPr>
          <p:cNvPr id="3" name="Text Placeholder 2">
            <a:extLst>
              <a:ext uri="{FF2B5EF4-FFF2-40B4-BE49-F238E27FC236}">
                <a16:creationId xmlns:a16="http://schemas.microsoft.com/office/drawing/2014/main" id="{41763793-F7B1-B642-B610-F260D2398E1A}"/>
              </a:ext>
            </a:extLst>
          </p:cNvPr>
          <p:cNvSpPr>
            <a:spLocks noGrp="1"/>
          </p:cNvSpPr>
          <p:nvPr>
            <p:ph type="body" sz="quarter" idx="10"/>
          </p:nvPr>
        </p:nvSpPr>
        <p:spPr/>
        <p:txBody>
          <a:bodyPr/>
          <a:lstStyle/>
          <a:p>
            <a:r>
              <a:rPr lang="en-US" dirty="0"/>
              <a:t>Source: Associated Builders and Contractors; Sage</a:t>
            </a:r>
          </a:p>
        </p:txBody>
      </p:sp>
      <p:graphicFrame>
        <p:nvGraphicFramePr>
          <p:cNvPr id="6" name="Chart 5">
            <a:extLst>
              <a:ext uri="{FF2B5EF4-FFF2-40B4-BE49-F238E27FC236}">
                <a16:creationId xmlns:a16="http://schemas.microsoft.com/office/drawing/2014/main" id="{08C5EDD1-0279-F046-970A-43AD9023A3B5}"/>
              </a:ext>
            </a:extLst>
          </p:cNvPr>
          <p:cNvGraphicFramePr/>
          <p:nvPr/>
        </p:nvGraphicFramePr>
        <p:xfrm>
          <a:off x="381000" y="1054106"/>
          <a:ext cx="11430000" cy="52120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651776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C81BA8-4BB5-9555-D8D2-F90A313E7F75}"/>
              </a:ext>
            </a:extLst>
          </p:cNvPr>
          <p:cNvSpPr>
            <a:spLocks noGrp="1"/>
          </p:cNvSpPr>
          <p:nvPr>
            <p:ph type="body" sz="quarter" idx="10"/>
          </p:nvPr>
        </p:nvSpPr>
        <p:spPr/>
        <p:txBody>
          <a:bodyPr/>
          <a:lstStyle/>
          <a:p>
            <a:r>
              <a:rPr lang="en-US" dirty="0"/>
              <a:t>It’s already stabilized</a:t>
            </a:r>
          </a:p>
          <a:p>
            <a:r>
              <a:rPr lang="en-US" dirty="0"/>
              <a:t>Mid 2023</a:t>
            </a:r>
          </a:p>
          <a:p>
            <a:r>
              <a:rPr lang="en-US" dirty="0"/>
              <a:t>2024 or beyond</a:t>
            </a:r>
          </a:p>
          <a:p>
            <a:r>
              <a:rPr lang="en-US" dirty="0"/>
              <a:t>It may never reach pre-pandemic levels</a:t>
            </a:r>
          </a:p>
        </p:txBody>
      </p:sp>
      <p:sp>
        <p:nvSpPr>
          <p:cNvPr id="3" name="Text Placeholder 2">
            <a:extLst>
              <a:ext uri="{FF2B5EF4-FFF2-40B4-BE49-F238E27FC236}">
                <a16:creationId xmlns:a16="http://schemas.microsoft.com/office/drawing/2014/main" id="{A4C93D35-8D18-DDCD-8E24-E05AAED0C7C7}"/>
              </a:ext>
            </a:extLst>
          </p:cNvPr>
          <p:cNvSpPr>
            <a:spLocks noGrp="1"/>
          </p:cNvSpPr>
          <p:nvPr>
            <p:ph type="body" sz="quarter" idx="11"/>
          </p:nvPr>
        </p:nvSpPr>
        <p:spPr>
          <a:xfrm>
            <a:off x="722372" y="2142012"/>
            <a:ext cx="5029200" cy="2573976"/>
          </a:xfrm>
        </p:spPr>
        <p:txBody>
          <a:bodyPr>
            <a:noAutofit/>
          </a:bodyPr>
          <a:lstStyle/>
          <a:p>
            <a:r>
              <a:rPr lang="en-US" sz="3000" dirty="0"/>
              <a:t>How long do you think it will take the </a:t>
            </a:r>
            <a:r>
              <a:rPr lang="en-US" sz="3000" i="1" dirty="0"/>
              <a:t>nonresidential</a:t>
            </a:r>
            <a:r>
              <a:rPr lang="en-US" sz="3000" dirty="0"/>
              <a:t> construction industry to stabilize to the prior level of construction spending? </a:t>
            </a:r>
          </a:p>
        </p:txBody>
      </p:sp>
    </p:spTree>
    <p:extLst>
      <p:ext uri="{BB962C8B-B14F-4D97-AF65-F5344CB8AC3E}">
        <p14:creationId xmlns:p14="http://schemas.microsoft.com/office/powerpoint/2010/main" val="259831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E004BF-62F0-0A4D-8567-185FEFDD03C4}"/>
              </a:ext>
            </a:extLst>
          </p:cNvPr>
          <p:cNvSpPr>
            <a:spLocks noGrp="1"/>
          </p:cNvSpPr>
          <p:nvPr>
            <p:ph type="title"/>
          </p:nvPr>
        </p:nvSpPr>
        <p:spPr>
          <a:xfrm>
            <a:off x="2410459" y="7769"/>
            <a:ext cx="7389010" cy="866199"/>
          </a:xfrm>
        </p:spPr>
        <p:txBody>
          <a:bodyPr wrap="none"/>
          <a:lstStyle/>
          <a:p>
            <a:r>
              <a:rPr lang="en-US" dirty="0"/>
              <a:t>Total Nonresidential Construction Spending</a:t>
            </a:r>
            <a:br>
              <a:rPr lang="en-US" dirty="0"/>
            </a:br>
            <a:r>
              <a:rPr lang="en-US" sz="2400" b="0" dirty="0"/>
              <a:t>Current/Constant Dollars, 2006 – February 2023</a:t>
            </a:r>
            <a:endParaRPr lang="en-US" b="0" dirty="0"/>
          </a:p>
        </p:txBody>
      </p:sp>
      <p:sp>
        <p:nvSpPr>
          <p:cNvPr id="2" name="Text Placeholder 1">
            <a:extLst>
              <a:ext uri="{FF2B5EF4-FFF2-40B4-BE49-F238E27FC236}">
                <a16:creationId xmlns:a16="http://schemas.microsoft.com/office/drawing/2014/main" id="{5E384C5D-250A-46C5-D35F-246301E638A7}"/>
              </a:ext>
            </a:extLst>
          </p:cNvPr>
          <p:cNvSpPr>
            <a:spLocks noGrp="1"/>
          </p:cNvSpPr>
          <p:nvPr>
            <p:ph type="body" sz="quarter" idx="10"/>
          </p:nvPr>
        </p:nvSpPr>
        <p:spPr>
          <a:xfrm>
            <a:off x="259606" y="6210015"/>
            <a:ext cx="6852394" cy="234330"/>
          </a:xfrm>
        </p:spPr>
        <p:txBody>
          <a:bodyPr/>
          <a:lstStyle/>
          <a:p>
            <a:pPr lvl="0">
              <a:spcBef>
                <a:spcPts val="0"/>
              </a:spcBef>
            </a:pPr>
            <a:r>
              <a:rPr lang="en-US" dirty="0"/>
              <a:t>Source: U.S. Census Bureau; U.S. Bureau of Labor Statistics   </a:t>
            </a:r>
          </a:p>
          <a:p>
            <a:pPr lvl="0">
              <a:spcBef>
                <a:spcPts val="0"/>
              </a:spcBef>
            </a:pPr>
            <a:r>
              <a:rPr lang="en-US" dirty="0"/>
              <a:t>*Adjusted with U.S. Bureau of Labor Statistics Consumer Price Index, All Urban Consumers, U.S. City Average</a:t>
            </a:r>
          </a:p>
        </p:txBody>
      </p:sp>
      <p:graphicFrame>
        <p:nvGraphicFramePr>
          <p:cNvPr id="4" name="Google Shape;344;p78">
            <a:extLst>
              <a:ext uri="{FF2B5EF4-FFF2-40B4-BE49-F238E27FC236}">
                <a16:creationId xmlns:a16="http://schemas.microsoft.com/office/drawing/2014/main" id="{7DFB361D-862D-1F7B-6E11-75B991716A6B}"/>
              </a:ext>
            </a:extLst>
          </p:cNvPr>
          <p:cNvGraphicFramePr/>
          <p:nvPr/>
        </p:nvGraphicFramePr>
        <p:xfrm>
          <a:off x="381000" y="843914"/>
          <a:ext cx="11430000" cy="53035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591643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A2F6-4B1A-DE46-B916-19DE0C1F4761}"/>
              </a:ext>
            </a:extLst>
          </p:cNvPr>
          <p:cNvSpPr>
            <a:spLocks noGrp="1"/>
          </p:cNvSpPr>
          <p:nvPr>
            <p:ph type="title"/>
          </p:nvPr>
        </p:nvSpPr>
        <p:spPr>
          <a:xfrm>
            <a:off x="1664567" y="7769"/>
            <a:ext cx="8809078" cy="866199"/>
          </a:xfrm>
        </p:spPr>
        <p:txBody>
          <a:bodyPr wrap="none"/>
          <a:lstStyle/>
          <a:p>
            <a:r>
              <a:rPr lang="en-US" dirty="0"/>
              <a:t>Nonresidential Construction Spending by Subsector </a:t>
            </a:r>
            <a:br>
              <a:rPr lang="en-US" dirty="0"/>
            </a:br>
            <a:r>
              <a:rPr lang="en-US" sz="2400" b="0" dirty="0"/>
              <a:t>February 2020 v. February 2023 (Current $)</a:t>
            </a:r>
            <a:endParaRPr lang="en-US" b="0" dirty="0"/>
          </a:p>
        </p:txBody>
      </p:sp>
      <p:sp>
        <p:nvSpPr>
          <p:cNvPr id="3" name="Text Placeholder 2">
            <a:extLst>
              <a:ext uri="{FF2B5EF4-FFF2-40B4-BE49-F238E27FC236}">
                <a16:creationId xmlns:a16="http://schemas.microsoft.com/office/drawing/2014/main" id="{9D749BE5-2A48-FE46-97C6-6ABCF6B16186}"/>
              </a:ext>
            </a:extLst>
          </p:cNvPr>
          <p:cNvSpPr>
            <a:spLocks noGrp="1"/>
          </p:cNvSpPr>
          <p:nvPr>
            <p:ph type="body" sz="quarter" idx="10"/>
          </p:nvPr>
        </p:nvSpPr>
        <p:spPr/>
        <p:txBody>
          <a:bodyPr/>
          <a:lstStyle/>
          <a:p>
            <a:r>
              <a:rPr lang="en-US" dirty="0"/>
              <a:t>Source: U.S. Census Bureau</a:t>
            </a:r>
          </a:p>
        </p:txBody>
      </p:sp>
      <p:graphicFrame>
        <p:nvGraphicFramePr>
          <p:cNvPr id="5" name="Chart 4">
            <a:extLst>
              <a:ext uri="{FF2B5EF4-FFF2-40B4-BE49-F238E27FC236}">
                <a16:creationId xmlns:a16="http://schemas.microsoft.com/office/drawing/2014/main" id="{7696302C-3288-B84D-B8F8-69FA9FF4B30E}"/>
              </a:ext>
            </a:extLst>
          </p:cNvPr>
          <p:cNvGraphicFramePr/>
          <p:nvPr/>
        </p:nvGraphicFramePr>
        <p:xfrm>
          <a:off x="381000" y="968875"/>
          <a:ext cx="11430000" cy="53035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627591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A2F6-4B1A-DE46-B916-19DE0C1F4761}"/>
              </a:ext>
            </a:extLst>
          </p:cNvPr>
          <p:cNvSpPr>
            <a:spLocks noGrp="1"/>
          </p:cNvSpPr>
          <p:nvPr>
            <p:ph type="title"/>
          </p:nvPr>
        </p:nvSpPr>
        <p:spPr>
          <a:xfrm>
            <a:off x="2900899" y="7770"/>
            <a:ext cx="6390212" cy="866199"/>
          </a:xfrm>
        </p:spPr>
        <p:txBody>
          <a:bodyPr wrap="none"/>
          <a:lstStyle/>
          <a:p>
            <a:r>
              <a:rPr lang="en-US" dirty="0"/>
              <a:t>Inputs to Construction PPI</a:t>
            </a:r>
            <a:br>
              <a:rPr lang="en-US" dirty="0"/>
            </a:br>
            <a:r>
              <a:rPr lang="en-US" sz="2400" b="0" dirty="0"/>
              <a:t>12-Month % Change, 2001 – February 2023</a:t>
            </a:r>
          </a:p>
        </p:txBody>
      </p:sp>
      <p:sp>
        <p:nvSpPr>
          <p:cNvPr id="3" name="Text Placeholder 2">
            <a:extLst>
              <a:ext uri="{FF2B5EF4-FFF2-40B4-BE49-F238E27FC236}">
                <a16:creationId xmlns:a16="http://schemas.microsoft.com/office/drawing/2014/main" id="{9D749BE5-2A48-FE46-97C6-6ABCF6B16186}"/>
              </a:ext>
            </a:extLst>
          </p:cNvPr>
          <p:cNvSpPr>
            <a:spLocks noGrp="1"/>
          </p:cNvSpPr>
          <p:nvPr>
            <p:ph type="body" sz="quarter" idx="10"/>
          </p:nvPr>
        </p:nvSpPr>
        <p:spPr/>
        <p:txBody>
          <a:bodyPr/>
          <a:lstStyle/>
          <a:p>
            <a:r>
              <a:rPr lang="en-US" dirty="0"/>
              <a:t>Source: U.S. Bureau of Labor Statistics. Note: Data are not seasonally adjusted</a:t>
            </a:r>
          </a:p>
        </p:txBody>
      </p:sp>
      <p:graphicFrame>
        <p:nvGraphicFramePr>
          <p:cNvPr id="5" name="Content Placeholder 8">
            <a:extLst>
              <a:ext uri="{FF2B5EF4-FFF2-40B4-BE49-F238E27FC236}">
                <a16:creationId xmlns:a16="http://schemas.microsoft.com/office/drawing/2014/main" id="{A433482D-D215-E049-BEA9-78E0796359E3}"/>
              </a:ext>
            </a:extLst>
          </p:cNvPr>
          <p:cNvGraphicFramePr>
            <a:graphicFrameLocks/>
          </p:cNvGraphicFramePr>
          <p:nvPr>
            <p:extLst>
              <p:ext uri="{D42A27DB-BD31-4B8C-83A1-F6EECF244321}">
                <p14:modId xmlns:p14="http://schemas.microsoft.com/office/powerpoint/2010/main" val="2009722940"/>
              </p:ext>
            </p:extLst>
          </p:nvPr>
        </p:nvGraphicFramePr>
        <p:xfrm>
          <a:off x="381000" y="955786"/>
          <a:ext cx="11430000" cy="53035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126614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A2F6-4B1A-DE46-B916-19DE0C1F4761}"/>
              </a:ext>
            </a:extLst>
          </p:cNvPr>
          <p:cNvSpPr>
            <a:spLocks noGrp="1"/>
          </p:cNvSpPr>
          <p:nvPr>
            <p:ph type="title"/>
          </p:nvPr>
        </p:nvSpPr>
        <p:spPr>
          <a:xfrm>
            <a:off x="3080434" y="7770"/>
            <a:ext cx="6031139" cy="866199"/>
          </a:xfrm>
        </p:spPr>
        <p:txBody>
          <a:bodyPr wrap="none"/>
          <a:lstStyle/>
          <a:p>
            <a:r>
              <a:rPr lang="en-US" dirty="0"/>
              <a:t>Construction Materials PPI</a:t>
            </a:r>
            <a:br>
              <a:rPr lang="en-US" dirty="0"/>
            </a:br>
            <a:r>
              <a:rPr lang="en-US" sz="2400" b="0" dirty="0"/>
              <a:t>12-Month % Change as of February 2023</a:t>
            </a:r>
          </a:p>
        </p:txBody>
      </p:sp>
      <p:sp>
        <p:nvSpPr>
          <p:cNvPr id="3" name="Text Placeholder 2">
            <a:extLst>
              <a:ext uri="{FF2B5EF4-FFF2-40B4-BE49-F238E27FC236}">
                <a16:creationId xmlns:a16="http://schemas.microsoft.com/office/drawing/2014/main" id="{9D749BE5-2A48-FE46-97C6-6ABCF6B16186}"/>
              </a:ext>
            </a:extLst>
          </p:cNvPr>
          <p:cNvSpPr>
            <a:spLocks noGrp="1"/>
          </p:cNvSpPr>
          <p:nvPr>
            <p:ph type="body" sz="quarter" idx="10"/>
          </p:nvPr>
        </p:nvSpPr>
        <p:spPr/>
        <p:txBody>
          <a:bodyPr/>
          <a:lstStyle/>
          <a:p>
            <a:r>
              <a:rPr lang="en-US" dirty="0"/>
              <a:t>Source: U.S. Bureau of Labor Statistics. Note: Data are not seasonally adjusted</a:t>
            </a:r>
          </a:p>
        </p:txBody>
      </p:sp>
      <p:graphicFrame>
        <p:nvGraphicFramePr>
          <p:cNvPr id="5" name="Chart 4">
            <a:extLst>
              <a:ext uri="{FF2B5EF4-FFF2-40B4-BE49-F238E27FC236}">
                <a16:creationId xmlns:a16="http://schemas.microsoft.com/office/drawing/2014/main" id="{239F3293-C963-3D45-9C7A-A91BD7243C30}"/>
              </a:ext>
            </a:extLst>
          </p:cNvPr>
          <p:cNvGraphicFramePr/>
          <p:nvPr>
            <p:extLst>
              <p:ext uri="{D42A27DB-BD31-4B8C-83A1-F6EECF244321}">
                <p14:modId xmlns:p14="http://schemas.microsoft.com/office/powerpoint/2010/main" val="2751229731"/>
              </p:ext>
            </p:extLst>
          </p:nvPr>
        </p:nvGraphicFramePr>
        <p:xfrm>
          <a:off x="381000" y="918783"/>
          <a:ext cx="11430000" cy="53035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65779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6274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263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DDDAA-47EA-6F40-9006-3033D4231282}"/>
              </a:ext>
            </a:extLst>
          </p:cNvPr>
          <p:cNvSpPr>
            <a:spLocks noGrp="1"/>
          </p:cNvSpPr>
          <p:nvPr>
            <p:ph type="title"/>
          </p:nvPr>
        </p:nvSpPr>
        <p:spPr>
          <a:xfrm>
            <a:off x="1244352" y="173360"/>
            <a:ext cx="9703297" cy="535018"/>
          </a:xfrm>
        </p:spPr>
        <p:txBody>
          <a:bodyPr wrap="none"/>
          <a:lstStyle/>
          <a:p>
            <a:r>
              <a:rPr lang="en-US" dirty="0"/>
              <a:t>ABC Construction Confidence Index, 2012 – February 2023</a:t>
            </a:r>
          </a:p>
        </p:txBody>
      </p:sp>
      <p:sp>
        <p:nvSpPr>
          <p:cNvPr id="3" name="Text Placeholder 2">
            <a:extLst>
              <a:ext uri="{FF2B5EF4-FFF2-40B4-BE49-F238E27FC236}">
                <a16:creationId xmlns:a16="http://schemas.microsoft.com/office/drawing/2014/main" id="{41763793-F7B1-B642-B610-F260D2398E1A}"/>
              </a:ext>
            </a:extLst>
          </p:cNvPr>
          <p:cNvSpPr>
            <a:spLocks noGrp="1"/>
          </p:cNvSpPr>
          <p:nvPr>
            <p:ph type="body" sz="quarter" idx="10"/>
          </p:nvPr>
        </p:nvSpPr>
        <p:spPr/>
        <p:txBody>
          <a:bodyPr/>
          <a:lstStyle/>
          <a:p>
            <a:r>
              <a:rPr lang="en-US" dirty="0"/>
              <a:t>Source: Associated Builders and Contractors; Sage</a:t>
            </a:r>
          </a:p>
        </p:txBody>
      </p:sp>
      <p:graphicFrame>
        <p:nvGraphicFramePr>
          <p:cNvPr id="4" name="Chart 3">
            <a:extLst>
              <a:ext uri="{FF2B5EF4-FFF2-40B4-BE49-F238E27FC236}">
                <a16:creationId xmlns:a16="http://schemas.microsoft.com/office/drawing/2014/main" id="{C0C662DE-2FB2-FE6A-1228-40FD6335830F}"/>
              </a:ext>
            </a:extLst>
          </p:cNvPr>
          <p:cNvGraphicFramePr/>
          <p:nvPr/>
        </p:nvGraphicFramePr>
        <p:xfrm>
          <a:off x="381000" y="994409"/>
          <a:ext cx="11430000" cy="53035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021225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69E4E5-649C-D6F0-8509-6531E3BA3208}"/>
              </a:ext>
            </a:extLst>
          </p:cNvPr>
          <p:cNvSpPr>
            <a:spLocks noGrp="1"/>
          </p:cNvSpPr>
          <p:nvPr>
            <p:ph type="title"/>
          </p:nvPr>
        </p:nvSpPr>
        <p:spPr>
          <a:xfrm>
            <a:off x="2487333" y="7770"/>
            <a:ext cx="7217334" cy="866199"/>
          </a:xfrm>
        </p:spPr>
        <p:txBody>
          <a:bodyPr wrap="square" lIns="91440" rIns="91440">
            <a:spAutoFit/>
          </a:bodyPr>
          <a:lstStyle/>
          <a:p>
            <a:r>
              <a:rPr lang="en-US" dirty="0"/>
              <a:t>Business Inventories</a:t>
            </a:r>
            <a:br>
              <a:rPr lang="en-US" dirty="0"/>
            </a:br>
            <a:r>
              <a:rPr lang="en-US" sz="2400" b="0" dirty="0"/>
              <a:t>1965 – January 2023</a:t>
            </a:r>
          </a:p>
        </p:txBody>
      </p:sp>
      <p:sp>
        <p:nvSpPr>
          <p:cNvPr id="6" name="Text Placeholder 5">
            <a:extLst>
              <a:ext uri="{FF2B5EF4-FFF2-40B4-BE49-F238E27FC236}">
                <a16:creationId xmlns:a16="http://schemas.microsoft.com/office/drawing/2014/main" id="{84DD3B21-F889-1079-CC1F-921A0A06D39C}"/>
              </a:ext>
            </a:extLst>
          </p:cNvPr>
          <p:cNvSpPr>
            <a:spLocks noGrp="1"/>
          </p:cNvSpPr>
          <p:nvPr>
            <p:ph type="body" sz="quarter" idx="10"/>
          </p:nvPr>
        </p:nvSpPr>
        <p:spPr/>
        <p:txBody>
          <a:bodyPr/>
          <a:lstStyle/>
          <a:p>
            <a:r>
              <a:rPr lang="en-US" dirty="0"/>
              <a:t>Source: U.S. Census Bureau</a:t>
            </a:r>
          </a:p>
        </p:txBody>
      </p:sp>
      <p:graphicFrame>
        <p:nvGraphicFramePr>
          <p:cNvPr id="2" name="Chart 1">
            <a:extLst>
              <a:ext uri="{FF2B5EF4-FFF2-40B4-BE49-F238E27FC236}">
                <a16:creationId xmlns:a16="http://schemas.microsoft.com/office/drawing/2014/main" id="{9C86AE0B-B74F-AFA0-4AD4-C084F2BFD1B0}"/>
              </a:ext>
            </a:extLst>
          </p:cNvPr>
          <p:cNvGraphicFramePr/>
          <p:nvPr>
            <p:extLst>
              <p:ext uri="{D42A27DB-BD31-4B8C-83A1-F6EECF244321}">
                <p14:modId xmlns:p14="http://schemas.microsoft.com/office/powerpoint/2010/main" val="3011450285"/>
              </p:ext>
            </p:extLst>
          </p:nvPr>
        </p:nvGraphicFramePr>
        <p:xfrm>
          <a:off x="381000" y="817400"/>
          <a:ext cx="11430000" cy="53035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348111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BA32D-6ABB-B6E9-F498-E7E46129DEB4}"/>
              </a:ext>
            </a:extLst>
          </p:cNvPr>
          <p:cNvSpPr>
            <a:spLocks noGrp="1"/>
          </p:cNvSpPr>
          <p:nvPr>
            <p:ph type="title"/>
          </p:nvPr>
        </p:nvSpPr>
        <p:spPr>
          <a:xfrm>
            <a:off x="2745552" y="7770"/>
            <a:ext cx="6431954" cy="866199"/>
          </a:xfrm>
        </p:spPr>
        <p:txBody>
          <a:bodyPr/>
          <a:lstStyle/>
          <a:p>
            <a:r>
              <a:rPr lang="en-US" dirty="0"/>
              <a:t>U.S. Treasury Yields : 10-Year v. 1-Year</a:t>
            </a:r>
            <a:br>
              <a:rPr lang="en-US" dirty="0"/>
            </a:br>
            <a:r>
              <a:rPr lang="en-US" sz="2400" b="0" dirty="0"/>
              <a:t>1965 – March 2023</a:t>
            </a:r>
          </a:p>
        </p:txBody>
      </p:sp>
      <p:sp>
        <p:nvSpPr>
          <p:cNvPr id="3" name="Text Placeholder 2">
            <a:extLst>
              <a:ext uri="{FF2B5EF4-FFF2-40B4-BE49-F238E27FC236}">
                <a16:creationId xmlns:a16="http://schemas.microsoft.com/office/drawing/2014/main" id="{DA20607C-BCA2-FD82-228A-19DCB65A2DD4}"/>
              </a:ext>
            </a:extLst>
          </p:cNvPr>
          <p:cNvSpPr>
            <a:spLocks noGrp="1"/>
          </p:cNvSpPr>
          <p:nvPr>
            <p:ph type="body" sz="quarter" idx="10"/>
          </p:nvPr>
        </p:nvSpPr>
        <p:spPr/>
        <p:txBody>
          <a:bodyPr/>
          <a:lstStyle/>
          <a:p>
            <a:r>
              <a:rPr lang="en-US" dirty="0"/>
              <a:t>Source: Federal Reserve Bank of St. Louis</a:t>
            </a:r>
          </a:p>
        </p:txBody>
      </p:sp>
      <p:sp>
        <p:nvSpPr>
          <p:cNvPr id="4" name="Google Shape;350;p29">
            <a:extLst>
              <a:ext uri="{FF2B5EF4-FFF2-40B4-BE49-F238E27FC236}">
                <a16:creationId xmlns:a16="http://schemas.microsoft.com/office/drawing/2014/main" id="{F9E84616-094C-E0D4-3E92-A2D0E8E74431}"/>
              </a:ext>
            </a:extLst>
          </p:cNvPr>
          <p:cNvSpPr txBox="1"/>
          <p:nvPr/>
        </p:nvSpPr>
        <p:spPr>
          <a:xfrm>
            <a:off x="332510" y="6059800"/>
            <a:ext cx="2560320" cy="261570"/>
          </a:xfrm>
          <a:prstGeom prst="rect">
            <a:avLst/>
          </a:prstGeom>
          <a:solidFill>
            <a:srgbClr val="EDEDED"/>
          </a:solidFill>
          <a:ln>
            <a:noFill/>
          </a:ln>
        </p:spPr>
        <p:txBody>
          <a:bodyPr spcFirstLastPara="1" wrap="square" lIns="91425" tIns="45700" rIns="91425" bIns="45700" anchor="ctr" anchorCtr="0">
            <a:spAutoFit/>
          </a:bodyPr>
          <a:lstStyle/>
          <a:p>
            <a:pPr marL="0" marR="0" lvl="0" indent="0" rtl="0">
              <a:spcBef>
                <a:spcPts val="0"/>
              </a:spcBef>
              <a:spcAft>
                <a:spcPts val="0"/>
              </a:spcAft>
              <a:buNone/>
            </a:pPr>
            <a:r>
              <a:rPr lang="en-US" sz="1100" dirty="0">
                <a:solidFill>
                  <a:schemeClr val="dk1"/>
                </a:solidFill>
                <a:latin typeface="Avenir Book" panose="02000503020000020003" pitchFamily="2" charset="0"/>
                <a:ea typeface="Georgia"/>
                <a:cs typeface="Georgia"/>
                <a:sym typeface="Georgia"/>
              </a:rPr>
              <a:t>Shaded areas indicate U.S. recessions</a:t>
            </a:r>
            <a:endParaRPr sz="1600" dirty="0"/>
          </a:p>
        </p:txBody>
      </p:sp>
      <p:graphicFrame>
        <p:nvGraphicFramePr>
          <p:cNvPr id="5" name="Google Shape;347;p29">
            <a:extLst>
              <a:ext uri="{FF2B5EF4-FFF2-40B4-BE49-F238E27FC236}">
                <a16:creationId xmlns:a16="http://schemas.microsoft.com/office/drawing/2014/main" id="{FC675887-D3E8-980F-010D-EAE12A5EB239}"/>
              </a:ext>
            </a:extLst>
          </p:cNvPr>
          <p:cNvGraphicFramePr/>
          <p:nvPr/>
        </p:nvGraphicFramePr>
        <p:xfrm>
          <a:off x="381000" y="957475"/>
          <a:ext cx="11430000" cy="53035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84311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EA7A2F-2307-4F5F-5B18-6F2BAF5319C1}"/>
              </a:ext>
            </a:extLst>
          </p:cNvPr>
          <p:cNvSpPr>
            <a:spLocks noGrp="1"/>
          </p:cNvSpPr>
          <p:nvPr>
            <p:ph type="body" sz="quarter" idx="10"/>
          </p:nvPr>
        </p:nvSpPr>
        <p:spPr/>
        <p:txBody>
          <a:bodyPr/>
          <a:lstStyle/>
          <a:p>
            <a:r>
              <a:rPr lang="en-US" dirty="0"/>
              <a:t>Substantially higher</a:t>
            </a:r>
          </a:p>
          <a:p>
            <a:r>
              <a:rPr lang="en-US" dirty="0"/>
              <a:t>Slightly higher</a:t>
            </a:r>
          </a:p>
          <a:p>
            <a:r>
              <a:rPr lang="en-US" dirty="0"/>
              <a:t>About the same</a:t>
            </a:r>
          </a:p>
          <a:p>
            <a:r>
              <a:rPr lang="en-US" dirty="0"/>
              <a:t>Slightly lower</a:t>
            </a:r>
          </a:p>
          <a:p>
            <a:r>
              <a:rPr lang="en-US" dirty="0"/>
              <a:t>Substantially lower</a:t>
            </a:r>
          </a:p>
        </p:txBody>
      </p:sp>
      <p:sp>
        <p:nvSpPr>
          <p:cNvPr id="3" name="Text Placeholder 2">
            <a:extLst>
              <a:ext uri="{FF2B5EF4-FFF2-40B4-BE49-F238E27FC236}">
                <a16:creationId xmlns:a16="http://schemas.microsoft.com/office/drawing/2014/main" id="{86396104-2B6A-F80E-1ED8-F55490622A0C}"/>
              </a:ext>
            </a:extLst>
          </p:cNvPr>
          <p:cNvSpPr>
            <a:spLocks noGrp="1"/>
          </p:cNvSpPr>
          <p:nvPr>
            <p:ph type="body" sz="quarter" idx="11"/>
          </p:nvPr>
        </p:nvSpPr>
        <p:spPr>
          <a:xfrm>
            <a:off x="841125" y="2216232"/>
            <a:ext cx="5029200" cy="2425536"/>
          </a:xfrm>
        </p:spPr>
        <p:txBody>
          <a:bodyPr>
            <a:noAutofit/>
          </a:bodyPr>
          <a:lstStyle/>
          <a:p>
            <a:r>
              <a:rPr lang="en-US" sz="3600" dirty="0"/>
              <a:t>Where do you expect your company’s profit margins to be a year from now?</a:t>
            </a:r>
          </a:p>
        </p:txBody>
      </p:sp>
    </p:spTree>
    <p:extLst>
      <p:ext uri="{BB962C8B-B14F-4D97-AF65-F5344CB8AC3E}">
        <p14:creationId xmlns:p14="http://schemas.microsoft.com/office/powerpoint/2010/main" val="13460879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692ED-5DB0-DC4B-BED2-514C3590A5D1}"/>
              </a:ext>
            </a:extLst>
          </p:cNvPr>
          <p:cNvSpPr>
            <a:spLocks noGrp="1"/>
          </p:cNvSpPr>
          <p:nvPr>
            <p:ph type="title"/>
          </p:nvPr>
        </p:nvSpPr>
        <p:spPr>
          <a:xfrm>
            <a:off x="3224548" y="64264"/>
            <a:ext cx="5742919" cy="637097"/>
          </a:xfrm>
        </p:spPr>
        <p:txBody>
          <a:bodyPr lIns="182880" rIns="182880"/>
          <a:lstStyle/>
          <a:p>
            <a:r>
              <a:rPr lang="en-US" dirty="0"/>
              <a:t>You Can’t Handle the Truth!</a:t>
            </a:r>
          </a:p>
        </p:txBody>
      </p:sp>
      <p:sp>
        <p:nvSpPr>
          <p:cNvPr id="3" name="TextBox 2">
            <a:extLst>
              <a:ext uri="{FF2B5EF4-FFF2-40B4-BE49-F238E27FC236}">
                <a16:creationId xmlns:a16="http://schemas.microsoft.com/office/drawing/2014/main" id="{243C8665-36FA-60DF-67A2-EC995142FC0F}"/>
              </a:ext>
            </a:extLst>
          </p:cNvPr>
          <p:cNvSpPr txBox="1"/>
          <p:nvPr/>
        </p:nvSpPr>
        <p:spPr>
          <a:xfrm>
            <a:off x="533107" y="936727"/>
            <a:ext cx="11125787" cy="5632311"/>
          </a:xfrm>
          <a:prstGeom prst="rect">
            <a:avLst/>
          </a:prstGeom>
          <a:noFill/>
        </p:spPr>
        <p:txBody>
          <a:bodyPr wrap="square" rtlCol="0">
            <a:normAutofit/>
          </a:bodyPr>
          <a:lstStyle/>
          <a:p>
            <a:pPr marL="285750" indent="-285750">
              <a:spcAft>
                <a:spcPts val="1200"/>
              </a:spcAft>
              <a:buFont typeface="Arial" panose="020B0604020202020204" pitchFamily="34" charset="0"/>
              <a:buChar char="•"/>
            </a:pPr>
            <a:r>
              <a:rPr lang="en-US" sz="3000" dirty="0">
                <a:latin typeface="Avenir Book" panose="02000503020000020003" pitchFamily="2" charset="0"/>
              </a:rPr>
              <a:t>It’s going to get worse before it gets better.</a:t>
            </a:r>
          </a:p>
          <a:p>
            <a:pPr marL="285750" indent="-285750">
              <a:spcAft>
                <a:spcPts val="1200"/>
              </a:spcAft>
              <a:buFont typeface="Arial" panose="020B0604020202020204" pitchFamily="34" charset="0"/>
              <a:buChar char="•"/>
            </a:pPr>
            <a:r>
              <a:rPr lang="en-US" sz="3000" dirty="0">
                <a:latin typeface="Avenir Book" panose="02000503020000020003" pitchFamily="2" charset="0"/>
              </a:rPr>
              <a:t>The global economy is weakening, the national economy is weakening, borrowing costs are higher, and excess inflation persists.</a:t>
            </a:r>
          </a:p>
          <a:p>
            <a:pPr marL="285750" indent="-285750">
              <a:spcAft>
                <a:spcPts val="1200"/>
              </a:spcAft>
              <a:buFont typeface="Arial" panose="020B0604020202020204" pitchFamily="34" charset="0"/>
              <a:buChar char="•"/>
            </a:pPr>
            <a:r>
              <a:rPr lang="en-US" sz="3000" dirty="0">
                <a:latin typeface="Avenir Book" panose="02000503020000020003" pitchFamily="2" charset="0"/>
              </a:rPr>
              <a:t>Some segments stand to hold up better than others, including public construction, grocery stores, and multifamily housing.</a:t>
            </a:r>
          </a:p>
          <a:p>
            <a:pPr marL="285750" indent="-285750">
              <a:spcAft>
                <a:spcPts val="1200"/>
              </a:spcAft>
              <a:buFont typeface="Arial" panose="020B0604020202020204" pitchFamily="34" charset="0"/>
              <a:buChar char="•"/>
            </a:pPr>
            <a:r>
              <a:rPr lang="en-US" sz="3000" dirty="0">
                <a:latin typeface="Avenir Book" panose="02000503020000020003" pitchFamily="2" charset="0"/>
              </a:rPr>
              <a:t>At some point, the Federal Reserve will stop raising rates – that will represent a key inflection point for the economy.</a:t>
            </a:r>
          </a:p>
          <a:p>
            <a:pPr marL="285750" indent="-285750">
              <a:spcAft>
                <a:spcPts val="1200"/>
              </a:spcAft>
              <a:buFont typeface="Arial" panose="020B0604020202020204" pitchFamily="34" charset="0"/>
              <a:buChar char="•"/>
            </a:pPr>
            <a:r>
              <a:rPr lang="en-US" sz="3000" dirty="0">
                <a:latin typeface="Avenir Book" panose="02000503020000020003" pitchFamily="2" charset="0"/>
              </a:rPr>
              <a:t>Recessionary conditions will prevail at some point over the next 12 months.</a:t>
            </a:r>
          </a:p>
        </p:txBody>
      </p:sp>
    </p:spTree>
    <p:extLst>
      <p:ext uri="{BB962C8B-B14F-4D97-AF65-F5344CB8AC3E}">
        <p14:creationId xmlns:p14="http://schemas.microsoft.com/office/powerpoint/2010/main" val="20503449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932D3-7467-9503-BF00-51A68422D751}"/>
              </a:ext>
            </a:extLst>
          </p:cNvPr>
          <p:cNvSpPr>
            <a:spLocks noGrp="1"/>
          </p:cNvSpPr>
          <p:nvPr>
            <p:ph type="title"/>
          </p:nvPr>
        </p:nvSpPr>
        <p:spPr>
          <a:xfrm>
            <a:off x="4885542" y="122320"/>
            <a:ext cx="2420920" cy="637097"/>
          </a:xfrm>
        </p:spPr>
        <p:txBody>
          <a:bodyPr/>
          <a:lstStyle/>
          <a:p>
            <a:r>
              <a:rPr lang="en-US" dirty="0"/>
              <a:t>Thank You</a:t>
            </a:r>
          </a:p>
        </p:txBody>
      </p:sp>
      <p:sp>
        <p:nvSpPr>
          <p:cNvPr id="3" name="Google Shape;415;p37">
            <a:extLst>
              <a:ext uri="{FF2B5EF4-FFF2-40B4-BE49-F238E27FC236}">
                <a16:creationId xmlns:a16="http://schemas.microsoft.com/office/drawing/2014/main" id="{819A83FF-A8BA-FFA4-FDA7-812D10EA59E4}"/>
              </a:ext>
            </a:extLst>
          </p:cNvPr>
          <p:cNvSpPr txBox="1"/>
          <p:nvPr/>
        </p:nvSpPr>
        <p:spPr>
          <a:xfrm>
            <a:off x="4127614" y="1458124"/>
            <a:ext cx="7702445" cy="4325678"/>
          </a:xfrm>
          <a:prstGeom prst="rect">
            <a:avLst/>
          </a:prstGeom>
          <a:noFill/>
          <a:ln>
            <a:noFill/>
          </a:ln>
        </p:spPr>
        <p:txBody>
          <a:bodyPr spcFirstLastPara="1" wrap="square" lIns="91425" tIns="45700" rIns="91425" bIns="45700" anchor="ctr" anchorCtr="0">
            <a:normAutofit fontScale="92500"/>
          </a:bodyPr>
          <a:lstStyle/>
          <a:p>
            <a:pPr marL="0" marR="0" lvl="0" indent="0" algn="l" defTabSz="914400" rtl="0" eaLnBrk="1" fontAlgn="auto" latinLnBrk="0" hangingPunct="1">
              <a:lnSpc>
                <a:spcPct val="100000"/>
              </a:lnSpc>
              <a:spcBef>
                <a:spcPts val="120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venir Book" panose="02000503020000020003" pitchFamily="2" charset="0"/>
                <a:ea typeface="Georgia"/>
                <a:cs typeface="Georgia"/>
                <a:sym typeface="Georgia"/>
              </a:rPr>
              <a:t>Sign up for our newsletter at </a:t>
            </a:r>
            <a:r>
              <a:rPr lang="en-US" sz="2400" b="1" u="sng" kern="0" dirty="0">
                <a:solidFill>
                  <a:srgbClr val="000000"/>
                </a:solidFill>
                <a:latin typeface="Avenir Book" panose="02000503020000020003" pitchFamily="2" charset="0"/>
                <a:ea typeface="Georgia"/>
                <a:cs typeface="Georgia"/>
                <a:sym typeface="Georgia"/>
              </a:rPr>
              <a:t>www.SageEcon.com</a:t>
            </a:r>
            <a:endParaRPr kumimoji="0" sz="2400" b="1" i="0" u="sng" strike="noStrike" kern="0" cap="none" spc="0" normalizeH="0" baseline="0" noProof="0" dirty="0">
              <a:ln>
                <a:noFill/>
              </a:ln>
              <a:solidFill>
                <a:srgbClr val="000000"/>
              </a:solidFill>
              <a:effectLst/>
              <a:uLnTx/>
              <a:uFillTx/>
              <a:latin typeface="Avenir Book" panose="02000503020000020003" pitchFamily="2" charset="0"/>
              <a:ea typeface="Georgia"/>
              <a:cs typeface="Georgia"/>
              <a:sym typeface="Georgia"/>
            </a:endParaRPr>
          </a:p>
          <a:p>
            <a:pPr marR="0" lvl="0" rtl="0">
              <a:lnSpc>
                <a:spcPct val="90000"/>
              </a:lnSpc>
              <a:spcBef>
                <a:spcPts val="1200"/>
              </a:spcBef>
              <a:spcAft>
                <a:spcPts val="0"/>
              </a:spcAft>
              <a:buSzPts val="3500"/>
            </a:pPr>
            <a:r>
              <a:rPr lang="en-US" sz="2000" b="1" dirty="0">
                <a:latin typeface="Avenir Book" panose="02000503020000020003" pitchFamily="2" charset="0"/>
                <a:cs typeface="Arial"/>
                <a:sym typeface="Arial"/>
              </a:rPr>
              <a:t>Free subscribers get:</a:t>
            </a:r>
          </a:p>
          <a:p>
            <a:pPr marL="571500" marR="0" lvl="0" indent="-571500" rtl="0">
              <a:lnSpc>
                <a:spcPct val="90000"/>
              </a:lnSpc>
              <a:spcBef>
                <a:spcPts val="1200"/>
              </a:spcBef>
              <a:spcAft>
                <a:spcPts val="0"/>
              </a:spcAft>
              <a:buSzPts val="3500"/>
              <a:buFont typeface="Wingdings" panose="05000000000000000000" pitchFamily="2" charset="2"/>
              <a:buChar char="Ø"/>
            </a:pPr>
            <a:r>
              <a:rPr lang="en-US" sz="2000" dirty="0">
                <a:latin typeface="Avenir Book" panose="02000503020000020003" pitchFamily="2" charset="0"/>
              </a:rPr>
              <a:t>An overview of the jobs report on the first Friday of every month</a:t>
            </a:r>
          </a:p>
          <a:p>
            <a:pPr marL="571500" marR="0" lvl="0" indent="-571500" rtl="0">
              <a:lnSpc>
                <a:spcPct val="90000"/>
              </a:lnSpc>
              <a:spcBef>
                <a:spcPts val="1200"/>
              </a:spcBef>
              <a:spcAft>
                <a:spcPts val="0"/>
              </a:spcAft>
              <a:buSzPts val="3500"/>
              <a:buFont typeface="Wingdings" panose="05000000000000000000" pitchFamily="2" charset="2"/>
              <a:buChar char="Ø"/>
            </a:pPr>
            <a:r>
              <a:rPr lang="en-US" sz="2000" dirty="0">
                <a:latin typeface="Avenir Book" panose="02000503020000020003" pitchFamily="2" charset="0"/>
              </a:rPr>
              <a:t>Occasional posts on specific economic &amp; policy related subjects</a:t>
            </a:r>
          </a:p>
          <a:p>
            <a:pPr marR="0" lvl="0" rtl="0">
              <a:lnSpc>
                <a:spcPct val="90000"/>
              </a:lnSpc>
              <a:spcBef>
                <a:spcPts val="1200"/>
              </a:spcBef>
              <a:spcAft>
                <a:spcPts val="0"/>
              </a:spcAft>
              <a:buSzPts val="3500"/>
            </a:pPr>
            <a:r>
              <a:rPr lang="en-US" sz="2000" b="1" dirty="0">
                <a:latin typeface="Avenir Book" panose="02000503020000020003" pitchFamily="2" charset="0"/>
                <a:cs typeface="Arial"/>
                <a:sym typeface="Arial"/>
              </a:rPr>
              <a:t>Paid subscribers get: </a:t>
            </a:r>
          </a:p>
          <a:p>
            <a:pPr marL="571500" marR="0" lvl="0" indent="-571500" rtl="0">
              <a:lnSpc>
                <a:spcPct val="90000"/>
              </a:lnSpc>
              <a:spcBef>
                <a:spcPts val="1200"/>
              </a:spcBef>
              <a:spcAft>
                <a:spcPts val="0"/>
              </a:spcAft>
              <a:buSzPts val="3500"/>
              <a:buFont typeface="Wingdings" panose="05000000000000000000" pitchFamily="2" charset="2"/>
              <a:buChar char="Ø"/>
            </a:pPr>
            <a:r>
              <a:rPr lang="en-US" sz="2000" dirty="0">
                <a:latin typeface="Avenir Book" panose="02000503020000020003" pitchFamily="2" charset="0"/>
                <a:cs typeface="Arial"/>
                <a:sym typeface="Arial"/>
              </a:rPr>
              <a:t>A “Week in Review” post every Friday covering all the economic data releases, the best things I read, and, of course, my absence of humor</a:t>
            </a:r>
          </a:p>
          <a:p>
            <a:pPr marL="571500" marR="0" lvl="0" indent="-571500" rtl="0">
              <a:lnSpc>
                <a:spcPct val="90000"/>
              </a:lnSpc>
              <a:spcBef>
                <a:spcPts val="1200"/>
              </a:spcBef>
              <a:spcAft>
                <a:spcPts val="0"/>
              </a:spcAft>
              <a:buSzPts val="3500"/>
              <a:buFont typeface="Wingdings" panose="05000000000000000000" pitchFamily="2" charset="2"/>
              <a:buChar char="Ø"/>
            </a:pPr>
            <a:r>
              <a:rPr lang="en-US" sz="2000" dirty="0">
                <a:latin typeface="Avenir Book" panose="02000503020000020003" pitchFamily="2" charset="0"/>
              </a:rPr>
              <a:t>A monthly Q&amp;A session</a:t>
            </a:r>
          </a:p>
          <a:p>
            <a:pPr marL="571500" marR="0" lvl="0" indent="-571500" rtl="0">
              <a:lnSpc>
                <a:spcPct val="90000"/>
              </a:lnSpc>
              <a:spcBef>
                <a:spcPts val="1200"/>
              </a:spcBef>
              <a:spcAft>
                <a:spcPts val="0"/>
              </a:spcAft>
              <a:buSzPts val="3500"/>
              <a:buFont typeface="Wingdings" panose="05000000000000000000" pitchFamily="2" charset="2"/>
              <a:buChar char="Ø"/>
            </a:pPr>
            <a:r>
              <a:rPr lang="en-US" sz="2000" dirty="0">
                <a:latin typeface="Avenir Book" panose="02000503020000020003" pitchFamily="2" charset="0"/>
              </a:rPr>
              <a:t>Scan the QR code or visit </a:t>
            </a:r>
            <a:r>
              <a:rPr lang="en-US" sz="2000" b="1" dirty="0">
                <a:latin typeface="Avenir Book" panose="02000503020000020003" pitchFamily="2" charset="0"/>
              </a:rPr>
              <a:t>Basu.Substack.com/ABLive30 </a:t>
            </a:r>
            <a:r>
              <a:rPr lang="en-US" sz="2000" dirty="0">
                <a:latin typeface="Avenir Book" panose="02000503020000020003" pitchFamily="2" charset="0"/>
              </a:rPr>
              <a:t>for 30% a discount on an annual paid membership</a:t>
            </a:r>
            <a:endParaRPr lang="en-US" sz="2800" dirty="0">
              <a:latin typeface="Avenir Book" panose="02000503020000020003" pitchFamily="2" charset="0"/>
            </a:endParaRPr>
          </a:p>
        </p:txBody>
      </p:sp>
      <p:sp>
        <p:nvSpPr>
          <p:cNvPr id="4" name="Google Shape;417;p37">
            <a:extLst>
              <a:ext uri="{FF2B5EF4-FFF2-40B4-BE49-F238E27FC236}">
                <a16:creationId xmlns:a16="http://schemas.microsoft.com/office/drawing/2014/main" id="{42A0F5B7-0113-E254-705D-16B5F9DE6EAA}"/>
              </a:ext>
            </a:extLst>
          </p:cNvPr>
          <p:cNvSpPr/>
          <p:nvPr/>
        </p:nvSpPr>
        <p:spPr>
          <a:xfrm>
            <a:off x="342900" y="771879"/>
            <a:ext cx="11487159" cy="984845"/>
          </a:xfrm>
          <a:prstGeom prst="rect">
            <a:avLst/>
          </a:prstGeom>
          <a:noFill/>
          <a:ln>
            <a:noFill/>
          </a:ln>
        </p:spPr>
        <p:txBody>
          <a:bodyPr spcFirstLastPara="1" wrap="square" lIns="91425" tIns="45700" rIns="91425" bIns="45700" anchor="ctr" anchorCtr="0">
            <a:normAutofit/>
          </a:bodyPr>
          <a:lstStyle/>
          <a:p>
            <a:pPr marL="0" marR="0" lvl="0" indent="0" algn="ctr" defTabSz="914400" rtl="0" eaLnBrk="1" fontAlgn="auto" latinLnBrk="0" hangingPunct="1">
              <a:lnSpc>
                <a:spcPct val="100000"/>
              </a:lnSpc>
              <a:spcBef>
                <a:spcPts val="120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venir Book" panose="02000503020000020003" pitchFamily="2" charset="0"/>
                <a:ea typeface="Georgia"/>
                <a:cs typeface="Georgia"/>
                <a:sym typeface="Georgia"/>
              </a:rPr>
              <a:t>Please contact us when you require economic research &amp; policy analysis: </a:t>
            </a:r>
            <a:r>
              <a:rPr kumimoji="0" lang="en-US" sz="2000" b="0" i="0" u="none" strike="noStrike" kern="0" cap="none" spc="0" normalizeH="0" baseline="0" noProof="0" dirty="0">
                <a:ln>
                  <a:noFill/>
                </a:ln>
                <a:solidFill>
                  <a:srgbClr val="000000"/>
                </a:solidFill>
                <a:effectLst/>
                <a:uLnTx/>
                <a:uFillTx/>
                <a:latin typeface="Avenir Book" panose="02000503020000020003" pitchFamily="2" charset="0"/>
                <a:ea typeface="Georgia"/>
                <a:cs typeface="Georgia"/>
                <a:sym typeface="Georgia"/>
                <a:hlinkClick r:id="rId3"/>
              </a:rPr>
              <a:t>www.sagepolicy.com</a:t>
            </a:r>
            <a:r>
              <a:rPr kumimoji="0" lang="en-US" sz="2000" b="0" i="0" u="none" strike="noStrike" kern="0" cap="none" spc="0" normalizeH="0" baseline="0" noProof="0" dirty="0">
                <a:ln>
                  <a:noFill/>
                </a:ln>
                <a:solidFill>
                  <a:srgbClr val="000000"/>
                </a:solidFill>
                <a:effectLst/>
                <a:uLnTx/>
                <a:uFillTx/>
                <a:latin typeface="Avenir Book" panose="02000503020000020003" pitchFamily="2" charset="0"/>
                <a:ea typeface="Georgia"/>
                <a:cs typeface="Georgia"/>
                <a:sym typeface="Georgia"/>
              </a:rPr>
              <a:t> </a:t>
            </a:r>
            <a:endParaRPr kumimoji="0" sz="2000" b="0" i="0" u="none" strike="noStrike" kern="0" cap="none" spc="0" normalizeH="0" baseline="0" noProof="0" dirty="0">
              <a:ln>
                <a:noFill/>
              </a:ln>
              <a:solidFill>
                <a:srgbClr val="000000"/>
              </a:solidFill>
              <a:effectLst/>
              <a:uLnTx/>
              <a:uFillTx/>
              <a:latin typeface="Avenir Book" panose="02000503020000020003" pitchFamily="2" charset="0"/>
              <a:ea typeface="Georgia"/>
              <a:cs typeface="Georgia"/>
              <a:sym typeface="Georgia"/>
            </a:endParaRPr>
          </a:p>
        </p:txBody>
      </p:sp>
      <p:pic>
        <p:nvPicPr>
          <p:cNvPr id="7" name="Picture 6" descr="Qr code&#10;&#10;Description automatically generated">
            <a:extLst>
              <a:ext uri="{FF2B5EF4-FFF2-40B4-BE49-F238E27FC236}">
                <a16:creationId xmlns:a16="http://schemas.microsoft.com/office/drawing/2014/main" id="{0B6C16F0-3CFB-295E-176A-759E315AAAB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6434" y="1769185"/>
            <a:ext cx="3054581" cy="3793789"/>
          </a:xfrm>
          <a:prstGeom prst="rect">
            <a:avLst/>
          </a:prstGeom>
        </p:spPr>
      </p:pic>
    </p:spTree>
    <p:extLst>
      <p:ext uri="{BB962C8B-B14F-4D97-AF65-F5344CB8AC3E}">
        <p14:creationId xmlns:p14="http://schemas.microsoft.com/office/powerpoint/2010/main" val="6961666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46"/>
          <p:cNvSpPr txBox="1">
            <a:spLocks noGrp="1"/>
          </p:cNvSpPr>
          <p:nvPr>
            <p:ph type="ctrTitle"/>
          </p:nvPr>
        </p:nvSpPr>
        <p:spPr>
          <a:xfrm>
            <a:off x="1039353" y="548745"/>
            <a:ext cx="10113300" cy="2194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8000"/>
              <a:buFont typeface="Libre Franklin Medium"/>
              <a:buNone/>
            </a:pPr>
            <a:r>
              <a:rPr lang="en-US"/>
              <a:t>Q&amp;A</a:t>
            </a:r>
            <a:endParaRPr/>
          </a:p>
        </p:txBody>
      </p:sp>
      <p:pic>
        <p:nvPicPr>
          <p:cNvPr id="516" name="Google Shape;516;p46">
            <a:hlinkClick r:id="rId3"/>
          </p:cNvPr>
          <p:cNvPicPr preferRelativeResize="0"/>
          <p:nvPr/>
        </p:nvPicPr>
        <p:blipFill>
          <a:blip r:embed="rId4">
            <a:alphaModFix/>
          </a:blip>
          <a:stretch>
            <a:fillRect/>
          </a:stretch>
        </p:blipFill>
        <p:spPr>
          <a:xfrm>
            <a:off x="3732036" y="4320555"/>
            <a:ext cx="2061999" cy="723333"/>
          </a:xfrm>
          <a:prstGeom prst="rect">
            <a:avLst/>
          </a:prstGeom>
          <a:noFill/>
          <a:ln>
            <a:noFill/>
          </a:ln>
        </p:spPr>
      </p:pic>
      <p:pic>
        <p:nvPicPr>
          <p:cNvPr id="517" name="Google Shape;517;p46">
            <a:hlinkClick r:id="rId5"/>
          </p:cNvPr>
          <p:cNvPicPr preferRelativeResize="0"/>
          <p:nvPr/>
        </p:nvPicPr>
        <p:blipFill>
          <a:blip r:embed="rId6">
            <a:alphaModFix/>
          </a:blip>
          <a:stretch>
            <a:fillRect/>
          </a:stretch>
        </p:blipFill>
        <p:spPr>
          <a:xfrm>
            <a:off x="6151412" y="3998213"/>
            <a:ext cx="2516951" cy="1368001"/>
          </a:xfrm>
          <a:prstGeom prst="rect">
            <a:avLst/>
          </a:prstGeom>
          <a:noFill/>
          <a:ln>
            <a:noFill/>
          </a:ln>
        </p:spPr>
      </p:pic>
      <p:pic>
        <p:nvPicPr>
          <p:cNvPr id="518" name="Google Shape;518;p46">
            <a:hlinkClick r:id="rId7"/>
          </p:cNvPr>
          <p:cNvPicPr preferRelativeResize="0"/>
          <p:nvPr/>
        </p:nvPicPr>
        <p:blipFill>
          <a:blip r:embed="rId8">
            <a:alphaModFix/>
          </a:blip>
          <a:stretch>
            <a:fillRect/>
          </a:stretch>
        </p:blipFill>
        <p:spPr>
          <a:xfrm>
            <a:off x="9025721" y="4186350"/>
            <a:ext cx="2532080" cy="991725"/>
          </a:xfrm>
          <a:prstGeom prst="rect">
            <a:avLst/>
          </a:prstGeom>
          <a:noFill/>
          <a:ln>
            <a:noFill/>
          </a:ln>
        </p:spPr>
      </p:pic>
      <p:pic>
        <p:nvPicPr>
          <p:cNvPr id="519" name="Google Shape;519;p46">
            <a:hlinkClick r:id="rId9"/>
          </p:cNvPr>
          <p:cNvPicPr preferRelativeResize="0"/>
          <p:nvPr/>
        </p:nvPicPr>
        <p:blipFill>
          <a:blip r:embed="rId10">
            <a:alphaModFix/>
          </a:blip>
          <a:stretch>
            <a:fillRect/>
          </a:stretch>
        </p:blipFill>
        <p:spPr>
          <a:xfrm>
            <a:off x="597849" y="4462542"/>
            <a:ext cx="2960083" cy="439373"/>
          </a:xfrm>
          <a:prstGeom prst="rect">
            <a:avLst/>
          </a:prstGeom>
          <a:noFill/>
          <a:ln>
            <a:noFill/>
          </a:ln>
        </p:spPr>
      </p:pic>
      <p:sp>
        <p:nvSpPr>
          <p:cNvPr id="520" name="Google Shape;520;p46"/>
          <p:cNvSpPr txBox="1">
            <a:spLocks noGrp="1"/>
          </p:cNvSpPr>
          <p:nvPr>
            <p:ph type="title" idx="4294967295"/>
          </p:nvPr>
        </p:nvSpPr>
        <p:spPr>
          <a:xfrm>
            <a:off x="3111463" y="3205170"/>
            <a:ext cx="5969100" cy="1025100"/>
          </a:xfrm>
          <a:prstGeom prst="rect">
            <a:avLst/>
          </a:prstGeom>
          <a:solidFill>
            <a:schemeClr val="lt1"/>
          </a:solidFill>
          <a:ln>
            <a:noFill/>
          </a:ln>
        </p:spPr>
        <p:txBody>
          <a:bodyPr spcFirstLastPara="1" wrap="square" lIns="182875" tIns="91425" rIns="182875" bIns="45700" anchor="ctr" anchorCtr="1">
            <a:spAutoFit/>
          </a:bodyPr>
          <a:lstStyle/>
          <a:p>
            <a:pPr marL="0" lvl="0" indent="0" algn="ctr" rtl="0">
              <a:lnSpc>
                <a:spcPct val="90000"/>
              </a:lnSpc>
              <a:spcBef>
                <a:spcPts val="0"/>
              </a:spcBef>
              <a:spcAft>
                <a:spcPts val="0"/>
              </a:spcAft>
              <a:buClr>
                <a:schemeClr val="dk1"/>
              </a:buClr>
              <a:buSzPts val="2800"/>
              <a:buFont typeface="Avenir"/>
              <a:buNone/>
            </a:pPr>
            <a:r>
              <a:rPr lang="en-US"/>
              <a:t>Thank you</a:t>
            </a:r>
            <a:br>
              <a:rPr lang="en-US"/>
            </a:br>
            <a:r>
              <a:rPr lang="en-US" sz="2000" b="0"/>
              <a:t>To our sponsors for making this webinar possible</a:t>
            </a:r>
            <a:endParaRPr sz="2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C0F1D-81CC-2E64-611C-0D1A2EB10902}"/>
              </a:ext>
            </a:extLst>
          </p:cNvPr>
          <p:cNvSpPr>
            <a:spLocks noGrp="1"/>
          </p:cNvSpPr>
          <p:nvPr>
            <p:ph type="title"/>
          </p:nvPr>
        </p:nvSpPr>
        <p:spPr>
          <a:xfrm>
            <a:off x="2656597" y="685"/>
            <a:ext cx="6878806" cy="880369"/>
          </a:xfrm>
        </p:spPr>
        <p:txBody>
          <a:bodyPr wrap="square" lIns="91440">
            <a:spAutoFit/>
          </a:bodyPr>
          <a:lstStyle/>
          <a:p>
            <a:r>
              <a:rPr lang="en-US" dirty="0">
                <a:latin typeface="Avenir Book" panose="02000503020000020003" pitchFamily="2" charset="0"/>
              </a:rPr>
              <a:t>U.S. Consumer Price Index (NSA)</a:t>
            </a:r>
            <a:br>
              <a:rPr lang="en-US" dirty="0">
                <a:latin typeface="Avenir Book" panose="02000503020000020003" pitchFamily="2" charset="0"/>
              </a:rPr>
            </a:br>
            <a:r>
              <a:rPr lang="en-US" sz="2400" b="0" dirty="0">
                <a:latin typeface="Avenir Book" panose="02000503020000020003" pitchFamily="2" charset="0"/>
              </a:rPr>
              <a:t>12-Month % Change, 2000 – February 2023</a:t>
            </a:r>
            <a:endParaRPr lang="en-US" sz="2400" dirty="0"/>
          </a:p>
        </p:txBody>
      </p:sp>
      <p:sp>
        <p:nvSpPr>
          <p:cNvPr id="3" name="Text Placeholder 2">
            <a:extLst>
              <a:ext uri="{FF2B5EF4-FFF2-40B4-BE49-F238E27FC236}">
                <a16:creationId xmlns:a16="http://schemas.microsoft.com/office/drawing/2014/main" id="{2C7E330B-1B6C-5B9E-17B5-F1FBEF64EE82}"/>
              </a:ext>
            </a:extLst>
          </p:cNvPr>
          <p:cNvSpPr>
            <a:spLocks noGrp="1"/>
          </p:cNvSpPr>
          <p:nvPr>
            <p:ph type="body" sz="quarter" idx="10"/>
          </p:nvPr>
        </p:nvSpPr>
        <p:spPr/>
        <p:txBody>
          <a:bodyPr/>
          <a:lstStyle/>
          <a:p>
            <a:r>
              <a:rPr lang="en-US" sz="1000" dirty="0">
                <a:latin typeface="Avenir Book" panose="02000503020000020003" pitchFamily="2" charset="0"/>
              </a:rPr>
              <a:t>Source: U.S. Bureau of Labor Statistics</a:t>
            </a:r>
          </a:p>
        </p:txBody>
      </p:sp>
      <p:graphicFrame>
        <p:nvGraphicFramePr>
          <p:cNvPr id="4" name="Chart 3">
            <a:extLst>
              <a:ext uri="{FF2B5EF4-FFF2-40B4-BE49-F238E27FC236}">
                <a16:creationId xmlns:a16="http://schemas.microsoft.com/office/drawing/2014/main" id="{0E91BBB8-7A2B-52E7-5E0B-93C30A8B15C8}"/>
              </a:ext>
            </a:extLst>
          </p:cNvPr>
          <p:cNvGraphicFramePr/>
          <p:nvPr>
            <p:extLst>
              <p:ext uri="{D42A27DB-BD31-4B8C-83A1-F6EECF244321}">
                <p14:modId xmlns:p14="http://schemas.microsoft.com/office/powerpoint/2010/main" val="2440086322"/>
              </p:ext>
            </p:extLst>
          </p:nvPr>
        </p:nvGraphicFramePr>
        <p:xfrm>
          <a:off x="381000" y="922335"/>
          <a:ext cx="11430000" cy="53035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43419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EE70BC-0D6B-A54A-A769-BC40BDAD373A}"/>
              </a:ext>
            </a:extLst>
          </p:cNvPr>
          <p:cNvSpPr>
            <a:spLocks noGrp="1"/>
          </p:cNvSpPr>
          <p:nvPr>
            <p:ph type="body" sz="quarter" idx="10"/>
          </p:nvPr>
        </p:nvSpPr>
        <p:spPr/>
        <p:txBody>
          <a:bodyPr/>
          <a:lstStyle/>
          <a:p>
            <a:r>
              <a:rPr lang="en-US" dirty="0"/>
              <a:t>Source: U.S. Bureau of Labor Statistics</a:t>
            </a:r>
          </a:p>
        </p:txBody>
      </p:sp>
      <p:sp>
        <p:nvSpPr>
          <p:cNvPr id="2" name="Title 1">
            <a:extLst>
              <a:ext uri="{FF2B5EF4-FFF2-40B4-BE49-F238E27FC236}">
                <a16:creationId xmlns:a16="http://schemas.microsoft.com/office/drawing/2014/main" id="{604C7171-4686-7845-BF9C-9587AE0AC32C}"/>
              </a:ext>
            </a:extLst>
          </p:cNvPr>
          <p:cNvSpPr>
            <a:spLocks noGrp="1"/>
          </p:cNvSpPr>
          <p:nvPr>
            <p:ph type="title"/>
          </p:nvPr>
        </p:nvSpPr>
        <p:spPr>
          <a:xfrm>
            <a:off x="1755557" y="7770"/>
            <a:ext cx="8680903" cy="866199"/>
          </a:xfrm>
        </p:spPr>
        <p:txBody>
          <a:bodyPr>
            <a:spAutoFit/>
          </a:bodyPr>
          <a:lstStyle/>
          <a:p>
            <a:r>
              <a:rPr lang="en-US" dirty="0"/>
              <a:t>U.S. Consumer Price Index, Select Categories (NSA)</a:t>
            </a:r>
            <a:br>
              <a:rPr lang="en-US" dirty="0"/>
            </a:br>
            <a:r>
              <a:rPr lang="en-US" sz="2400" b="0" dirty="0"/>
              <a:t>May 2020 v. </a:t>
            </a:r>
            <a:r>
              <a:rPr lang="en-US" sz="2400" b="0" dirty="0">
                <a:latin typeface="Avenir Book" panose="02000503020000020003" pitchFamily="2" charset="0"/>
              </a:rPr>
              <a:t>February 2023</a:t>
            </a:r>
            <a:r>
              <a:rPr lang="en-US" sz="2400" b="0" dirty="0"/>
              <a:t> % Change</a:t>
            </a:r>
          </a:p>
        </p:txBody>
      </p:sp>
      <p:graphicFrame>
        <p:nvGraphicFramePr>
          <p:cNvPr id="4" name="Chart 3">
            <a:extLst>
              <a:ext uri="{FF2B5EF4-FFF2-40B4-BE49-F238E27FC236}">
                <a16:creationId xmlns:a16="http://schemas.microsoft.com/office/drawing/2014/main" id="{17592F92-7602-3242-AB92-8FD460EB07A7}"/>
              </a:ext>
            </a:extLst>
          </p:cNvPr>
          <p:cNvGraphicFramePr/>
          <p:nvPr>
            <p:extLst>
              <p:ext uri="{D42A27DB-BD31-4B8C-83A1-F6EECF244321}">
                <p14:modId xmlns:p14="http://schemas.microsoft.com/office/powerpoint/2010/main" val="1624780963"/>
              </p:ext>
            </p:extLst>
          </p:nvPr>
        </p:nvGraphicFramePr>
        <p:xfrm>
          <a:off x="381000" y="1068694"/>
          <a:ext cx="11430000" cy="53035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69106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D94A36-6A7B-DB32-5DC2-F1DF6B66EC66}"/>
              </a:ext>
            </a:extLst>
          </p:cNvPr>
          <p:cNvSpPr>
            <a:spLocks noGrp="1"/>
          </p:cNvSpPr>
          <p:nvPr>
            <p:ph type="body" sz="quarter" idx="10"/>
          </p:nvPr>
        </p:nvSpPr>
        <p:spPr/>
        <p:txBody>
          <a:bodyPr/>
          <a:lstStyle/>
          <a:p>
            <a:r>
              <a:rPr lang="en-US" dirty="0"/>
              <a:t>Source: U.S. Bureau of Labor Statistics</a:t>
            </a:r>
          </a:p>
        </p:txBody>
      </p:sp>
      <p:sp>
        <p:nvSpPr>
          <p:cNvPr id="3" name="Title 2">
            <a:extLst>
              <a:ext uri="{FF2B5EF4-FFF2-40B4-BE49-F238E27FC236}">
                <a16:creationId xmlns:a16="http://schemas.microsoft.com/office/drawing/2014/main" id="{DD08351E-5177-25A8-2943-CA32386BBC94}"/>
              </a:ext>
            </a:extLst>
          </p:cNvPr>
          <p:cNvSpPr>
            <a:spLocks noGrp="1"/>
          </p:cNvSpPr>
          <p:nvPr>
            <p:ph type="title"/>
          </p:nvPr>
        </p:nvSpPr>
        <p:spPr>
          <a:xfrm>
            <a:off x="1755549" y="7770"/>
            <a:ext cx="8680903" cy="866199"/>
          </a:xfrm>
        </p:spPr>
        <p:txBody>
          <a:bodyPr>
            <a:spAutoFit/>
          </a:bodyPr>
          <a:lstStyle/>
          <a:p>
            <a:r>
              <a:rPr lang="en-US" dirty="0"/>
              <a:t>U.S. Consumer Price Index, Select Categories (NSA)</a:t>
            </a:r>
            <a:br>
              <a:rPr lang="en-US" dirty="0"/>
            </a:br>
            <a:r>
              <a:rPr lang="en-US" sz="2400" b="0" dirty="0">
                <a:latin typeface="Avenir Book" panose="02000503020000020003" pitchFamily="2" charset="0"/>
              </a:rPr>
              <a:t>February</a:t>
            </a:r>
            <a:r>
              <a:rPr lang="en-US" sz="2400" b="0" dirty="0"/>
              <a:t> 2022 v. </a:t>
            </a:r>
            <a:r>
              <a:rPr lang="en-US" sz="2400" b="0" dirty="0">
                <a:latin typeface="Avenir Book" panose="02000503020000020003" pitchFamily="2" charset="0"/>
              </a:rPr>
              <a:t>February 2023</a:t>
            </a:r>
            <a:r>
              <a:rPr lang="en-US" sz="2400" b="0" dirty="0"/>
              <a:t> % Change</a:t>
            </a:r>
          </a:p>
        </p:txBody>
      </p:sp>
      <p:graphicFrame>
        <p:nvGraphicFramePr>
          <p:cNvPr id="4" name="Chart 3">
            <a:extLst>
              <a:ext uri="{FF2B5EF4-FFF2-40B4-BE49-F238E27FC236}">
                <a16:creationId xmlns:a16="http://schemas.microsoft.com/office/drawing/2014/main" id="{91EEE17B-D701-02FE-0781-ED12865DB860}"/>
              </a:ext>
            </a:extLst>
          </p:cNvPr>
          <p:cNvGraphicFramePr/>
          <p:nvPr>
            <p:extLst>
              <p:ext uri="{D42A27DB-BD31-4B8C-83A1-F6EECF244321}">
                <p14:modId xmlns:p14="http://schemas.microsoft.com/office/powerpoint/2010/main" val="3024322260"/>
              </p:ext>
            </p:extLst>
          </p:nvPr>
        </p:nvGraphicFramePr>
        <p:xfrm>
          <a:off x="381000" y="1068694"/>
          <a:ext cx="11430000" cy="53035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66811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DF910-D1A3-5679-BEE8-9664FEADD7E2}"/>
              </a:ext>
            </a:extLst>
          </p:cNvPr>
          <p:cNvSpPr>
            <a:spLocks noGrp="1"/>
          </p:cNvSpPr>
          <p:nvPr>
            <p:ph type="title"/>
          </p:nvPr>
        </p:nvSpPr>
        <p:spPr>
          <a:xfrm>
            <a:off x="1523050" y="83420"/>
            <a:ext cx="9145902" cy="535018"/>
          </a:xfrm>
        </p:spPr>
        <p:txBody>
          <a:bodyPr/>
          <a:lstStyle/>
          <a:p>
            <a:r>
              <a:rPr lang="en-US" dirty="0"/>
              <a:t>Federal Funds Target Range, Upper Limit, 2009 – 2023</a:t>
            </a:r>
          </a:p>
        </p:txBody>
      </p:sp>
      <p:sp>
        <p:nvSpPr>
          <p:cNvPr id="3" name="Text Placeholder 2">
            <a:extLst>
              <a:ext uri="{FF2B5EF4-FFF2-40B4-BE49-F238E27FC236}">
                <a16:creationId xmlns:a16="http://schemas.microsoft.com/office/drawing/2014/main" id="{90075D88-578A-9551-B0E1-D64DC20629F4}"/>
              </a:ext>
            </a:extLst>
          </p:cNvPr>
          <p:cNvSpPr>
            <a:spLocks noGrp="1"/>
          </p:cNvSpPr>
          <p:nvPr>
            <p:ph type="body" sz="quarter" idx="10"/>
          </p:nvPr>
        </p:nvSpPr>
        <p:spPr/>
        <p:txBody>
          <a:bodyPr/>
          <a:lstStyle/>
          <a:p>
            <a:r>
              <a:rPr lang="en-US" dirty="0"/>
              <a:t>Source: Board of Governors of the Federal Reserve System</a:t>
            </a:r>
          </a:p>
        </p:txBody>
      </p:sp>
      <p:graphicFrame>
        <p:nvGraphicFramePr>
          <p:cNvPr id="4" name="Chart 3">
            <a:extLst>
              <a:ext uri="{FF2B5EF4-FFF2-40B4-BE49-F238E27FC236}">
                <a16:creationId xmlns:a16="http://schemas.microsoft.com/office/drawing/2014/main" id="{B326F45F-DAE9-8276-AF74-0530BB62B350}"/>
              </a:ext>
            </a:extLst>
          </p:cNvPr>
          <p:cNvGraphicFramePr/>
          <p:nvPr/>
        </p:nvGraphicFramePr>
        <p:xfrm>
          <a:off x="381000" y="793766"/>
          <a:ext cx="11430000" cy="53035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64302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FF31DA-24DA-D729-3A0D-BA7AD2849DE8}"/>
              </a:ext>
            </a:extLst>
          </p:cNvPr>
          <p:cNvSpPr>
            <a:spLocks noGrp="1"/>
          </p:cNvSpPr>
          <p:nvPr>
            <p:ph type="body" sz="quarter" idx="10"/>
          </p:nvPr>
        </p:nvSpPr>
        <p:spPr/>
        <p:txBody>
          <a:bodyPr/>
          <a:lstStyle/>
          <a:p>
            <a:r>
              <a:rPr lang="en-US" dirty="0"/>
              <a:t>Supply chain and/or materials issues including cost</a:t>
            </a:r>
          </a:p>
          <a:p>
            <a:r>
              <a:rPr lang="en-US" dirty="0"/>
              <a:t>Skills/worker shortages</a:t>
            </a:r>
          </a:p>
          <a:p>
            <a:r>
              <a:rPr lang="en-US" dirty="0"/>
              <a:t>Insufficient demand for construction services</a:t>
            </a:r>
          </a:p>
          <a:p>
            <a:r>
              <a:rPr lang="en-US" dirty="0"/>
              <a:t>Availability and/or cost of financing projects/project work</a:t>
            </a:r>
          </a:p>
          <a:p>
            <a:r>
              <a:rPr lang="en-US" dirty="0"/>
              <a:t>None of the above</a:t>
            </a:r>
          </a:p>
        </p:txBody>
      </p:sp>
      <p:sp>
        <p:nvSpPr>
          <p:cNvPr id="3" name="Text Placeholder 2">
            <a:extLst>
              <a:ext uri="{FF2B5EF4-FFF2-40B4-BE49-F238E27FC236}">
                <a16:creationId xmlns:a16="http://schemas.microsoft.com/office/drawing/2014/main" id="{52279B56-8C5A-DA9E-A19E-E6F9ABD1A837}"/>
              </a:ext>
            </a:extLst>
          </p:cNvPr>
          <p:cNvSpPr>
            <a:spLocks noGrp="1"/>
          </p:cNvSpPr>
          <p:nvPr>
            <p:ph type="body" sz="quarter" idx="11"/>
          </p:nvPr>
        </p:nvSpPr>
        <p:spPr>
          <a:xfrm>
            <a:off x="841125" y="2418112"/>
            <a:ext cx="5029200" cy="2021775"/>
          </a:xfrm>
        </p:spPr>
        <p:txBody>
          <a:bodyPr>
            <a:normAutofit/>
          </a:bodyPr>
          <a:lstStyle/>
          <a:p>
            <a:r>
              <a:rPr lang="en-US" sz="3600" dirty="0"/>
              <a:t>Which of these is the leading challenge for your company today? </a:t>
            </a:r>
          </a:p>
        </p:txBody>
      </p:sp>
    </p:spTree>
    <p:extLst>
      <p:ext uri="{BB962C8B-B14F-4D97-AF65-F5344CB8AC3E}">
        <p14:creationId xmlns:p14="http://schemas.microsoft.com/office/powerpoint/2010/main" val="416026823"/>
      </p:ext>
    </p:extLst>
  </p:cSld>
  <p:clrMapOvr>
    <a:masterClrMapping/>
  </p:clrMapOvr>
</p:sld>
</file>

<file path=ppt/theme/_rels/themeOverride1.xml.rels><?xml version="1.0" encoding="UTF-8" standalone="yes"?>
<Relationships xmlns="http://schemas.openxmlformats.org/package/2006/relationships"><Relationship Id="rId1" Type="http://schemas.openxmlformats.org/officeDocument/2006/relationships/image" Target="../media/image53.jpeg"/></Relationships>
</file>

<file path=ppt/theme/_rels/themeOverride2.xml.rels><?xml version="1.0" encoding="UTF-8" standalone="yes"?>
<Relationships xmlns="http://schemas.openxmlformats.org/package/2006/relationships"><Relationship Id="rId1" Type="http://schemas.openxmlformats.org/officeDocument/2006/relationships/image" Target="../media/image53.jpeg"/></Relationships>
</file>

<file path=ppt/theme/theme1.xml><?xml version="1.0" encoding="utf-8"?>
<a:theme xmlns:a="http://schemas.openxmlformats.org/drawingml/2006/main" name="Sage Theme-2023">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ge Theme-2023" id="{01B2B92B-7833-CC4A-8A52-836687BCB432}" vid="{B2836E36-F883-184D-8CD3-5E5A234FC669}"/>
    </a:ext>
  </a:extLst>
</a:theme>
</file>

<file path=ppt/theme/theme2.xml><?xml version="1.0" encoding="utf-8"?>
<a:theme xmlns:a="http://schemas.openxmlformats.org/drawingml/2006/main" name="1_Sage Theme-2023">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9">
    <a:dk1>
      <a:sysClr val="windowText" lastClr="000000"/>
    </a:dk1>
    <a:lt1>
      <a:sysClr val="window" lastClr="FFFFFF"/>
    </a:lt1>
    <a:dk2>
      <a:srgbClr val="646B86"/>
    </a:dk2>
    <a:lt2>
      <a:srgbClr val="000000"/>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ppt/theme/themeOverride2.xml><?xml version="1.0" encoding="utf-8"?>
<a:themeOverride xmlns:a="http://schemas.openxmlformats.org/drawingml/2006/main">
  <a:clrScheme name="Custom 9">
    <a:dk1>
      <a:sysClr val="windowText" lastClr="000000"/>
    </a:dk1>
    <a:lt1>
      <a:sysClr val="window" lastClr="FFFFFF"/>
    </a:lt1>
    <a:dk2>
      <a:srgbClr val="646B86"/>
    </a:dk2>
    <a:lt2>
      <a:srgbClr val="000000"/>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Sage Theme-2023</Template>
  <TotalTime>12903</TotalTime>
  <Words>5540</Words>
  <Application>Microsoft Macintosh PowerPoint</Application>
  <PresentationFormat>Widescreen</PresentationFormat>
  <Paragraphs>676</Paragraphs>
  <Slides>47</Slides>
  <Notes>33</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2</vt:i4>
      </vt:variant>
      <vt:variant>
        <vt:lpstr>Slide Titles</vt:lpstr>
      </vt:variant>
      <vt:variant>
        <vt:i4>47</vt:i4>
      </vt:variant>
    </vt:vector>
  </HeadingPairs>
  <TitlesOfParts>
    <vt:vector size="60" baseType="lpstr">
      <vt:lpstr>Arial</vt:lpstr>
      <vt:lpstr>Avenir</vt:lpstr>
      <vt:lpstr>Avenir Book</vt:lpstr>
      <vt:lpstr>Calibri</vt:lpstr>
      <vt:lpstr>Franklin Gothic Medium</vt:lpstr>
      <vt:lpstr>Garamond</vt:lpstr>
      <vt:lpstr>Libre Franklin Medium</vt:lpstr>
      <vt:lpstr>Times New Roman</vt:lpstr>
      <vt:lpstr>Wingdings</vt:lpstr>
      <vt:lpstr>Sage Theme-2023</vt:lpstr>
      <vt:lpstr>1_Sage Theme-2023</vt:lpstr>
      <vt:lpstr>Worksheet</vt:lpstr>
      <vt:lpstr>Microsoft Excel Worksheet</vt:lpstr>
      <vt:lpstr>Show Me the Money (Supply)</vt:lpstr>
      <vt:lpstr>Thank you To our sponsors for making this webinar possible</vt:lpstr>
      <vt:lpstr>The Color of Money U.S. Money Supply, 1959 – February 2023</vt:lpstr>
      <vt:lpstr>PowerPoint Presentation</vt:lpstr>
      <vt:lpstr>U.S. Consumer Price Index (NSA) 12-Month % Change, 2000 – February 2023</vt:lpstr>
      <vt:lpstr>U.S. Consumer Price Index, Select Categories (NSA) May 2020 v. February 2023 % Change</vt:lpstr>
      <vt:lpstr>U.S. Consumer Price Index, Select Categories (NSA) February 2022 v. February 2023 % Change</vt:lpstr>
      <vt:lpstr>Federal Funds Target Range, Upper Limit, 2009 – 2023</vt:lpstr>
      <vt:lpstr>PowerPoint Presentation</vt:lpstr>
      <vt:lpstr>PowerPoint Presentation</vt:lpstr>
      <vt:lpstr>War of the Words</vt:lpstr>
      <vt:lpstr>Born on the 4th of July U.S. Gross Domestic Product Growth, 2020 – 2022Q4</vt:lpstr>
      <vt:lpstr>U.S. Retail Sales, 2000 – February 2023</vt:lpstr>
      <vt:lpstr>Net Change in U.S. Jobs May 2020 – February 2023</vt:lpstr>
      <vt:lpstr>U.S. Job Openings, 2015 – February 2023</vt:lpstr>
      <vt:lpstr>Change in LF Participation Rate by Age, Gender 1980 v. 2023</vt:lpstr>
      <vt:lpstr>U.S. Jobs Recovered Since February 2020</vt:lpstr>
      <vt:lpstr>Employment Growth, 25 Largest Metros February 2020 v. February 2023 Percent Change</vt:lpstr>
      <vt:lpstr>Unemployment Rates, 25 Largest Metros February 2023</vt:lpstr>
      <vt:lpstr>PowerPoint Presentation</vt:lpstr>
      <vt:lpstr>Defining Recession: Eyes Wide Shut</vt:lpstr>
      <vt:lpstr>S&amp;P 500 Index, 2013 – March 2023</vt:lpstr>
      <vt:lpstr>U.S. GDP: Nonresidential Fixed Investment in Equipment, 2003 – 2022Q4</vt:lpstr>
      <vt:lpstr>The Firm</vt:lpstr>
      <vt:lpstr>Noteworthy Layoffs in 2022-2023 Ranked by Number Laid Off</vt:lpstr>
      <vt:lpstr>PowerPoint Presentation</vt:lpstr>
      <vt:lpstr>U.S. 15-Year &amp; 30-Year Fixed Mortgage Rates 1995 – March 2023*</vt:lpstr>
      <vt:lpstr>U.S. Mortgage Loan Applications Composite Index  1990 – March 2023</vt:lpstr>
      <vt:lpstr>S&amp;P Case-Shiller Home Price Index by Metro Area 12-Month % Change, January 2023</vt:lpstr>
      <vt:lpstr>S&amp;P Case-Shiller Home Price Index by Metro Area 1-Month % Change, January 2023</vt:lpstr>
      <vt:lpstr>U.S. Residential Building Permits 1995 – February 2023</vt:lpstr>
      <vt:lpstr>Architecture Billings Index 2008 – February 2023</vt:lpstr>
      <vt:lpstr>PowerPoint Presentation</vt:lpstr>
      <vt:lpstr>ABC Construction Backlog Indicator, 2012 – February 2023</vt:lpstr>
      <vt:lpstr>PowerPoint Presentation</vt:lpstr>
      <vt:lpstr>Total Nonresidential Construction Spending Current/Constant Dollars, 2006 – February 2023</vt:lpstr>
      <vt:lpstr>Nonresidential Construction Spending by Subsector  February 2020 v. February 2023 (Current $)</vt:lpstr>
      <vt:lpstr>Inputs to Construction PPI 12-Month % Change, 2001 – February 2023</vt:lpstr>
      <vt:lpstr>Construction Materials PPI 12-Month % Change as of February 2023</vt:lpstr>
      <vt:lpstr>PowerPoint Presentation</vt:lpstr>
      <vt:lpstr>ABC Construction Confidence Index, 2012 – February 2023</vt:lpstr>
      <vt:lpstr>Business Inventories 1965 – January 2023</vt:lpstr>
      <vt:lpstr>U.S. Treasury Yields : 10-Year v. 1-Year 1965 – March 2023</vt:lpstr>
      <vt:lpstr>PowerPoint Presentation</vt:lpstr>
      <vt:lpstr>You Can’t Handle the Truth!</vt:lpstr>
      <vt:lpstr>Thank You</vt:lpstr>
      <vt:lpstr>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Sayer Niblett</dc:creator>
  <cp:lastModifiedBy>Sayer Niblett</cp:lastModifiedBy>
  <cp:revision>440</cp:revision>
  <cp:lastPrinted>2022-12-20T14:14:40Z</cp:lastPrinted>
  <dcterms:created xsi:type="dcterms:W3CDTF">2022-12-09T14:00:19Z</dcterms:created>
  <dcterms:modified xsi:type="dcterms:W3CDTF">2023-04-05T15:59:04Z</dcterms:modified>
</cp:coreProperties>
</file>